
<file path=[Content_Types].xml><?xml version="1.0" encoding="utf-8"?>
<Types xmlns="http://schemas.openxmlformats.org/package/2006/content-types">
  <Override PartName="/ppt/slides/slide47.xml" ContentType="application/vnd.openxmlformats-officedocument.presentationml.slide+xml"/>
  <Override PartName="/ppt/slides/slide58.xml" ContentType="application/vnd.openxmlformats-officedocument.presentationml.slide+xml"/>
  <Override PartName="/ppt/slides/slide94.xml" ContentType="application/vnd.openxmlformats-officedocument.presentationml.slide+xml"/>
  <Override PartName="/ppt/notesSlides/notesSlide2.xml" ContentType="application/vnd.openxmlformats-officedocument.presentationml.notesSlide+xml"/>
  <Override PartName="/ppt/slides/slide36.xml" ContentType="application/vnd.openxmlformats-officedocument.presentationml.slide+xml"/>
  <Override PartName="/ppt/slides/slide83.xml" ContentType="application/vnd.openxmlformats-officedocument.presentationml.slide+xml"/>
  <Override PartName="/ppt/slides/slide120.xml" ContentType="application/vnd.openxmlformats-officedocument.presentationml.slide+xml"/>
  <Override PartName="/ppt/slides/slide131.xml" ContentType="application/vnd.openxmlformats-officedocument.presentationml.slide+xml"/>
  <Override PartName="/ppt/notesSlides/notesSlide38.xml" ContentType="application/vnd.openxmlformats-officedocument.presentationml.notesSlide+xml"/>
  <Override PartName="/ppt/notesSlides/notesSlide49.xml" ContentType="application/vnd.openxmlformats-officedocument.presentationml.notesSlide+xml"/>
  <Override PartName="/ppt/slides/slide25.xml" ContentType="application/vnd.openxmlformats-officedocument.presentationml.slide+xml"/>
  <Override PartName="/ppt/slides/slide72.xml" ContentType="application/vnd.openxmlformats-officedocument.presentationml.slide+xml"/>
  <Override PartName="/ppt/slideLayouts/slideLayout2.xml" ContentType="application/vnd.openxmlformats-officedocument.presentationml.slideLayout+xml"/>
  <Override PartName="/ppt/notesSlides/notesSlide27.xml" ContentType="application/vnd.openxmlformats-officedocument.presentationml.notesSlide+xml"/>
  <Default Extension="xml" ContentType="application/xml"/>
  <Override PartName="/ppt/slides/slide14.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notesSlides/notesSlide63.xml" ContentType="application/vnd.openxmlformats-officedocument.presentationml.notesSlide+xml"/>
  <Override PartName="/ppt/tableStyles.xml" ContentType="application/vnd.openxmlformats-officedocument.presentationml.tableStyles+xml"/>
  <Override PartName="/ppt/notesSlides/notesSlide41.xml" ContentType="application/vnd.openxmlformats-officedocument.presentationml.notesSlide+xml"/>
  <Override PartName="/ppt/notesSlides/notesSlide52.xml" ContentType="application/vnd.openxmlformats-officedocument.presentationml.notesSlide+xml"/>
  <Override PartName="/ppt/notesSlides/notesSlide30.xml" ContentType="application/vnd.openxmlformats-officedocument.presentationml.notesSlide+xml"/>
  <Override PartName="/ppt/slides/slide99.xml" ContentType="application/vnd.openxmlformats-officedocument.presentationml.slide+xml"/>
  <Override PartName="/ppt/slides/slide136.xml" ContentType="application/vnd.openxmlformats-officedocument.presentationml.slide+xml"/>
  <Override PartName="/ppt/notesSlides/notesSlide7.xml" ContentType="application/vnd.openxmlformats-officedocument.presentationml.notesSlide+xml"/>
  <Override PartName="/ppt/slides/slide77.xml" ContentType="application/vnd.openxmlformats-officedocument.presentationml.slide+xml"/>
  <Override PartName="/ppt/slides/slide88.xml" ContentType="application/vnd.openxmlformats-officedocument.presentationml.slide+xml"/>
  <Override PartName="/ppt/slides/slide125.xml" ContentType="application/vnd.openxmlformats-officedocument.presentationml.slide+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s/slide66.xml" ContentType="application/vnd.openxmlformats-officedocument.presentationml.slide+xml"/>
  <Override PartName="/ppt/slides/slide95.xml" ContentType="application/vnd.openxmlformats-officedocument.presentationml.slide+xml"/>
  <Override PartName="/ppt/slides/slide103.xml" ContentType="application/vnd.openxmlformats-officedocument.presentationml.slide+xml"/>
  <Override PartName="/ppt/slides/slide114.xml" ContentType="application/vnd.openxmlformats-officedocument.presentationml.slide+xml"/>
  <Override PartName="/ppt/slides/slide132.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3.xml" ContentType="application/vnd.openxmlformats-officedocument.presentationml.notesSlide+xml"/>
  <Default Extension="bin" ContentType="application/vnd.openxmlformats-officedocument.oleObject"/>
  <Override PartName="/ppt/notesSlides/notesSlide68.xml" ContentType="application/vnd.openxmlformats-officedocument.presentationml.notesSlide+xml"/>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121.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notesSlides/notesSlide39.xml" ContentType="application/vnd.openxmlformats-officedocument.presentationml.notesSlide+xml"/>
  <Override PartName="/ppt/notesSlides/notesSlide57.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s/slide44.xml" ContentType="application/vnd.openxmlformats-officedocument.presentationml.slide+xml"/>
  <Override PartName="/ppt/slides/slide62.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Override PartName="/ppt/slides/slide110.xml" ContentType="application/vnd.openxmlformats-officedocument.presentationml.slide+xml"/>
  <Override PartName="/ppt/slideLayouts/slideLayout3.xml" ContentType="application/vnd.openxmlformats-officedocument.presentationml.slideLayout+xml"/>
  <Override PartName="/ppt/notesSlides/notesSlide17.xml" ContentType="application/vnd.openxmlformats-officedocument.presentationml.notesSlide+xml"/>
  <Override PartName="/ppt/notesSlides/notesSlide28.xml" ContentType="application/vnd.openxmlformats-officedocument.presentationml.notesSlide+xml"/>
  <Override PartName="/ppt/notesSlides/notesSlide46.xml" ContentType="application/vnd.openxmlformats-officedocument.presentationml.notesSlide+xml"/>
  <Override PartName="/ppt/notesSlides/notesSlide64.xml" ContentType="application/vnd.openxmlformats-officedocument.presentationml.notesSlide+xml"/>
  <Override PartName="/ppt/presentation.xml" ContentType="application/vnd.openxmlformats-officedocument.presentationml.presentation.main+xml"/>
  <Override PartName="/ppt/slides/slide22.xml" ContentType="application/vnd.openxmlformats-officedocument.presentationml.slide+xml"/>
  <Override PartName="/ppt/slides/slide51.xml" ContentType="application/vnd.openxmlformats-officedocument.presentationml.slide+xml"/>
  <Override PartName="/ppt/notesSlides/notesSlide24.xml" ContentType="application/vnd.openxmlformats-officedocument.presentationml.notesSlide+xml"/>
  <Override PartName="/ppt/notesSlides/notesSlide35.xml" ContentType="application/vnd.openxmlformats-officedocument.presentationml.notesSlide+xml"/>
  <Override PartName="/ppt/notesSlides/notesSlide53.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40.xml" ContentType="application/vnd.openxmlformats-officedocument.presentationml.slide+xml"/>
  <Override PartName="/ppt/notesSlides/notesSlide13.xml" ContentType="application/vnd.openxmlformats-officedocument.presentationml.notesSlide+xml"/>
  <Override PartName="/ppt/notesSlides/notesSlide42.xml" ContentType="application/vnd.openxmlformats-officedocument.presentationml.notesSlide+xml"/>
  <Override PartName="/ppt/notesSlides/notesSlide60.xml" ContentType="application/vnd.openxmlformats-officedocument.presentationml.notesSlide+xml"/>
  <Override PartName="/ppt/slides/slide119.xml" ContentType="application/vnd.openxmlformats-officedocument.presentationml.slide+xml"/>
  <Override PartName="/ppt/slideLayouts/slideLayout10.xml" ContentType="application/vnd.openxmlformats-officedocument.presentationml.slideLayout+xml"/>
  <Override PartName="/ppt/comments/comment1.xml" ContentType="application/vnd.openxmlformats-officedocument.presentationml.comments+xml"/>
  <Override PartName="/ppt/notesSlides/notesSlide8.xml" ContentType="application/vnd.openxmlformats-officedocument.presentationml.notesSlide+xml"/>
  <Override PartName="/ppt/notesSlides/notesSlide20.xml" ContentType="application/vnd.openxmlformats-officedocument.presentationml.notesSlide+xml"/>
  <Default Extension="vml" ContentType="application/vnd.openxmlformats-officedocument.vmlDrawing"/>
  <Override PartName="/ppt/notesSlides/notesSlide31.xml" ContentType="application/vnd.openxmlformats-officedocument.presentationml.notesSlide+xml"/>
  <Override PartName="/ppt/slides/slide89.xml" ContentType="application/vnd.openxmlformats-officedocument.presentationml.slide+xml"/>
  <Override PartName="/ppt/slides/slide108.xml" ContentType="application/vnd.openxmlformats-officedocument.presentationml.slide+xml"/>
  <Override PartName="/ppt/slides/slide126.xml" ContentType="application/vnd.openxmlformats-officedocument.presentationml.slide+xml"/>
  <Override PartName="/ppt/slides/slide137.xml" ContentType="application/vnd.openxmlformats-officedocument.presentationml.slide+xml"/>
  <Override PartName="/ppt/slides/slide49.xml" ContentType="application/vnd.openxmlformats-officedocument.presentationml.slide+xml"/>
  <Override PartName="/ppt/slides/slide78.xml" ContentType="application/vnd.openxmlformats-officedocument.presentationml.slide+xml"/>
  <Override PartName="/ppt/slides/slide96.xml" ContentType="application/vnd.openxmlformats-officedocument.presentationml.slide+xml"/>
  <Override PartName="/ppt/slides/slide115.xml" ContentType="application/vnd.openxmlformats-officedocument.presentationml.slide+xml"/>
  <Override PartName="/ppt/handoutMasters/handoutMaster1.xml" ContentType="application/vnd.openxmlformats-officedocument.presentationml.handoutMaster+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s/slide104.xml" ContentType="application/vnd.openxmlformats-officedocument.presentationml.slide+xml"/>
  <Override PartName="/ppt/slides/slide122.xml" ContentType="application/vnd.openxmlformats-officedocument.presentationml.slide+xml"/>
  <Override PartName="/ppt/slides/slide133.xml" ContentType="application/vnd.openxmlformats-officedocument.presentationml.slide+xml"/>
  <Override PartName="/ppt/slideLayouts/slideLayout8.xml" ContentType="application/vnd.openxmlformats-officedocument.presentationml.slideLayout+xml"/>
  <Override PartName="/ppt/notesSlides/notesSlide69.xml" ContentType="application/vnd.openxmlformats-officedocument.presentationml.notesSlide+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s/slide92.xml" ContentType="application/vnd.openxmlformats-officedocument.presentationml.slide+xml"/>
  <Override PartName="/ppt/slides/slide111.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notesSlides/notesSlide29.xml" ContentType="application/vnd.openxmlformats-officedocument.presentationml.notesSlide+xml"/>
  <Override PartName="/ppt/notesSlides/notesSlide47.xml" ContentType="application/vnd.openxmlformats-officedocument.presentationml.notesSlide+xml"/>
  <Override PartName="/ppt/notesSlides/notesSlide58.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slides/slide100.xml" ContentType="application/vnd.openxmlformats-officedocument.presentationml.slide+xml"/>
  <Default Extension="wmf" ContentType="image/x-wmf"/>
  <Override PartName="/ppt/notesSlides/notesSlide18.xml" ContentType="application/vnd.openxmlformats-officedocument.presentationml.notesSlide+xml"/>
  <Override PartName="/ppt/notesSlides/notesSlide36.xml" ContentType="application/vnd.openxmlformats-officedocument.presentationml.notesSlide+xml"/>
  <Override PartName="/ppt/notesSlides/notesSlide65.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notesSlides/notesSlide25.xml" ContentType="application/vnd.openxmlformats-officedocument.presentationml.notesSlide+xml"/>
  <Override PartName="/ppt/notesSlides/notesSlide43.xml" ContentType="application/vnd.openxmlformats-officedocument.presentationml.notesSlide+xml"/>
  <Override PartName="/ppt/notesSlides/notesSlide54.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notesSlides/notesSlide14.xml" ContentType="application/vnd.openxmlformats-officedocument.presentationml.notesSlide+xml"/>
  <Override PartName="/ppt/notesSlides/notesSlide32.xml" ContentType="application/vnd.openxmlformats-officedocument.presentationml.notesSlide+xml"/>
  <Override PartName="/ppt/notesSlides/notesSlide61.xml" ContentType="application/vnd.openxmlformats-officedocument.presentationml.notesSlide+xml"/>
  <Override PartName="/ppt/slides/slide138.xml" ContentType="application/vnd.openxmlformats-officedocument.presentationml.slide+xml"/>
  <Override PartName="/ppt/commentAuthors.xml" ContentType="application/vnd.openxmlformats-officedocument.presentationml.commentAuthors+xml"/>
  <Override PartName="/ppt/notesSlides/notesSlide9.xml" ContentType="application/vnd.openxmlformats-officedocument.presentationml.notesSlide+xml"/>
  <Override PartName="/ppt/notesSlides/notesSlide21.xml" ContentType="application/vnd.openxmlformats-officedocument.presentationml.notesSlide+xml"/>
  <Override PartName="/ppt/notesSlides/notesSlide50.xml" ContentType="application/vnd.openxmlformats-officedocument.presentationml.notesSlide+xml"/>
  <Override PartName="/ppt/comments/comment2.xml" ContentType="application/vnd.openxmlformats-officedocument.presentationml.comments+xml"/>
  <Override PartName="/ppt/slides/slide79.xml" ContentType="application/vnd.openxmlformats-officedocument.presentationml.slide+xml"/>
  <Override PartName="/ppt/slides/slide109.xml" ContentType="application/vnd.openxmlformats-officedocument.presentationml.slide+xml"/>
  <Override PartName="/ppt/slides/slide127.xml" ContentType="application/vnd.openxmlformats-officedocument.presentationml.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68.xml" ContentType="application/vnd.openxmlformats-officedocument.presentationml.slide+xml"/>
  <Override PartName="/ppt/slides/slide97.xml" ContentType="application/vnd.openxmlformats-officedocument.presentationml.slide+xml"/>
  <Override PartName="/ppt/slides/slide116.xml" ContentType="application/vnd.openxmlformats-officedocument.presentationml.slide+xml"/>
  <Override PartName="/ppt/slides/slide134.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05.xml" ContentType="application/vnd.openxmlformats-officedocument.presentationml.slide+xml"/>
  <Override PartName="/ppt/slides/slide123.xml" ContentType="application/vnd.openxmlformats-officedocument.presentationml.slide+xml"/>
  <Override PartName="/ppt/notesSlides/notesSlide1.xml" ContentType="application/vnd.openxmlformats-officedocument.presentationml.notesSlide+xml"/>
  <Override PartName="/ppt/notesSlides/notesSlide59.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s/slide93.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s/slide130.xml" ContentType="application/vnd.openxmlformats-officedocument.presentationml.slide+xml"/>
  <Override PartName="/ppt/slideLayouts/slideLayout5.xml" ContentType="application/vnd.openxmlformats-officedocument.presentationml.slideLayout+xml"/>
  <Override PartName="/ppt/notesSlides/notesSlide19.xml" ContentType="application/vnd.openxmlformats-officedocument.presentationml.notesSlide+xml"/>
  <Override PartName="/ppt/notesSlides/notesSlide48.xml" ContentType="application/vnd.openxmlformats-officedocument.presentationml.notesSlide+xml"/>
  <Override PartName="/ppt/notesSlides/notesSlide66.xml" ContentType="application/vnd.openxmlformats-officedocument.presentationml.notesSlide+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Default Extension="jpeg" ContentType="image/jpeg"/>
  <Override PartName="/ppt/notesSlides/notesSlide37.xml" ContentType="application/vnd.openxmlformats-officedocument.presentationml.notesSlide+xml"/>
  <Override PartName="/ppt/notesSlides/notesSlide55.xml" ContentType="application/vnd.openxmlformats-officedocument.presentationml.notesSlide+xml"/>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6.xml" ContentType="application/vnd.openxmlformats-officedocument.presentationml.notesSlide+xml"/>
  <Override PartName="/ppt/notesSlides/notesSlide44.xml" ContentType="application/vnd.openxmlformats-officedocument.presentationml.notesSlide+xml"/>
  <Override PartName="/ppt/notesSlides/notesSlide62.xml" ContentType="application/vnd.openxmlformats-officedocument.presentationml.notesSlide+xml"/>
  <Override PartName="/ppt/slides/slide20.xml" ContentType="application/vnd.openxmlformats-officedocument.presentationml.slide+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notesSlides/notesSlide51.xml" ContentType="application/vnd.openxmlformats-officedocument.presentationml.notesSlide+xml"/>
  <Override PartName="/ppt/slides/slide139.xml" ContentType="application/vnd.openxmlformats-officedocument.presentationml.slide+xml"/>
  <Override PartName="/ppt/notesSlides/notesSlide11.xml" ContentType="application/vnd.openxmlformats-officedocument.presentationml.notesSlide+xml"/>
  <Override PartName="/ppt/notesSlides/notesSlide40.xml" ContentType="application/vnd.openxmlformats-officedocument.presentationml.notesSlide+xml"/>
  <Override PartName="/ppt/slides/slide98.xml" ContentType="application/vnd.openxmlformats-officedocument.presentationml.slide+xml"/>
  <Override PartName="/ppt/slides/slide117.xml" ContentType="application/vnd.openxmlformats-officedocument.presentationml.slide+xml"/>
  <Override PartName="/ppt/slides/slide128.xml" ContentType="application/vnd.openxmlformats-officedocument.presentationml.slide+xml"/>
  <Override PartName="/ppt/notesSlides/notesSlide6.xml" ContentType="application/vnd.openxmlformats-officedocument.presentationml.notesSlide+xml"/>
  <Override PartName="/ppt/slides/slide8.xml" ContentType="application/vnd.openxmlformats-officedocument.presentationml.slide+xml"/>
  <Override PartName="/ppt/slides/slide69.xml" ContentType="application/vnd.openxmlformats-officedocument.presentationml.slide+xml"/>
  <Override PartName="/ppt/slides/slide87.xml" ContentType="application/vnd.openxmlformats-officedocument.presentationml.slide+xml"/>
  <Override PartName="/ppt/slides/slide106.xml" ContentType="application/vnd.openxmlformats-officedocument.presentationml.slide+xml"/>
  <Override PartName="/ppt/slides/slide124.xml" ContentType="application/vnd.openxmlformats-officedocument.presentationml.slide+xml"/>
  <Override PartName="/ppt/slides/slide135.xml" ContentType="application/vnd.openxmlformats-officedocument.presentationml.slide+xml"/>
  <Override PartName="/ppt/slides/slide29.xml" ContentType="application/vnd.openxmlformats-officedocument.presentationml.slide+xml"/>
  <Override PartName="/ppt/slides/slide76.xml" ContentType="application/vnd.openxmlformats-officedocument.presentationml.slide+xml"/>
  <Override PartName="/ppt/slides/slide113.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102.xml" ContentType="application/vnd.openxmlformats-officedocument.presentationml.slide+xml"/>
  <Override PartName="/ppt/slideLayouts/slideLayout6.xml" ContentType="application/vnd.openxmlformats-officedocument.presentationml.slideLayout+xml"/>
  <Override PartName="/ppt/notesSlides/notesSlide67.xml" ContentType="application/vnd.openxmlformats-officedocument.presentationml.notesSlide+xml"/>
  <Override PartName="/ppt/slides/slide43.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notesSlides/notesSlide45.xml" ContentType="application/vnd.openxmlformats-officedocument.presentationml.notesSlide+xml"/>
  <Override PartName="/ppt/notesSlides/notesSlide56.xml" ContentType="application/vnd.openxmlformats-officedocument.presentationml.notesSlide+xml"/>
  <Override PartName="/ppt/slides/slide32.xml" ContentType="application/vnd.openxmlformats-officedocument.presentationml.slide+xml"/>
  <Override PartName="/ppt/notesSlides/notesSlide34.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notesSlides/notesSlide23.xml" ContentType="application/vnd.openxmlformats-officedocument.presentationml.notesSlide+xml"/>
  <Override PartName="/ppt/slides/slide129.xml" ContentType="application/vnd.openxmlformats-officedocument.presentationml.slide+xml"/>
  <Override PartName="/ppt/notesSlides/notesSlide12.xml" ContentType="application/vnd.openxmlformats-officedocument.presentationml.notesSlide+xml"/>
  <Override PartName="/ppt/slides/slide118.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107.xml" ContentType="application/vnd.openxmlformats-officedocument.presentationml.slide+xml"/>
  <Override PartName="/ppt/viewProps.xml" ContentType="application/vnd.openxmlformats-officedocument.presentationml.viewProp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3816" r:id="rId1"/>
  </p:sldMasterIdLst>
  <p:notesMasterIdLst>
    <p:notesMasterId r:id="rId141"/>
  </p:notesMasterIdLst>
  <p:handoutMasterIdLst>
    <p:handoutMasterId r:id="rId142"/>
  </p:handoutMasterIdLst>
  <p:sldIdLst>
    <p:sldId id="278" r:id="rId2"/>
    <p:sldId id="625" r:id="rId3"/>
    <p:sldId id="603" r:id="rId4"/>
    <p:sldId id="613" r:id="rId5"/>
    <p:sldId id="575" r:id="rId6"/>
    <p:sldId id="573" r:id="rId7"/>
    <p:sldId id="669" r:id="rId8"/>
    <p:sldId id="577" r:id="rId9"/>
    <p:sldId id="578" r:id="rId10"/>
    <p:sldId id="579" r:id="rId11"/>
    <p:sldId id="580" r:id="rId12"/>
    <p:sldId id="623" r:id="rId13"/>
    <p:sldId id="585" r:id="rId14"/>
    <p:sldId id="581" r:id="rId15"/>
    <p:sldId id="593" r:id="rId16"/>
    <p:sldId id="583" r:id="rId17"/>
    <p:sldId id="634" r:id="rId18"/>
    <p:sldId id="633" r:id="rId19"/>
    <p:sldId id="721" r:id="rId20"/>
    <p:sldId id="722" r:id="rId21"/>
    <p:sldId id="714" r:id="rId22"/>
    <p:sldId id="715" r:id="rId23"/>
    <p:sldId id="716" r:id="rId24"/>
    <p:sldId id="717" r:id="rId25"/>
    <p:sldId id="718" r:id="rId26"/>
    <p:sldId id="719" r:id="rId27"/>
    <p:sldId id="720" r:id="rId28"/>
    <p:sldId id="723" r:id="rId29"/>
    <p:sldId id="631" r:id="rId30"/>
    <p:sldId id="477" r:id="rId31"/>
    <p:sldId id="674" r:id="rId32"/>
    <p:sldId id="594" r:id="rId33"/>
    <p:sldId id="595" r:id="rId34"/>
    <p:sldId id="526" r:id="rId35"/>
    <p:sldId id="629" r:id="rId36"/>
    <p:sldId id="630" r:id="rId37"/>
    <p:sldId id="541" r:id="rId38"/>
    <p:sldId id="725" r:id="rId39"/>
    <p:sldId id="726" r:id="rId40"/>
    <p:sldId id="727" r:id="rId41"/>
    <p:sldId id="728" r:id="rId42"/>
    <p:sldId id="729" r:id="rId43"/>
    <p:sldId id="730" r:id="rId44"/>
    <p:sldId id="731" r:id="rId45"/>
    <p:sldId id="724" r:id="rId46"/>
    <p:sldId id="732" r:id="rId47"/>
    <p:sldId id="733" r:id="rId48"/>
    <p:sldId id="734" r:id="rId49"/>
    <p:sldId id="618" r:id="rId50"/>
    <p:sldId id="635" r:id="rId51"/>
    <p:sldId id="523" r:id="rId52"/>
    <p:sldId id="653" r:id="rId53"/>
    <p:sldId id="654" r:id="rId54"/>
    <p:sldId id="655" r:id="rId55"/>
    <p:sldId id="656" r:id="rId56"/>
    <p:sldId id="657" r:id="rId57"/>
    <p:sldId id="617" r:id="rId58"/>
    <p:sldId id="668" r:id="rId59"/>
    <p:sldId id="744" r:id="rId60"/>
    <p:sldId id="745" r:id="rId61"/>
    <p:sldId id="462" r:id="rId62"/>
    <p:sldId id="504" r:id="rId63"/>
    <p:sldId id="619" r:id="rId64"/>
    <p:sldId id="637" r:id="rId65"/>
    <p:sldId id="638" r:id="rId66"/>
    <p:sldId id="643" r:id="rId67"/>
    <p:sldId id="686" r:id="rId68"/>
    <p:sldId id="687" r:id="rId69"/>
    <p:sldId id="661" r:id="rId70"/>
    <p:sldId id="641" r:id="rId71"/>
    <p:sldId id="642" r:id="rId72"/>
    <p:sldId id="688" r:id="rId73"/>
    <p:sldId id="689" r:id="rId74"/>
    <p:sldId id="690" r:id="rId75"/>
    <p:sldId id="691" r:id="rId76"/>
    <p:sldId id="692" r:id="rId77"/>
    <p:sldId id="693" r:id="rId78"/>
    <p:sldId id="694" r:id="rId79"/>
    <p:sldId id="695" r:id="rId80"/>
    <p:sldId id="696" r:id="rId81"/>
    <p:sldId id="697" r:id="rId82"/>
    <p:sldId id="698" r:id="rId83"/>
    <p:sldId id="699" r:id="rId84"/>
    <p:sldId id="700" r:id="rId85"/>
    <p:sldId id="713" r:id="rId86"/>
    <p:sldId id="701" r:id="rId87"/>
    <p:sldId id="702" r:id="rId88"/>
    <p:sldId id="703" r:id="rId89"/>
    <p:sldId id="704" r:id="rId90"/>
    <p:sldId id="705" r:id="rId91"/>
    <p:sldId id="706" r:id="rId92"/>
    <p:sldId id="707" r:id="rId93"/>
    <p:sldId id="708" r:id="rId94"/>
    <p:sldId id="709" r:id="rId95"/>
    <p:sldId id="710" r:id="rId96"/>
    <p:sldId id="665" r:id="rId97"/>
    <p:sldId id="666" r:id="rId98"/>
    <p:sldId id="667" r:id="rId99"/>
    <p:sldId id="712" r:id="rId100"/>
    <p:sldId id="640" r:id="rId101"/>
    <p:sldId id="644" r:id="rId102"/>
    <p:sldId id="685" r:id="rId103"/>
    <p:sldId id="646" r:id="rId104"/>
    <p:sldId id="651" r:id="rId105"/>
    <p:sldId id="652" r:id="rId106"/>
    <p:sldId id="684" r:id="rId107"/>
    <p:sldId id="620" r:id="rId108"/>
    <p:sldId id="735" r:id="rId109"/>
    <p:sldId id="621" r:id="rId110"/>
    <p:sldId id="737" r:id="rId111"/>
    <p:sldId id="738" r:id="rId112"/>
    <p:sldId id="739" r:id="rId113"/>
    <p:sldId id="740" r:id="rId114"/>
    <p:sldId id="742" r:id="rId115"/>
    <p:sldId id="743" r:id="rId116"/>
    <p:sldId id="741" r:id="rId117"/>
    <p:sldId id="612" r:id="rId118"/>
    <p:sldId id="605" r:id="rId119"/>
    <p:sldId id="606" r:id="rId120"/>
    <p:sldId id="607" r:id="rId121"/>
    <p:sldId id="608" r:id="rId122"/>
    <p:sldId id="609" r:id="rId123"/>
    <p:sldId id="610" r:id="rId124"/>
    <p:sldId id="611" r:id="rId125"/>
    <p:sldId id="592" r:id="rId126"/>
    <p:sldId id="672" r:id="rId127"/>
    <p:sldId id="503" r:id="rId128"/>
    <p:sldId id="675" r:id="rId129"/>
    <p:sldId id="671" r:id="rId130"/>
    <p:sldId id="682" r:id="rId131"/>
    <p:sldId id="628" r:id="rId132"/>
    <p:sldId id="676" r:id="rId133"/>
    <p:sldId id="677" r:id="rId134"/>
    <p:sldId id="678" r:id="rId135"/>
    <p:sldId id="679" r:id="rId136"/>
    <p:sldId id="680" r:id="rId137"/>
    <p:sldId id="683" r:id="rId138"/>
    <p:sldId id="681" r:id="rId139"/>
    <p:sldId id="736" r:id="rId140"/>
  </p:sldIdLst>
  <p:sldSz cx="9144000" cy="6858000" type="screen4x3"/>
  <p:notesSz cx="6858000" cy="9144000"/>
  <p:defaultTextStyle>
    <a:defPPr>
      <a:defRPr lang="fr-FR"/>
    </a:defPPr>
    <a:lvl1pPr algn="l" rtl="0" eaLnBrk="0" fontAlgn="base" hangingPunct="0">
      <a:spcBef>
        <a:spcPct val="50000"/>
      </a:spcBef>
      <a:spcAft>
        <a:spcPct val="0"/>
      </a:spcAft>
      <a:defRPr kern="1200">
        <a:solidFill>
          <a:srgbClr val="120C80"/>
        </a:solidFill>
        <a:latin typeface="Arial" pitchFamily="-65" charset="0"/>
        <a:ea typeface="Arial" pitchFamily="-65" charset="0"/>
        <a:cs typeface="Arial" pitchFamily="-65" charset="0"/>
      </a:defRPr>
    </a:lvl1pPr>
    <a:lvl2pPr marL="457200" algn="l" rtl="0" eaLnBrk="0" fontAlgn="base" hangingPunct="0">
      <a:spcBef>
        <a:spcPct val="50000"/>
      </a:spcBef>
      <a:spcAft>
        <a:spcPct val="0"/>
      </a:spcAft>
      <a:defRPr kern="1200">
        <a:solidFill>
          <a:srgbClr val="120C80"/>
        </a:solidFill>
        <a:latin typeface="Arial" pitchFamily="-65" charset="0"/>
        <a:ea typeface="Arial" pitchFamily="-65" charset="0"/>
        <a:cs typeface="Arial" pitchFamily="-65" charset="0"/>
      </a:defRPr>
    </a:lvl2pPr>
    <a:lvl3pPr marL="914400" algn="l" rtl="0" eaLnBrk="0" fontAlgn="base" hangingPunct="0">
      <a:spcBef>
        <a:spcPct val="50000"/>
      </a:spcBef>
      <a:spcAft>
        <a:spcPct val="0"/>
      </a:spcAft>
      <a:defRPr kern="1200">
        <a:solidFill>
          <a:srgbClr val="120C80"/>
        </a:solidFill>
        <a:latin typeface="Arial" pitchFamily="-65" charset="0"/>
        <a:ea typeface="Arial" pitchFamily="-65" charset="0"/>
        <a:cs typeface="Arial" pitchFamily="-65" charset="0"/>
      </a:defRPr>
    </a:lvl3pPr>
    <a:lvl4pPr marL="1371600" algn="l" rtl="0" eaLnBrk="0" fontAlgn="base" hangingPunct="0">
      <a:spcBef>
        <a:spcPct val="50000"/>
      </a:spcBef>
      <a:spcAft>
        <a:spcPct val="0"/>
      </a:spcAft>
      <a:defRPr kern="1200">
        <a:solidFill>
          <a:srgbClr val="120C80"/>
        </a:solidFill>
        <a:latin typeface="Arial" pitchFamily="-65" charset="0"/>
        <a:ea typeface="Arial" pitchFamily="-65" charset="0"/>
        <a:cs typeface="Arial" pitchFamily="-65" charset="0"/>
      </a:defRPr>
    </a:lvl4pPr>
    <a:lvl5pPr marL="1828800" algn="l" rtl="0" eaLnBrk="0" fontAlgn="base" hangingPunct="0">
      <a:spcBef>
        <a:spcPct val="50000"/>
      </a:spcBef>
      <a:spcAft>
        <a:spcPct val="0"/>
      </a:spcAft>
      <a:defRPr kern="1200">
        <a:solidFill>
          <a:srgbClr val="120C80"/>
        </a:solidFill>
        <a:latin typeface="Arial" pitchFamily="-65" charset="0"/>
        <a:ea typeface="Arial" pitchFamily="-65" charset="0"/>
        <a:cs typeface="Arial" pitchFamily="-65" charset="0"/>
      </a:defRPr>
    </a:lvl5pPr>
    <a:lvl6pPr marL="2286000" algn="l" defTabSz="457200" rtl="0" eaLnBrk="1" latinLnBrk="0" hangingPunct="1">
      <a:defRPr kern="1200">
        <a:solidFill>
          <a:srgbClr val="120C80"/>
        </a:solidFill>
        <a:latin typeface="Arial" pitchFamily="-65" charset="0"/>
        <a:ea typeface="Arial" pitchFamily="-65" charset="0"/>
        <a:cs typeface="Arial" pitchFamily="-65" charset="0"/>
      </a:defRPr>
    </a:lvl6pPr>
    <a:lvl7pPr marL="2743200" algn="l" defTabSz="457200" rtl="0" eaLnBrk="1" latinLnBrk="0" hangingPunct="1">
      <a:defRPr kern="1200">
        <a:solidFill>
          <a:srgbClr val="120C80"/>
        </a:solidFill>
        <a:latin typeface="Arial" pitchFamily="-65" charset="0"/>
        <a:ea typeface="Arial" pitchFamily="-65" charset="0"/>
        <a:cs typeface="Arial" pitchFamily="-65" charset="0"/>
      </a:defRPr>
    </a:lvl7pPr>
    <a:lvl8pPr marL="3200400" algn="l" defTabSz="457200" rtl="0" eaLnBrk="1" latinLnBrk="0" hangingPunct="1">
      <a:defRPr kern="1200">
        <a:solidFill>
          <a:srgbClr val="120C80"/>
        </a:solidFill>
        <a:latin typeface="Arial" pitchFamily="-65" charset="0"/>
        <a:ea typeface="Arial" pitchFamily="-65" charset="0"/>
        <a:cs typeface="Arial" pitchFamily="-65" charset="0"/>
      </a:defRPr>
    </a:lvl8pPr>
    <a:lvl9pPr marL="3657600" algn="l" defTabSz="457200" rtl="0" eaLnBrk="1" latinLnBrk="0" hangingPunct="1">
      <a:defRPr kern="1200">
        <a:solidFill>
          <a:srgbClr val="120C80"/>
        </a:solidFill>
        <a:latin typeface="Arial" pitchFamily="-65" charset="0"/>
        <a:ea typeface="Arial" pitchFamily="-65" charset="0"/>
        <a:cs typeface="Arial" pitchFamily="-65" charset="0"/>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DASSAULT SYSTEMES" initials="DS" lastIdx="3" clrIdx="0"/>
  <p:cmAuthor id="1" name="Michael Finocchiaro" initials="MJF" lastIdx="23"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FF00"/>
    <a:srgbClr val="FF3399"/>
    <a:srgbClr val="FF0000"/>
    <a:srgbClr val="003300"/>
    <a:srgbClr val="663300"/>
    <a:srgbClr val="4D4D4D"/>
    <a:srgbClr val="FFCC00"/>
    <a:srgbClr val="0000FF"/>
  </p:clrMru>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horzBarState="maximized">
    <p:restoredLeft sz="25974" autoAdjust="0"/>
    <p:restoredTop sz="89449" autoAdjust="0"/>
  </p:normalViewPr>
  <p:slideViewPr>
    <p:cSldViewPr snapToObjects="1">
      <p:cViewPr varScale="1">
        <p:scale>
          <a:sx n="80" d="100"/>
          <a:sy n="80" d="100"/>
        </p:scale>
        <p:origin x="-96" y="-18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200" d="100"/>
        <a:sy n="200" d="100"/>
      </p:scale>
      <p:origin x="0" y="9328"/>
    </p:cViewPr>
  </p:sorterViewPr>
  <p:notesViewPr>
    <p:cSldViewPr snapToObjects="1">
      <p:cViewPr varScale="1">
        <p:scale>
          <a:sx n="66" d="100"/>
          <a:sy n="66" d="100"/>
        </p:scale>
        <p:origin x="0" y="0"/>
      </p:cViewPr>
      <p:guideLst/>
    </p:cSldViewPr>
  </p:notesViewPr>
  <p:gridSpacing cx="46085125" cy="46085125"/>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presProps" Target="pres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40" Type="http://schemas.openxmlformats.org/officeDocument/2006/relationships/slide" Target="slides/slide139.xml"/><Relationship Id="rId14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notesMaster" Target="notesMasters/notesMaster1.xml"/><Relationship Id="rId14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handoutMaster" Target="handoutMasters/handoutMaster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09-01-23T10:36:59.493" idx="6">
    <p:pos x="10" y="10"/>
    <p:text>Double-check relevance of this slide.DS: Laurent</p:text>
  </p:cm>
</p:cmLst>
</file>

<file path=ppt/comments/comment2.xml><?xml version="1.0" encoding="utf-8"?>
<p:cmLst xmlns:a="http://schemas.openxmlformats.org/drawingml/2006/main" xmlns:r="http://schemas.openxmlformats.org/officeDocument/2006/relationships" xmlns:p="http://schemas.openxmlformats.org/presentationml/2006/main">
  <p:cm authorId="1" dt="2009-01-23T11:29:03.770" idx="10">
    <p:pos x="10" y="10"/>
    <p:text>Check with DS for answer OpenLDAP, Lotus Integration</p:text>
  </p:cm>
</p:cmLst>
</file>

<file path=ppt/drawings/_rels/vmlDrawing1.vml.rels><?xml version="1.0" encoding="UTF-8" standalone="yes"?>
<Relationships xmlns="http://schemas.openxmlformats.org/package/2006/relationships"><Relationship Id="rId1" Type="http://schemas.openxmlformats.org/officeDocument/2006/relationships/image" Target="../media/image40.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0.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52.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62.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0898"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spcBef>
                <a:spcPct val="0"/>
              </a:spcBef>
              <a:defRPr sz="1200" b="1">
                <a:solidFill>
                  <a:schemeClr val="tx1"/>
                </a:solidFill>
                <a:latin typeface="Arial" pitchFamily="-65" charset="0"/>
                <a:ea typeface="Arial" pitchFamily="-65" charset="0"/>
                <a:cs typeface="Arial" pitchFamily="-65" charset="0"/>
              </a:defRPr>
            </a:lvl1pPr>
          </a:lstStyle>
          <a:p>
            <a:pPr>
              <a:defRPr/>
            </a:pPr>
            <a:endParaRPr lang="en-US"/>
          </a:p>
        </p:txBody>
      </p:sp>
      <p:sp>
        <p:nvSpPr>
          <p:cNvPr id="80899" name="Rectangle 3"/>
          <p:cNvSpPr>
            <a:spLocks noGrp="1" noChangeArrowheads="1"/>
          </p:cNvSpPr>
          <p:nvPr>
            <p:ph type="dt" sz="quarter"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spcBef>
                <a:spcPct val="0"/>
              </a:spcBef>
              <a:defRPr sz="1200" b="1">
                <a:solidFill>
                  <a:schemeClr val="tx1"/>
                </a:solidFill>
                <a:latin typeface="Arial" pitchFamily="-65" charset="0"/>
                <a:ea typeface="Arial" pitchFamily="-65" charset="0"/>
                <a:cs typeface="Arial" pitchFamily="-65" charset="0"/>
              </a:defRPr>
            </a:lvl1pPr>
          </a:lstStyle>
          <a:p>
            <a:pPr>
              <a:defRPr/>
            </a:pPr>
            <a:fld id="{C58C9255-8E4D-B548-A73E-784DDA568A41}" type="datetime1">
              <a:rPr lang="en-US"/>
              <a:pPr>
                <a:defRPr/>
              </a:pPr>
              <a:t>3/3/2009</a:t>
            </a:fld>
            <a:endParaRPr lang="fr-FR"/>
          </a:p>
        </p:txBody>
      </p:sp>
      <p:sp>
        <p:nvSpPr>
          <p:cNvPr id="80900" name="Rectangle 4"/>
          <p:cNvSpPr>
            <a:spLocks noGrp="1" noChangeArrowheads="1"/>
          </p:cNvSpPr>
          <p:nvPr>
            <p:ph type="ftr" sz="quarter" idx="2"/>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spcBef>
                <a:spcPct val="0"/>
              </a:spcBef>
              <a:defRPr sz="1200" b="1">
                <a:solidFill>
                  <a:schemeClr val="tx1"/>
                </a:solidFill>
                <a:latin typeface="Arial" pitchFamily="-65" charset="0"/>
                <a:ea typeface="Arial" pitchFamily="-65" charset="0"/>
                <a:cs typeface="Arial" pitchFamily="-65" charset="0"/>
              </a:defRPr>
            </a:lvl1pPr>
          </a:lstStyle>
          <a:p>
            <a:pPr>
              <a:defRPr/>
            </a:pPr>
            <a:endParaRPr lang="en-US"/>
          </a:p>
        </p:txBody>
      </p:sp>
      <p:sp>
        <p:nvSpPr>
          <p:cNvPr id="80901" name="Rectangle 5"/>
          <p:cNvSpPr>
            <a:spLocks noGrp="1" noChangeArrowheads="1"/>
          </p:cNvSpPr>
          <p:nvPr>
            <p:ph type="sldNum" sz="quarter" idx="3"/>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spcBef>
                <a:spcPct val="0"/>
              </a:spcBef>
              <a:defRPr sz="1200" b="1">
                <a:solidFill>
                  <a:schemeClr val="tx1"/>
                </a:solidFill>
                <a:latin typeface="Arial" pitchFamily="-65" charset="0"/>
                <a:ea typeface="Arial" pitchFamily="-65" charset="0"/>
                <a:cs typeface="Arial" pitchFamily="-65" charset="0"/>
              </a:defRPr>
            </a:lvl1pPr>
          </a:lstStyle>
          <a:p>
            <a:pPr>
              <a:defRPr/>
            </a:pPr>
            <a:fld id="{894DB3E3-6BE0-D441-B4DE-334910995AB9}" type="slidenum">
              <a:rPr lang="fr-FR"/>
              <a:pPr>
                <a:defRPr/>
              </a:pPr>
              <a:t>‹Nr.›</a:t>
            </a:fld>
            <a:endParaRPr lang="fr-F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4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spcBef>
                <a:spcPct val="0"/>
              </a:spcBef>
              <a:defRPr sz="1200">
                <a:solidFill>
                  <a:schemeClr val="tx1"/>
                </a:solidFill>
                <a:latin typeface="Times New Roman" pitchFamily="-65" charset="0"/>
                <a:ea typeface="Arial" pitchFamily="-65" charset="0"/>
                <a:cs typeface="Arial" pitchFamily="-65" charset="0"/>
              </a:defRPr>
            </a:lvl1pPr>
          </a:lstStyle>
          <a:p>
            <a:pPr>
              <a:defRPr/>
            </a:pPr>
            <a:endParaRPr lang="en-US"/>
          </a:p>
        </p:txBody>
      </p:sp>
      <p:sp>
        <p:nvSpPr>
          <p:cNvPr id="10243" name="Rectangle 3"/>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spcBef>
                <a:spcPct val="0"/>
              </a:spcBef>
              <a:defRPr sz="1200">
                <a:solidFill>
                  <a:schemeClr val="tx1"/>
                </a:solidFill>
                <a:latin typeface="Times New Roman" pitchFamily="-65" charset="0"/>
                <a:ea typeface="Arial" pitchFamily="-65" charset="0"/>
                <a:cs typeface="Arial" pitchFamily="-65" charset="0"/>
              </a:defRPr>
            </a:lvl1pPr>
          </a:lstStyle>
          <a:p>
            <a:pPr>
              <a:defRPr/>
            </a:pPr>
            <a:fld id="{1CB507CD-1FC3-BC4C-9D4C-0F588C300919}" type="datetime1">
              <a:rPr lang="en-US"/>
              <a:pPr>
                <a:defRPr/>
              </a:pPr>
              <a:t>3/3/2009</a:t>
            </a:fld>
            <a:endParaRPr lang="fr-FR"/>
          </a:p>
        </p:txBody>
      </p:sp>
      <p:sp>
        <p:nvSpPr>
          <p:cNvPr id="22532"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10245"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Fith Level</a:t>
            </a:r>
          </a:p>
        </p:txBody>
      </p:sp>
      <p:sp>
        <p:nvSpPr>
          <p:cNvPr id="10246"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spcBef>
                <a:spcPct val="0"/>
              </a:spcBef>
              <a:defRPr sz="1200">
                <a:solidFill>
                  <a:schemeClr val="tx1"/>
                </a:solidFill>
                <a:latin typeface="Times New Roman" pitchFamily="-65" charset="0"/>
                <a:ea typeface="Arial" pitchFamily="-65" charset="0"/>
                <a:cs typeface="Arial" pitchFamily="-65" charset="0"/>
              </a:defRPr>
            </a:lvl1pPr>
          </a:lstStyle>
          <a:p>
            <a:pPr>
              <a:defRPr/>
            </a:pPr>
            <a:endParaRPr lang="en-US"/>
          </a:p>
        </p:txBody>
      </p:sp>
      <p:sp>
        <p:nvSpPr>
          <p:cNvPr id="10247"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spcBef>
                <a:spcPct val="0"/>
              </a:spcBef>
              <a:defRPr sz="1200">
                <a:solidFill>
                  <a:schemeClr val="tx1"/>
                </a:solidFill>
                <a:latin typeface="Times New Roman" pitchFamily="-65" charset="0"/>
                <a:ea typeface="Arial" pitchFamily="-65" charset="0"/>
                <a:cs typeface="Arial" pitchFamily="-65" charset="0"/>
              </a:defRPr>
            </a:lvl1pPr>
          </a:lstStyle>
          <a:p>
            <a:pPr>
              <a:defRPr/>
            </a:pPr>
            <a:fld id="{07642AFB-EA53-C244-BD30-7954C9361FE4}" type="slidenum">
              <a:rPr lang="fr-FR"/>
              <a:pPr>
                <a:defRPr/>
              </a:pPr>
              <a:t>‹Nr.›</a:t>
            </a:fld>
            <a:endParaRPr lang="fr-FR"/>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ＭＳ Ｐゴシック" pitchFamily="-109" charset="-128"/>
        <a:cs typeface="ＭＳ Ｐゴシック" pitchFamily="-109" charset="-128"/>
      </a:defRPr>
    </a:lvl1pPr>
    <a:lvl2pPr marL="457200" algn="l" rtl="0" eaLnBrk="0" fontAlgn="base" hangingPunct="0">
      <a:spcBef>
        <a:spcPct val="30000"/>
      </a:spcBef>
      <a:spcAft>
        <a:spcPct val="0"/>
      </a:spcAft>
      <a:defRPr sz="1200" kern="1200">
        <a:solidFill>
          <a:schemeClr val="tx1"/>
        </a:solidFill>
        <a:latin typeface="Times New Roman" pitchFamily="18" charset="0"/>
        <a:ea typeface="ＭＳ Ｐゴシック" pitchFamily="-65" charset="-128"/>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ＭＳ Ｐゴシック" pitchFamily="-65" charset="-128"/>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ＭＳ Ｐゴシック" pitchFamily="-65" charset="-128"/>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ＭＳ Ｐゴシック" pitchFamily="-65"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a:noFill/>
        </p:spPr>
        <p:txBody>
          <a:bodyPr/>
          <a:lstStyle/>
          <a:p>
            <a:fld id="{70B43216-49A4-D047-837A-06B6DE1B823C}" type="slidenum">
              <a:rPr lang="fr-FR"/>
              <a:pPr/>
              <a:t>1</a:t>
            </a:fld>
            <a:endParaRPr lang="fr-FR"/>
          </a:p>
        </p:txBody>
      </p:sp>
      <p:sp>
        <p:nvSpPr>
          <p:cNvPr id="24579" name="Rectangle 1026"/>
          <p:cNvSpPr>
            <a:spLocks noGrp="1" noRot="1" noChangeAspect="1" noChangeArrowheads="1" noTextEdit="1"/>
          </p:cNvSpPr>
          <p:nvPr>
            <p:ph type="sldImg"/>
          </p:nvPr>
        </p:nvSpPr>
        <p:spPr>
          <a:ln/>
        </p:spPr>
      </p:sp>
      <p:sp>
        <p:nvSpPr>
          <p:cNvPr id="24580" name="Rectangle 1027"/>
          <p:cNvSpPr>
            <a:spLocks noGrp="1" noChangeArrowheads="1"/>
          </p:cNvSpPr>
          <p:nvPr>
            <p:ph type="body" idx="1"/>
          </p:nvPr>
        </p:nvSpPr>
        <p:spPr>
          <a:noFill/>
          <a:ln/>
        </p:spPr>
        <p:txBody>
          <a:bodyPr/>
          <a:lstStyle/>
          <a:p>
            <a:r>
              <a:rPr lang="en-GB" dirty="0">
                <a:solidFill>
                  <a:srgbClr val="0A50A1"/>
                </a:solidFill>
                <a:latin typeface="Arial" pitchFamily="-65" charset="0"/>
                <a:ea typeface="Times New Roman" pitchFamily="-65" charset="0"/>
                <a:cs typeface="Times New Roman" pitchFamily="-65" charset="0"/>
              </a:rPr>
              <a:t>This is the “Presentation title” page.  Type the title of your presentation in the "Presentation title” field.</a:t>
            </a:r>
          </a:p>
          <a:p>
            <a:r>
              <a:rPr lang="en-US" i="1" dirty="0" err="1">
                <a:latin typeface="Arial" pitchFamily="-65" charset="0"/>
                <a:ea typeface="Times New Roman" pitchFamily="-65" charset="0"/>
                <a:cs typeface="Times New Roman" pitchFamily="-65" charset="0"/>
              </a:rPr>
              <a:t>Cette</a:t>
            </a:r>
            <a:r>
              <a:rPr lang="en-US" i="1" dirty="0">
                <a:latin typeface="Arial" pitchFamily="-65" charset="0"/>
                <a:ea typeface="Times New Roman" pitchFamily="-65" charset="0"/>
                <a:cs typeface="Times New Roman" pitchFamily="-65" charset="0"/>
              </a:rPr>
              <a:t> page </a:t>
            </a:r>
            <a:r>
              <a:rPr lang="en-US" i="1" dirty="0" err="1">
                <a:latin typeface="Arial" pitchFamily="-65" charset="0"/>
                <a:ea typeface="Times New Roman" pitchFamily="-65" charset="0"/>
                <a:cs typeface="Times New Roman" pitchFamily="-65" charset="0"/>
              </a:rPr>
              <a:t>est</a:t>
            </a:r>
            <a:r>
              <a:rPr lang="en-US" i="1" dirty="0">
                <a:latin typeface="Arial" pitchFamily="-65" charset="0"/>
                <a:ea typeface="Times New Roman" pitchFamily="-65" charset="0"/>
                <a:cs typeface="Times New Roman" pitchFamily="-65" charset="0"/>
              </a:rPr>
              <a:t> la page de </a:t>
            </a:r>
            <a:r>
              <a:rPr lang="en-US" i="1" dirty="0" err="1">
                <a:latin typeface="Arial" pitchFamily="-65" charset="0"/>
                <a:ea typeface="Times New Roman" pitchFamily="-65" charset="0"/>
                <a:cs typeface="Times New Roman" pitchFamily="-65" charset="0"/>
              </a:rPr>
              <a:t>titred’uneprésentation</a:t>
            </a:r>
            <a:r>
              <a:rPr lang="en-US" i="1" dirty="0">
                <a:latin typeface="Arial" pitchFamily="-65" charset="0"/>
                <a:ea typeface="Times New Roman" pitchFamily="-65" charset="0"/>
                <a:cs typeface="Times New Roman" pitchFamily="-65" charset="0"/>
              </a:rPr>
              <a:t> . </a:t>
            </a:r>
            <a:r>
              <a:rPr lang="en-US" i="1" dirty="0" err="1">
                <a:latin typeface="Arial" pitchFamily="-65" charset="0"/>
                <a:ea typeface="Times New Roman" pitchFamily="-65" charset="0"/>
                <a:cs typeface="Times New Roman" pitchFamily="-65" charset="0"/>
              </a:rPr>
              <a:t>Saisissezvotretitredans</a:t>
            </a:r>
            <a:r>
              <a:rPr lang="en-US" i="1" dirty="0">
                <a:latin typeface="Arial" pitchFamily="-65" charset="0"/>
                <a:ea typeface="Times New Roman" pitchFamily="-65" charset="0"/>
                <a:cs typeface="Times New Roman" pitchFamily="-65" charset="0"/>
              </a:rPr>
              <a:t> la zone « </a:t>
            </a:r>
            <a:r>
              <a:rPr lang="en-US" i="1" dirty="0" err="1">
                <a:latin typeface="Arial" pitchFamily="-65" charset="0"/>
                <a:ea typeface="Times New Roman" pitchFamily="-65" charset="0"/>
                <a:cs typeface="Times New Roman" pitchFamily="-65" charset="0"/>
              </a:rPr>
              <a:t>Titre</a:t>
            </a:r>
            <a:r>
              <a:rPr lang="en-US" i="1" dirty="0">
                <a:latin typeface="Arial" pitchFamily="-65" charset="0"/>
                <a:ea typeface="Times New Roman" pitchFamily="-65" charset="0"/>
                <a:cs typeface="Times New Roman" pitchFamily="-65" charset="0"/>
              </a:rPr>
              <a:t> de la </a:t>
            </a:r>
            <a:r>
              <a:rPr lang="en-US" i="1" dirty="0" err="1">
                <a:latin typeface="Arial" pitchFamily="-65" charset="0"/>
                <a:ea typeface="Times New Roman" pitchFamily="-65" charset="0"/>
                <a:cs typeface="Times New Roman" pitchFamily="-65" charset="0"/>
              </a:rPr>
              <a:t>présentation</a:t>
            </a:r>
            <a:r>
              <a:rPr lang="en-US" i="1" dirty="0">
                <a:latin typeface="Arial" pitchFamily="-65" charset="0"/>
                <a:ea typeface="Times New Roman" pitchFamily="-65" charset="0"/>
                <a:cs typeface="Times New Roman" pitchFamily="-65" charset="0"/>
              </a:rPr>
              <a:t> ».</a:t>
            </a:r>
          </a:p>
          <a:p>
            <a:endParaRPr lang="en-US" i="1" dirty="0">
              <a:solidFill>
                <a:srgbClr val="0A50A1"/>
              </a:solidFill>
              <a:latin typeface="Arial" pitchFamily="-65" charset="0"/>
              <a:ea typeface="Times New Roman" pitchFamily="-65" charset="0"/>
              <a:cs typeface="Times New Roman" pitchFamily="-65"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7"/>
          <p:cNvSpPr>
            <a:spLocks noGrp="1" noChangeArrowheads="1"/>
          </p:cNvSpPr>
          <p:nvPr>
            <p:ph type="sldNum" sz="quarter" idx="5"/>
          </p:nvPr>
        </p:nvSpPr>
        <p:spPr>
          <a:noFill/>
        </p:spPr>
        <p:txBody>
          <a:bodyPr/>
          <a:lstStyle/>
          <a:p>
            <a:fld id="{414E9A5B-6D59-6F4E-A203-641D561EC7D7}" type="slidenum">
              <a:rPr lang="fr-FR"/>
              <a:pPr/>
              <a:t>17</a:t>
            </a:fld>
            <a:endParaRPr lang="fr-FR"/>
          </a:p>
        </p:txBody>
      </p:sp>
      <p:sp>
        <p:nvSpPr>
          <p:cNvPr id="135171" name="Rectangle 2"/>
          <p:cNvSpPr>
            <a:spLocks noGrp="1" noRot="1" noChangeAspect="1" noChangeArrowheads="1" noTextEdit="1"/>
          </p:cNvSpPr>
          <p:nvPr>
            <p:ph type="sldImg"/>
          </p:nvPr>
        </p:nvSpPr>
        <p:spPr>
          <a:xfrm>
            <a:off x="1144588" y="685800"/>
            <a:ext cx="4570412" cy="3427413"/>
          </a:xfrm>
          <a:ln/>
        </p:spPr>
      </p:sp>
      <p:sp>
        <p:nvSpPr>
          <p:cNvPr id="135172" name="Rectangle 3"/>
          <p:cNvSpPr>
            <a:spLocks noGrp="1" noChangeArrowheads="1"/>
          </p:cNvSpPr>
          <p:nvPr>
            <p:ph type="body" idx="1"/>
          </p:nvPr>
        </p:nvSpPr>
        <p:spPr>
          <a:xfrm>
            <a:off x="912813" y="4341813"/>
            <a:ext cx="5032375" cy="4116387"/>
          </a:xfrm>
          <a:noFill/>
          <a:ln/>
        </p:spPr>
        <p:txBody>
          <a:bodyPr/>
          <a:lstStyle/>
          <a:p>
            <a:endParaRPr lang="en-US" dirty="0">
              <a:latin typeface="Times New Roman" pitchFamily="-65" charset="0"/>
              <a:ea typeface="ＭＳ Ｐゴシック" pitchFamily="-65" charset="-128"/>
              <a:cs typeface="ＭＳ Ｐゴシック" pitchFamily="-65" charset="-128"/>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8434" name="Rectangle 7"/>
          <p:cNvSpPr>
            <a:spLocks noGrp="1" noChangeArrowheads="1"/>
          </p:cNvSpPr>
          <p:nvPr>
            <p:ph type="sldNum" sz="quarter"/>
          </p:nvPr>
        </p:nvSpPr>
        <p:spPr>
          <a:noFill/>
        </p:spPr>
        <p:txBody>
          <a:bodyPr/>
          <a:lstStyle/>
          <a:p>
            <a:pPr>
              <a:buFont typeface="Wingdings" pitchFamily="-112" charset="2"/>
              <a:buNone/>
            </a:pPr>
            <a:fld id="{0C25F9C4-D1C4-4641-8659-D14539BA14B9}" type="slidenum">
              <a:rPr lang="en-GB">
                <a:latin typeface="Times New Roman" pitchFamily="-112" charset="0"/>
                <a:ea typeface="Arial" pitchFamily="-112" charset="0"/>
                <a:cs typeface="Arial" pitchFamily="-112" charset="0"/>
              </a:rPr>
              <a:pPr>
                <a:buFont typeface="Wingdings" pitchFamily="-112" charset="2"/>
                <a:buNone/>
              </a:pPr>
              <a:t>19</a:t>
            </a:fld>
            <a:endParaRPr lang="en-GB">
              <a:latin typeface="Times New Roman" pitchFamily="-112" charset="0"/>
              <a:ea typeface="Arial" pitchFamily="-112" charset="0"/>
              <a:cs typeface="Arial" pitchFamily="-112" charset="0"/>
            </a:endParaRPr>
          </a:p>
        </p:txBody>
      </p:sp>
      <p:sp>
        <p:nvSpPr>
          <p:cNvPr id="18435" name="Text Box 1"/>
          <p:cNvSpPr txBox="1">
            <a:spLocks noChangeArrowheads="1"/>
          </p:cNvSpPr>
          <p:nvPr/>
        </p:nvSpPr>
        <p:spPr bwMode="auto">
          <a:xfrm>
            <a:off x="3884613" y="8685213"/>
            <a:ext cx="2971800" cy="457200"/>
          </a:xfrm>
          <a:prstGeom prst="rect">
            <a:avLst/>
          </a:prstGeom>
          <a:noFill/>
          <a:ln w="9525">
            <a:noFill/>
            <a:round/>
            <a:headEnd/>
            <a:tailEnd/>
          </a:ln>
        </p:spPr>
        <p:txBody>
          <a:bodyPr lIns="90000" tIns="46800" rIns="90000" bIns="46800" anchor="b">
            <a:prstTxWarp prst="textNoShape">
              <a:avLst/>
            </a:prstTxWarp>
          </a:bodyPr>
          <a:lstStyle/>
          <a:p>
            <a:pPr algn="r">
              <a:buClr>
                <a:srgbClr val="000000"/>
              </a:buClr>
              <a:buSzPct val="100000"/>
              <a:buFont typeface="Arial" pitchFamily="-112"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A197064F-3D3C-5A46-A444-8ED7E15DBA08}" type="slidenum">
              <a:rPr lang="en-GB" sz="1200">
                <a:solidFill>
                  <a:srgbClr val="000000"/>
                </a:solidFill>
                <a:ea typeface="MS PGothic" charset="0"/>
                <a:cs typeface="MS PGothic" charset="0"/>
              </a:rPr>
              <a:pPr algn="r">
                <a:buClr>
                  <a:srgbClr val="000000"/>
                </a:buClr>
                <a:buSzPct val="100000"/>
                <a:buFont typeface="Arial" pitchFamily="-112"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19</a:t>
            </a:fld>
            <a:endParaRPr lang="en-GB" sz="1200">
              <a:solidFill>
                <a:srgbClr val="000000"/>
              </a:solidFill>
              <a:ea typeface="MS PGothic" charset="0"/>
              <a:cs typeface="MS PGothic" charset="0"/>
            </a:endParaRPr>
          </a:p>
        </p:txBody>
      </p:sp>
      <p:sp>
        <p:nvSpPr>
          <p:cNvPr id="18436" name="Text Box 2"/>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p:spPr>
        <p:txBody>
          <a:bodyPr wrap="none" anchor="ctr">
            <a:prstTxWarp prst="textNoShape">
              <a:avLst/>
            </a:prstTxWarp>
          </a:bodyPr>
          <a:lstStyle/>
          <a:p>
            <a:pPr>
              <a:lnSpc>
                <a:spcPct val="93000"/>
              </a:lnSpc>
              <a:buClr>
                <a:srgbClr val="000000"/>
              </a:buClr>
              <a:buSzPct val="100000"/>
              <a:buFont typeface="Arial" pitchFamily="-112" charset="0"/>
              <a:buNone/>
            </a:pPr>
            <a:endParaRPr lang="en-US">
              <a:ea typeface="MS PGothic" charset="0"/>
              <a:cs typeface="MS PGothic" charset="0"/>
            </a:endParaRPr>
          </a:p>
        </p:txBody>
      </p:sp>
      <p:sp>
        <p:nvSpPr>
          <p:cNvPr id="18437" name="Text Box 3"/>
          <p:cNvSpPr>
            <a:spLocks noGrp="1" noChangeArrowheads="1"/>
          </p:cNvSpPr>
          <p:nvPr>
            <p:ph type="body"/>
          </p:nvPr>
        </p:nvSpPr>
        <p:spPr>
          <a:xfrm>
            <a:off x="685800" y="4343400"/>
            <a:ext cx="5486400" cy="4114800"/>
          </a:xfrm>
          <a:noFill/>
          <a:ln/>
        </p:spPr>
        <p:txBody>
          <a:bodyPr/>
          <a:lstStyle/>
          <a:p>
            <a:pPr eaLnBrk="1" hangingPunct="1">
              <a:spcBef>
                <a:spcPts val="450"/>
              </a:spcBef>
              <a:buFont typeface="Arial" pitchFamily="-112"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GB" dirty="0">
              <a:latin typeface="Arial" pitchFamily="-112" charset="0"/>
              <a:ea typeface="MS Gothic" pitchFamily="49" charset="-128"/>
              <a:cs typeface="MS Gothic" pitchFamily="49" charset="-128"/>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82" name="Rectangle 7"/>
          <p:cNvSpPr>
            <a:spLocks noGrp="1" noChangeArrowheads="1"/>
          </p:cNvSpPr>
          <p:nvPr>
            <p:ph type="sldNum" sz="quarter"/>
          </p:nvPr>
        </p:nvSpPr>
        <p:spPr>
          <a:noFill/>
        </p:spPr>
        <p:txBody>
          <a:bodyPr/>
          <a:lstStyle/>
          <a:p>
            <a:pPr>
              <a:buFont typeface="Wingdings" pitchFamily="-112" charset="2"/>
              <a:buNone/>
            </a:pPr>
            <a:fld id="{79604ADE-CD5A-FB4E-A68B-0712401C1DC2}" type="slidenum">
              <a:rPr lang="en-GB">
                <a:latin typeface="Times New Roman" pitchFamily="-112" charset="0"/>
                <a:ea typeface="Arial" pitchFamily="-112" charset="0"/>
                <a:cs typeface="Arial" pitchFamily="-112" charset="0"/>
              </a:rPr>
              <a:pPr>
                <a:buFont typeface="Wingdings" pitchFamily="-112" charset="2"/>
                <a:buNone/>
              </a:pPr>
              <a:t>20</a:t>
            </a:fld>
            <a:endParaRPr lang="en-GB">
              <a:latin typeface="Times New Roman" pitchFamily="-112" charset="0"/>
              <a:ea typeface="Arial" pitchFamily="-112" charset="0"/>
              <a:cs typeface="Arial" pitchFamily="-112" charset="0"/>
            </a:endParaRPr>
          </a:p>
        </p:txBody>
      </p:sp>
      <p:sp>
        <p:nvSpPr>
          <p:cNvPr id="20483" name="Text Box 1"/>
          <p:cNvSpPr txBox="1">
            <a:spLocks noChangeArrowheads="1"/>
          </p:cNvSpPr>
          <p:nvPr/>
        </p:nvSpPr>
        <p:spPr bwMode="auto">
          <a:xfrm>
            <a:off x="3884613" y="8685213"/>
            <a:ext cx="2971800" cy="457200"/>
          </a:xfrm>
          <a:prstGeom prst="rect">
            <a:avLst/>
          </a:prstGeom>
          <a:noFill/>
          <a:ln w="9525">
            <a:noFill/>
            <a:round/>
            <a:headEnd/>
            <a:tailEnd/>
          </a:ln>
        </p:spPr>
        <p:txBody>
          <a:bodyPr lIns="90000" tIns="46800" rIns="90000" bIns="46800" anchor="b">
            <a:prstTxWarp prst="textNoShape">
              <a:avLst/>
            </a:prstTxWarp>
          </a:bodyPr>
          <a:lstStyle/>
          <a:p>
            <a:pPr algn="r">
              <a:buClr>
                <a:srgbClr val="000000"/>
              </a:buClr>
              <a:buSzPct val="100000"/>
              <a:buFont typeface="Arial" pitchFamily="-112"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A7EAA978-330C-1944-9D35-EAF2FD6E07D5}" type="slidenum">
              <a:rPr lang="en-GB" sz="1200">
                <a:solidFill>
                  <a:srgbClr val="000000"/>
                </a:solidFill>
                <a:ea typeface="MS PGothic" charset="0"/>
                <a:cs typeface="MS PGothic" charset="0"/>
              </a:rPr>
              <a:pPr algn="r">
                <a:buClr>
                  <a:srgbClr val="000000"/>
                </a:buClr>
                <a:buSzPct val="100000"/>
                <a:buFont typeface="Arial" pitchFamily="-112"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20</a:t>
            </a:fld>
            <a:endParaRPr lang="en-GB" sz="1200">
              <a:solidFill>
                <a:srgbClr val="000000"/>
              </a:solidFill>
              <a:ea typeface="MS PGothic" charset="0"/>
              <a:cs typeface="MS PGothic" charset="0"/>
            </a:endParaRPr>
          </a:p>
        </p:txBody>
      </p:sp>
      <p:sp>
        <p:nvSpPr>
          <p:cNvPr id="20484" name="Text Box 2"/>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p:spPr>
        <p:txBody>
          <a:bodyPr wrap="none" anchor="ctr">
            <a:prstTxWarp prst="textNoShape">
              <a:avLst/>
            </a:prstTxWarp>
          </a:bodyPr>
          <a:lstStyle/>
          <a:p>
            <a:pPr>
              <a:lnSpc>
                <a:spcPct val="93000"/>
              </a:lnSpc>
              <a:buClr>
                <a:srgbClr val="000000"/>
              </a:buClr>
              <a:buSzPct val="100000"/>
              <a:buFont typeface="Arial" pitchFamily="-112" charset="0"/>
              <a:buNone/>
            </a:pPr>
            <a:endParaRPr lang="en-US">
              <a:ea typeface="MS PGothic" charset="0"/>
              <a:cs typeface="MS PGothic" charset="0"/>
            </a:endParaRPr>
          </a:p>
        </p:txBody>
      </p:sp>
      <p:sp>
        <p:nvSpPr>
          <p:cNvPr id="20485" name="Rectangle 3"/>
          <p:cNvSpPr>
            <a:spLocks noGrp="1" noChangeArrowheads="1"/>
          </p:cNvSpPr>
          <p:nvPr>
            <p:ph type="body"/>
          </p:nvPr>
        </p:nvSpPr>
        <p:spPr>
          <a:xfrm>
            <a:off x="685800" y="4343400"/>
            <a:ext cx="5486400" cy="4116388"/>
          </a:xfrm>
          <a:noFill/>
          <a:ln/>
        </p:spPr>
        <p:txBody>
          <a:bodyPr wrap="none" anchor="ctr"/>
          <a:lstStyle/>
          <a:p>
            <a:endParaRPr lang="en-US">
              <a:latin typeface="Times New Roman" pitchFamily="-112" charset="0"/>
              <a:ea typeface="ＭＳ Ｐゴシック" pitchFamily="-112" charset="-128"/>
              <a:cs typeface="ＭＳ Ｐゴシック" pitchFamily="-112" charset="-128"/>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7"/>
          <p:cNvSpPr>
            <a:spLocks noGrp="1" noChangeArrowheads="1"/>
          </p:cNvSpPr>
          <p:nvPr>
            <p:ph type="sldNum" sz="quarter" idx="5"/>
          </p:nvPr>
        </p:nvSpPr>
        <p:spPr>
          <a:noFill/>
        </p:spPr>
        <p:txBody>
          <a:bodyPr/>
          <a:lstStyle/>
          <a:p>
            <a:fld id="{414E9A5B-6D59-6F4E-A203-641D561EC7D7}" type="slidenum">
              <a:rPr lang="fr-FR"/>
              <a:pPr/>
              <a:t>29</a:t>
            </a:fld>
            <a:endParaRPr lang="fr-FR"/>
          </a:p>
        </p:txBody>
      </p:sp>
      <p:sp>
        <p:nvSpPr>
          <p:cNvPr id="135171" name="Rectangle 2"/>
          <p:cNvSpPr>
            <a:spLocks noGrp="1" noRot="1" noChangeAspect="1" noChangeArrowheads="1" noTextEdit="1"/>
          </p:cNvSpPr>
          <p:nvPr>
            <p:ph type="sldImg"/>
          </p:nvPr>
        </p:nvSpPr>
        <p:spPr>
          <a:xfrm>
            <a:off x="1144588" y="685800"/>
            <a:ext cx="4570412" cy="3427413"/>
          </a:xfrm>
          <a:ln/>
        </p:spPr>
      </p:sp>
      <p:sp>
        <p:nvSpPr>
          <p:cNvPr id="135172" name="Rectangle 3"/>
          <p:cNvSpPr>
            <a:spLocks noGrp="1" noChangeArrowheads="1"/>
          </p:cNvSpPr>
          <p:nvPr>
            <p:ph type="body" idx="1"/>
          </p:nvPr>
        </p:nvSpPr>
        <p:spPr>
          <a:xfrm>
            <a:off x="912813" y="4341813"/>
            <a:ext cx="5032375" cy="4116387"/>
          </a:xfrm>
          <a:noFill/>
          <a:ln/>
        </p:spPr>
        <p:txBody>
          <a:bodyPr/>
          <a:lstStyle/>
          <a:p>
            <a:endParaRPr lang="en-US" dirty="0">
              <a:latin typeface="Times New Roman" pitchFamily="-65" charset="0"/>
              <a:ea typeface="ＭＳ Ｐゴシック" pitchFamily="-65" charset="-128"/>
              <a:cs typeface="ＭＳ Ｐゴシック" pitchFamily="-65" charset="-128"/>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p:spPr>
        <p:txBody>
          <a:bodyPr/>
          <a:lstStyle/>
          <a:p>
            <a:fld id="{058CD6CA-EED4-4248-AB09-F5019757E131}" type="slidenum">
              <a:rPr lang="fr-FR"/>
              <a:pPr/>
              <a:t>30</a:t>
            </a:fld>
            <a:endParaRPr lang="fr-FR"/>
          </a:p>
        </p:txBody>
      </p:sp>
      <p:sp>
        <p:nvSpPr>
          <p:cNvPr id="67587" name="Rectangle 2"/>
          <p:cNvSpPr>
            <a:spLocks noGrp="1" noRot="1" noChangeAspect="1" noChangeArrowheads="1" noTextEdit="1"/>
          </p:cNvSpPr>
          <p:nvPr>
            <p:ph type="sldImg"/>
          </p:nvPr>
        </p:nvSpPr>
        <p:spPr>
          <a:xfrm>
            <a:off x="1147763" y="685800"/>
            <a:ext cx="4567237" cy="3425825"/>
          </a:xfrm>
          <a:ln/>
        </p:spPr>
      </p:sp>
      <p:sp>
        <p:nvSpPr>
          <p:cNvPr id="67588" name="Rectangle 3"/>
          <p:cNvSpPr>
            <a:spLocks noGrp="1" noChangeArrowheads="1"/>
          </p:cNvSpPr>
          <p:nvPr>
            <p:ph type="body" idx="1"/>
          </p:nvPr>
        </p:nvSpPr>
        <p:spPr>
          <a:xfrm>
            <a:off x="912813" y="4340225"/>
            <a:ext cx="5032375" cy="4117975"/>
          </a:xfrm>
          <a:noFill/>
          <a:ln/>
        </p:spPr>
        <p:txBody>
          <a:bodyPr/>
          <a:lstStyle/>
          <a:p>
            <a:endParaRPr lang="en-US">
              <a:latin typeface="Times New Roman" pitchFamily="-65" charset="0"/>
              <a:ea typeface="ＭＳ Ｐゴシック" pitchFamily="-65" charset="-128"/>
              <a:cs typeface="ＭＳ Ｐゴシック" pitchFamily="-65" charset="-128"/>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p:cNvSpPr txBox="1">
            <a:spLocks noGrp="1" noChangeArrowheads="1"/>
          </p:cNvSpPr>
          <p:nvPr/>
        </p:nvSpPr>
        <p:spPr bwMode="auto">
          <a:xfrm>
            <a:off x="3886201" y="8686801"/>
            <a:ext cx="2970213" cy="455613"/>
          </a:xfrm>
          <a:prstGeom prst="rect">
            <a:avLst/>
          </a:prstGeom>
          <a:noFill/>
          <a:ln w="9525">
            <a:noFill/>
            <a:miter lim="800000"/>
            <a:headEnd/>
            <a:tailEnd/>
          </a:ln>
        </p:spPr>
        <p:txBody>
          <a:bodyPr lIns="86684" tIns="43340" rIns="86684" bIns="43340" anchor="b"/>
          <a:lstStyle/>
          <a:p>
            <a:pPr algn="r" defTabSz="866901"/>
            <a:fld id="{FDFA2077-7CDB-4B6D-A177-DC9CC295D7DF}" type="slidenum">
              <a:rPr lang="en-US" sz="1100"/>
              <a:pPr algn="r" defTabSz="866901"/>
              <a:t>31</a:t>
            </a:fld>
            <a:endParaRPr lang="en-US" sz="1100" dirty="0"/>
          </a:p>
        </p:txBody>
      </p:sp>
      <p:sp>
        <p:nvSpPr>
          <p:cNvPr id="35843" name="Rectangle 7"/>
          <p:cNvSpPr txBox="1">
            <a:spLocks noGrp="1" noChangeArrowheads="1"/>
          </p:cNvSpPr>
          <p:nvPr/>
        </p:nvSpPr>
        <p:spPr bwMode="auto">
          <a:xfrm>
            <a:off x="3886201" y="8686801"/>
            <a:ext cx="2970213" cy="455613"/>
          </a:xfrm>
          <a:prstGeom prst="rect">
            <a:avLst/>
          </a:prstGeom>
          <a:noFill/>
          <a:ln w="9525">
            <a:noFill/>
            <a:miter lim="800000"/>
            <a:headEnd/>
            <a:tailEnd/>
          </a:ln>
        </p:spPr>
        <p:txBody>
          <a:bodyPr lIns="86684" tIns="43340" rIns="86684" bIns="43340" anchor="b"/>
          <a:lstStyle/>
          <a:p>
            <a:pPr algn="r" defTabSz="866901"/>
            <a:fld id="{47AEC257-49D9-49C4-B84A-B61648C13409}" type="slidenum">
              <a:rPr lang="en-US" sz="1100"/>
              <a:pPr algn="r" defTabSz="866901"/>
              <a:t>31</a:t>
            </a:fld>
            <a:endParaRPr lang="en-US" sz="1100" dirty="0"/>
          </a:p>
        </p:txBody>
      </p:sp>
      <p:sp>
        <p:nvSpPr>
          <p:cNvPr id="35844" name="Rectangle 2"/>
          <p:cNvSpPr>
            <a:spLocks noGrp="1" noRot="1" noChangeAspect="1" noChangeArrowheads="1" noTextEdit="1"/>
          </p:cNvSpPr>
          <p:nvPr>
            <p:ph type="sldImg"/>
          </p:nvPr>
        </p:nvSpPr>
        <p:spPr>
          <a:xfrm>
            <a:off x="1143000" y="687388"/>
            <a:ext cx="4568825" cy="3427412"/>
          </a:xfrm>
          <a:ln/>
        </p:spPr>
      </p:sp>
      <p:sp>
        <p:nvSpPr>
          <p:cNvPr id="35845" name="Rectangle 3"/>
          <p:cNvSpPr>
            <a:spLocks noGrp="1" noChangeArrowheads="1"/>
          </p:cNvSpPr>
          <p:nvPr>
            <p:ph type="body" idx="1"/>
          </p:nvPr>
        </p:nvSpPr>
        <p:spPr>
          <a:xfrm>
            <a:off x="914401" y="4341815"/>
            <a:ext cx="5029201" cy="4116386"/>
          </a:xfrm>
          <a:noFill/>
          <a:ln/>
        </p:spPr>
        <p:txBody>
          <a:bodyPr lIns="86684" tIns="43340" rIns="86684" bIns="43340"/>
          <a:lstStyle/>
          <a:p>
            <a:pPr eaLnBrk="1" hangingPunct="1"/>
            <a:r>
              <a:rPr lang="en-US" smtClean="0">
                <a:solidFill>
                  <a:srgbClr val="120C80"/>
                </a:solidFill>
                <a:latin typeface="Arial" pitchFamily="34" charset="0"/>
                <a:cs typeface="Times New Roman" pitchFamily="18" charset="0"/>
              </a:rPr>
              <a:t>Let’s zoom into the V6 Solution Referential:</a:t>
            </a:r>
          </a:p>
          <a:p>
            <a:pPr eaLnBrk="1" hangingPunct="1">
              <a:buFont typeface="Wingdings" pitchFamily="2" charset="2"/>
              <a:buChar char="Ø"/>
            </a:pPr>
            <a:r>
              <a:rPr lang="en-US" smtClean="0">
                <a:solidFill>
                  <a:srgbClr val="120C80"/>
                </a:solidFill>
                <a:latin typeface="Arial" pitchFamily="34" charset="0"/>
                <a:cs typeface="Times New Roman" pitchFamily="18" charset="0"/>
              </a:rPr>
              <a:t>At the modeling &amp; simulation level we have CATIA for Virtual Design, SIMULIA for Virtual Testing &amp; Compliancy &amp; DELMIA for Virtual Manufacturing &amp; Production.</a:t>
            </a:r>
          </a:p>
          <a:p>
            <a:pPr eaLnBrk="1" hangingPunct="1">
              <a:buFont typeface="Wingdings" pitchFamily="2" charset="2"/>
              <a:buChar char="Ø"/>
            </a:pPr>
            <a:r>
              <a:rPr lang="en-US" smtClean="0">
                <a:solidFill>
                  <a:srgbClr val="120C80"/>
                </a:solidFill>
                <a:latin typeface="Arial" pitchFamily="34" charset="0"/>
                <a:cs typeface="Times New Roman" pitchFamily="18" charset="0"/>
              </a:rPr>
              <a:t>ENOVIA is the fundamental component for Global Collaborative Innovation  for PLM.</a:t>
            </a:r>
          </a:p>
          <a:p>
            <a:pPr lvl="1" eaLnBrk="1" hangingPunct="1">
              <a:buFont typeface="Wingdings" pitchFamily="2" charset="2"/>
              <a:buChar char="Ø"/>
            </a:pPr>
            <a:r>
              <a:rPr lang="en-US" smtClean="0">
                <a:solidFill>
                  <a:srgbClr val="120C80"/>
                </a:solidFill>
                <a:latin typeface="Arial" pitchFamily="34" charset="0"/>
                <a:cs typeface="Times New Roman" pitchFamily="18" charset="0"/>
              </a:rPr>
              <a:t>Four main domains:</a:t>
            </a:r>
          </a:p>
          <a:p>
            <a:pPr lvl="2" eaLnBrk="1" hangingPunct="1">
              <a:buFont typeface="Wingdings" pitchFamily="2" charset="2"/>
              <a:buChar char="Ø"/>
            </a:pPr>
            <a:r>
              <a:rPr lang="en-US" smtClean="0">
                <a:solidFill>
                  <a:srgbClr val="120C80"/>
                </a:solidFill>
                <a:latin typeface="Arial" pitchFamily="34" charset="0"/>
                <a:cs typeface="Times New Roman" pitchFamily="18" charset="0"/>
              </a:rPr>
              <a:t>Live Collaboration Platform</a:t>
            </a:r>
          </a:p>
          <a:p>
            <a:pPr lvl="2" eaLnBrk="1" hangingPunct="1">
              <a:buFont typeface="Wingdings" pitchFamily="2" charset="2"/>
              <a:buChar char="Ø"/>
            </a:pPr>
            <a:r>
              <a:rPr lang="en-US" smtClean="0">
                <a:solidFill>
                  <a:srgbClr val="120C80"/>
                </a:solidFill>
                <a:latin typeface="Arial" pitchFamily="34" charset="0"/>
                <a:cs typeface="Times New Roman" pitchFamily="18" charset="0"/>
              </a:rPr>
              <a:t>IP Lifecycle Management</a:t>
            </a:r>
          </a:p>
          <a:p>
            <a:pPr lvl="2" eaLnBrk="1" hangingPunct="1">
              <a:buFont typeface="Wingdings" pitchFamily="2" charset="2"/>
              <a:buChar char="Ø"/>
            </a:pPr>
            <a:r>
              <a:rPr lang="en-US" smtClean="0">
                <a:solidFill>
                  <a:srgbClr val="120C80"/>
                </a:solidFill>
                <a:latin typeface="Arial" pitchFamily="34" charset="0"/>
                <a:cs typeface="Times New Roman" pitchFamily="18" charset="0"/>
              </a:rPr>
              <a:t>Global Sourcing</a:t>
            </a:r>
          </a:p>
          <a:p>
            <a:pPr lvl="2" eaLnBrk="1" hangingPunct="1">
              <a:buFont typeface="Wingdings" pitchFamily="2" charset="2"/>
              <a:buChar char="Ø"/>
            </a:pPr>
            <a:r>
              <a:rPr lang="en-US" smtClean="0">
                <a:solidFill>
                  <a:srgbClr val="120C80"/>
                </a:solidFill>
                <a:latin typeface="Arial" pitchFamily="34" charset="0"/>
                <a:cs typeface="Times New Roman" pitchFamily="18" charset="0"/>
              </a:rPr>
              <a:t>Governance</a:t>
            </a:r>
          </a:p>
          <a:p>
            <a:pPr lvl="1" eaLnBrk="1" hangingPunct="1">
              <a:buFont typeface="Wingdings" pitchFamily="2" charset="2"/>
              <a:buChar char="Ø"/>
            </a:pPr>
            <a:r>
              <a:rPr lang="en-US" smtClean="0">
                <a:solidFill>
                  <a:srgbClr val="120C80"/>
                </a:solidFill>
                <a:latin typeface="Arial" pitchFamily="34" charset="0"/>
                <a:cs typeface="Times New Roman" pitchFamily="18" charset="0"/>
              </a:rPr>
              <a:t>Deliver integration with large number of applications and enterprise application</a:t>
            </a:r>
          </a:p>
          <a:p>
            <a:pPr eaLnBrk="1" hangingPunct="1"/>
            <a:endParaRPr lang="fr-FR" i="1" smtClean="0">
              <a:latin typeface="Arial" pitchFamily="34" charset="0"/>
              <a:cs typeface="Arial" pitchFamily="34"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7"/>
          <p:cNvSpPr>
            <a:spLocks noGrp="1" noChangeArrowheads="1"/>
          </p:cNvSpPr>
          <p:nvPr>
            <p:ph type="sldNum" sz="quarter" idx="5"/>
          </p:nvPr>
        </p:nvSpPr>
        <p:spPr>
          <a:xfrm>
            <a:off x="0" y="0"/>
            <a:ext cx="1533" cy="249627"/>
          </a:xfrm>
          <a:noFill/>
        </p:spPr>
        <p:txBody>
          <a:bodyPr/>
          <a:lstStyle/>
          <a:p>
            <a:fld id="{733230B6-D362-4127-8F86-355B99285C64}" type="slidenum">
              <a:rPr lang="fr-FR"/>
              <a:pPr/>
              <a:t>32</a:t>
            </a:fld>
            <a:endParaRPr lang="fr-FR"/>
          </a:p>
        </p:txBody>
      </p:sp>
      <p:sp>
        <p:nvSpPr>
          <p:cNvPr id="112643" name="Rectangle 2"/>
          <p:cNvSpPr>
            <a:spLocks noGrp="1" noRot="1" noChangeAspect="1" noChangeArrowheads="1" noTextEdit="1"/>
          </p:cNvSpPr>
          <p:nvPr>
            <p:ph type="sldImg"/>
          </p:nvPr>
        </p:nvSpPr>
        <p:spPr>
          <a:ln/>
        </p:spPr>
      </p:sp>
      <p:sp>
        <p:nvSpPr>
          <p:cNvPr id="112644" name="Rectangle 3"/>
          <p:cNvSpPr txBox="1">
            <a:spLocks noGrp="1" noChangeArrowheads="1"/>
          </p:cNvSpPr>
          <p:nvPr>
            <p:ph type="body" idx="1"/>
          </p:nvPr>
        </p:nvSpPr>
        <p:spPr>
          <a:noFill/>
          <a:ln/>
        </p:spPr>
        <p:txBody>
          <a:bodyPr/>
          <a:lstStyle/>
          <a:p>
            <a:endParaRPr lang="en-US" smtClean="0">
              <a:latin typeface="Arial" pitchFamily="34" charset="0"/>
              <a:ea typeface="ＭＳ Ｐゴシック" pitchFamily="-65" charset="-128"/>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7"/>
          <p:cNvSpPr>
            <a:spLocks noGrp="1" noChangeArrowheads="1"/>
          </p:cNvSpPr>
          <p:nvPr>
            <p:ph type="sldNum" sz="quarter" idx="5"/>
          </p:nvPr>
        </p:nvSpPr>
        <p:spPr>
          <a:xfrm>
            <a:off x="0" y="0"/>
            <a:ext cx="1533" cy="249627"/>
          </a:xfrm>
          <a:noFill/>
        </p:spPr>
        <p:txBody>
          <a:bodyPr/>
          <a:lstStyle/>
          <a:p>
            <a:fld id="{45DBA0D1-B06B-4C34-8713-F1276DC7FB4B}" type="slidenum">
              <a:rPr lang="fr-FR"/>
              <a:pPr/>
              <a:t>33</a:t>
            </a:fld>
            <a:endParaRPr lang="fr-FR"/>
          </a:p>
        </p:txBody>
      </p:sp>
      <p:sp>
        <p:nvSpPr>
          <p:cNvPr id="113667" name="Rectangle 2"/>
          <p:cNvSpPr>
            <a:spLocks noGrp="1" noRot="1" noChangeAspect="1" noChangeArrowheads="1" noTextEdit="1"/>
          </p:cNvSpPr>
          <p:nvPr>
            <p:ph type="sldImg"/>
          </p:nvPr>
        </p:nvSpPr>
        <p:spPr>
          <a:ln/>
        </p:spPr>
      </p:sp>
      <p:sp>
        <p:nvSpPr>
          <p:cNvPr id="113668" name="Rectangle 3"/>
          <p:cNvSpPr txBox="1">
            <a:spLocks noGrp="1" noChangeArrowheads="1"/>
          </p:cNvSpPr>
          <p:nvPr>
            <p:ph type="body" idx="1"/>
          </p:nvPr>
        </p:nvSpPr>
        <p:spPr>
          <a:noFill/>
          <a:ln/>
        </p:spPr>
        <p:txBody>
          <a:bodyPr/>
          <a:lstStyle/>
          <a:p>
            <a:endParaRPr lang="en-US" smtClean="0">
              <a:latin typeface="Arial" pitchFamily="34" charset="0"/>
              <a:ea typeface="ＭＳ Ｐゴシック" pitchFamily="-65" charset="-128"/>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Slide Image Placeholder 1"/>
          <p:cNvSpPr>
            <a:spLocks noGrp="1" noRot="1" noChangeAspect="1" noTextEdit="1"/>
          </p:cNvSpPr>
          <p:nvPr>
            <p:ph type="sldImg"/>
          </p:nvPr>
        </p:nvSpPr>
        <p:spPr>
          <a:ln/>
        </p:spPr>
      </p:sp>
      <p:sp>
        <p:nvSpPr>
          <p:cNvPr id="69635" name="Notes Placeholder 2"/>
          <p:cNvSpPr>
            <a:spLocks noGrp="1"/>
          </p:cNvSpPr>
          <p:nvPr>
            <p:ph type="body" idx="1"/>
          </p:nvPr>
        </p:nvSpPr>
        <p:spPr>
          <a:noFill/>
          <a:ln/>
        </p:spPr>
        <p:txBody>
          <a:bodyPr/>
          <a:lstStyle/>
          <a:p>
            <a:endParaRPr lang="en-US">
              <a:latin typeface="Times New Roman" pitchFamily="-65" charset="0"/>
              <a:ea typeface="ＭＳ Ｐゴシック" pitchFamily="-65" charset="-128"/>
              <a:cs typeface="ＭＳ Ｐゴシック" pitchFamily="-65" charset="-128"/>
            </a:endParaRPr>
          </a:p>
        </p:txBody>
      </p:sp>
      <p:sp>
        <p:nvSpPr>
          <p:cNvPr id="69636" name="Slide Number Placeholder 3"/>
          <p:cNvSpPr>
            <a:spLocks noGrp="1"/>
          </p:cNvSpPr>
          <p:nvPr>
            <p:ph type="sldNum" sz="quarter" idx="5"/>
          </p:nvPr>
        </p:nvSpPr>
        <p:spPr>
          <a:noFill/>
        </p:spPr>
        <p:txBody>
          <a:bodyPr/>
          <a:lstStyle/>
          <a:p>
            <a:fld id="{139ED684-714B-9743-B176-F3A40461B4FE}" type="slidenum">
              <a:rPr lang="fr-FR"/>
              <a:pPr/>
              <a:t>34</a:t>
            </a:fld>
            <a:endParaRPr lang="fr-F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p:cNvSpPr>
            <a:spLocks noGrp="1" noChangeArrowheads="1"/>
          </p:cNvSpPr>
          <p:nvPr>
            <p:ph type="sldNum" sz="quarter" idx="5"/>
          </p:nvPr>
        </p:nvSpPr>
        <p:spPr>
          <a:noFill/>
        </p:spPr>
        <p:txBody>
          <a:bodyPr/>
          <a:lstStyle/>
          <a:p>
            <a:fld id="{F6A7143B-0F72-1B4B-9BA6-3946B5D78A8C}" type="slidenum">
              <a:rPr lang="fr-FR"/>
              <a:pPr/>
              <a:t>35</a:t>
            </a:fld>
            <a:endParaRPr lang="fr-FR"/>
          </a:p>
        </p:txBody>
      </p:sp>
      <p:sp>
        <p:nvSpPr>
          <p:cNvPr id="6147" name="Rectangle 2"/>
          <p:cNvSpPr>
            <a:spLocks noGrp="1" noRot="1" noChangeAspect="1" noChangeArrowheads="1" noTextEdit="1"/>
          </p:cNvSpPr>
          <p:nvPr>
            <p:ph type="sldImg"/>
          </p:nvPr>
        </p:nvSpPr>
        <p:spPr>
          <a:xfrm>
            <a:off x="1147763" y="685800"/>
            <a:ext cx="4567237" cy="3425825"/>
          </a:xfrm>
          <a:ln/>
        </p:spPr>
      </p:sp>
      <p:sp>
        <p:nvSpPr>
          <p:cNvPr id="6148" name="Rectangle 3"/>
          <p:cNvSpPr>
            <a:spLocks noGrp="1" noChangeArrowheads="1"/>
          </p:cNvSpPr>
          <p:nvPr>
            <p:ph type="body" idx="1"/>
          </p:nvPr>
        </p:nvSpPr>
        <p:spPr>
          <a:xfrm>
            <a:off x="912813" y="4340225"/>
            <a:ext cx="5032375" cy="4117975"/>
          </a:xfrm>
          <a:noFill/>
          <a:ln/>
        </p:spPr>
        <p:txBody>
          <a:bodyPr/>
          <a:lstStyle/>
          <a:p>
            <a:endParaRPr lang="en-US">
              <a:latin typeface="Times New Roman" pitchFamily="-65"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7"/>
          <p:cNvSpPr>
            <a:spLocks noGrp="1" noChangeArrowheads="1"/>
          </p:cNvSpPr>
          <p:nvPr>
            <p:ph type="sldNum" sz="quarter" idx="5"/>
          </p:nvPr>
        </p:nvSpPr>
        <p:spPr>
          <a:noFill/>
        </p:spPr>
        <p:txBody>
          <a:bodyPr/>
          <a:lstStyle/>
          <a:p>
            <a:fld id="{414E9A5B-6D59-6F4E-A203-641D561EC7D7}" type="slidenum">
              <a:rPr lang="fr-FR"/>
              <a:pPr/>
              <a:t>3</a:t>
            </a:fld>
            <a:endParaRPr lang="fr-FR"/>
          </a:p>
        </p:txBody>
      </p:sp>
      <p:sp>
        <p:nvSpPr>
          <p:cNvPr id="135171" name="Rectangle 2"/>
          <p:cNvSpPr>
            <a:spLocks noGrp="1" noRot="1" noChangeAspect="1" noChangeArrowheads="1" noTextEdit="1"/>
          </p:cNvSpPr>
          <p:nvPr>
            <p:ph type="sldImg"/>
          </p:nvPr>
        </p:nvSpPr>
        <p:spPr>
          <a:xfrm>
            <a:off x="1144588" y="685800"/>
            <a:ext cx="4570412" cy="3427413"/>
          </a:xfrm>
          <a:ln/>
        </p:spPr>
      </p:sp>
      <p:sp>
        <p:nvSpPr>
          <p:cNvPr id="135172" name="Rectangle 3"/>
          <p:cNvSpPr>
            <a:spLocks noGrp="1" noChangeArrowheads="1"/>
          </p:cNvSpPr>
          <p:nvPr>
            <p:ph type="body" idx="1"/>
          </p:nvPr>
        </p:nvSpPr>
        <p:spPr>
          <a:xfrm>
            <a:off x="912813" y="4341813"/>
            <a:ext cx="5032375" cy="4116387"/>
          </a:xfrm>
          <a:noFill/>
          <a:ln/>
        </p:spPr>
        <p:txBody>
          <a:bodyPr/>
          <a:lstStyle/>
          <a:p>
            <a:r>
              <a:rPr lang="en-US" dirty="0" smtClean="0">
                <a:latin typeface="Times New Roman" pitchFamily="-65" charset="0"/>
                <a:ea typeface="ＭＳ Ｐゴシック" pitchFamily="-65" charset="-128"/>
                <a:cs typeface="ＭＳ Ｐゴシック" pitchFamily="-65" charset="-128"/>
              </a:rPr>
              <a:t>Change the order of DB and ENOVIA</a:t>
            </a:r>
            <a:r>
              <a:rPr lang="en-US" baseline="0" dirty="0" err="1" smtClean="0">
                <a:latin typeface="Times New Roman" pitchFamily="-65" charset="0"/>
                <a:ea typeface="ＭＳ Ｐゴシック" pitchFamily="-65" charset="-128"/>
                <a:cs typeface="ＭＳ Ｐゴシック" pitchFamily="-65" charset="-128"/>
              </a:rPr>
              <a:t>AppServer</a:t>
            </a:r>
            <a:r>
              <a:rPr lang="en-US" baseline="0" dirty="0" smtClean="0">
                <a:latin typeface="Times New Roman" pitchFamily="-65" charset="0"/>
                <a:ea typeface="ＭＳ Ｐゴシック" pitchFamily="-65" charset="-128"/>
                <a:cs typeface="ＭＳ Ｐゴシック" pitchFamily="-65" charset="-128"/>
              </a:rPr>
              <a:t> in all Agenda slide</a:t>
            </a:r>
          </a:p>
          <a:p>
            <a:r>
              <a:rPr lang="en-US" baseline="0" dirty="0" smtClean="0">
                <a:latin typeface="Times New Roman" pitchFamily="-65" charset="0"/>
                <a:ea typeface="ＭＳ Ｐゴシック" pitchFamily="-65" charset="-128"/>
                <a:cs typeface="ＭＳ Ｐゴシック" pitchFamily="-65" charset="-128"/>
              </a:rPr>
              <a:t>Add LDAP Integration in ENOVIA </a:t>
            </a:r>
            <a:r>
              <a:rPr lang="en-US" baseline="0" dirty="0" err="1" smtClean="0">
                <a:latin typeface="Times New Roman" pitchFamily="-65" charset="0"/>
                <a:ea typeface="ＭＳ Ｐゴシック" pitchFamily="-65" charset="-128"/>
                <a:cs typeface="ＭＳ Ｐゴシック" pitchFamily="-65" charset="-128"/>
              </a:rPr>
              <a:t>AppServer</a:t>
            </a:r>
            <a:endParaRPr lang="en-US" dirty="0">
              <a:latin typeface="Times New Roman" pitchFamily="-65" charset="0"/>
              <a:ea typeface="ＭＳ Ｐゴシック" pitchFamily="-65" charset="-128"/>
              <a:cs typeface="ＭＳ Ｐゴシック" pitchFamily="-65" charset="-128"/>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7"/>
          <p:cNvSpPr>
            <a:spLocks noGrp="1" noChangeArrowheads="1"/>
          </p:cNvSpPr>
          <p:nvPr>
            <p:ph type="sldNum" sz="quarter" idx="5"/>
          </p:nvPr>
        </p:nvSpPr>
        <p:spPr>
          <a:noFill/>
        </p:spPr>
        <p:txBody>
          <a:bodyPr/>
          <a:lstStyle/>
          <a:p>
            <a:fld id="{78F42865-2C55-D441-85D5-A3D928169126}" type="slidenum">
              <a:rPr lang="fr-FR"/>
              <a:pPr/>
              <a:t>36</a:t>
            </a:fld>
            <a:endParaRPr lang="fr-FR"/>
          </a:p>
        </p:txBody>
      </p:sp>
      <p:sp>
        <p:nvSpPr>
          <p:cNvPr id="7171" name="Rectangle 2"/>
          <p:cNvSpPr>
            <a:spLocks noGrp="1" noRot="1" noChangeAspect="1" noChangeArrowheads="1" noTextEdit="1"/>
          </p:cNvSpPr>
          <p:nvPr>
            <p:ph type="sldImg"/>
          </p:nvPr>
        </p:nvSpPr>
        <p:spPr>
          <a:xfrm>
            <a:off x="1147763" y="685800"/>
            <a:ext cx="4567237" cy="3425825"/>
          </a:xfrm>
          <a:ln/>
        </p:spPr>
      </p:sp>
      <p:sp>
        <p:nvSpPr>
          <p:cNvPr id="7172" name="Rectangle 3"/>
          <p:cNvSpPr>
            <a:spLocks noGrp="1" noChangeArrowheads="1"/>
          </p:cNvSpPr>
          <p:nvPr>
            <p:ph type="body" idx="1"/>
          </p:nvPr>
        </p:nvSpPr>
        <p:spPr>
          <a:xfrm>
            <a:off x="912813" y="4340225"/>
            <a:ext cx="5032375" cy="4117975"/>
          </a:xfrm>
          <a:noFill/>
          <a:ln/>
        </p:spPr>
        <p:txBody>
          <a:bodyPr/>
          <a:lstStyle/>
          <a:p>
            <a:endParaRPr lang="en-US">
              <a:latin typeface="Times New Roman" pitchFamily="-65"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p:cNvSpPr>
            <a:spLocks noGrp="1" noChangeArrowheads="1"/>
          </p:cNvSpPr>
          <p:nvPr>
            <p:ph type="sldNum" sz="quarter" idx="5"/>
          </p:nvPr>
        </p:nvSpPr>
        <p:spPr>
          <a:noFill/>
        </p:spPr>
        <p:txBody>
          <a:bodyPr/>
          <a:lstStyle/>
          <a:p>
            <a:fld id="{E26E1305-77E7-1B40-B931-81604196A4AA}" type="slidenum">
              <a:rPr lang="fr-FR"/>
              <a:pPr/>
              <a:t>37</a:t>
            </a:fld>
            <a:endParaRPr lang="fr-FR"/>
          </a:p>
        </p:txBody>
      </p:sp>
      <p:sp>
        <p:nvSpPr>
          <p:cNvPr id="73731" name="Rectangle 2"/>
          <p:cNvSpPr>
            <a:spLocks noGrp="1" noRot="1" noChangeAspect="1" noChangeArrowheads="1" noTextEdit="1"/>
          </p:cNvSpPr>
          <p:nvPr>
            <p:ph type="sldImg"/>
          </p:nvPr>
        </p:nvSpPr>
        <p:spPr>
          <a:xfrm>
            <a:off x="-2176463" y="941388"/>
            <a:ext cx="9936163" cy="7451725"/>
          </a:xfrm>
          <a:ln/>
        </p:spPr>
      </p:sp>
      <p:sp>
        <p:nvSpPr>
          <p:cNvPr id="73732" name="Rectangle 3"/>
          <p:cNvSpPr>
            <a:spLocks noGrp="1" noChangeArrowheads="1"/>
          </p:cNvSpPr>
          <p:nvPr>
            <p:ph type="body" idx="1"/>
          </p:nvPr>
        </p:nvSpPr>
        <p:spPr>
          <a:xfrm>
            <a:off x="5546725" y="1468438"/>
            <a:ext cx="1049338" cy="6953250"/>
          </a:xfrm>
          <a:noFill/>
          <a:ln/>
        </p:spPr>
        <p:txBody>
          <a:bodyPr/>
          <a:lstStyle/>
          <a:p>
            <a:endParaRPr lang="en-US">
              <a:latin typeface="Times New Roman" pitchFamily="-65" charset="0"/>
              <a:ea typeface="ＭＳ Ｐゴシック" pitchFamily="-65" charset="-128"/>
              <a:cs typeface="ＭＳ Ｐゴシック" pitchFamily="-65" charset="-128"/>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7"/>
          <p:cNvSpPr>
            <a:spLocks noGrp="1" noChangeArrowheads="1"/>
          </p:cNvSpPr>
          <p:nvPr>
            <p:ph type="sldNum" sz="quarter" idx="5"/>
          </p:nvPr>
        </p:nvSpPr>
        <p:spPr>
          <a:noFill/>
        </p:spPr>
        <p:txBody>
          <a:bodyPr/>
          <a:lstStyle/>
          <a:p>
            <a:fld id="{414E9A5B-6D59-6F4E-A203-641D561EC7D7}" type="slidenum">
              <a:rPr lang="fr-FR"/>
              <a:pPr/>
              <a:t>49</a:t>
            </a:fld>
            <a:endParaRPr lang="fr-FR"/>
          </a:p>
        </p:txBody>
      </p:sp>
      <p:sp>
        <p:nvSpPr>
          <p:cNvPr id="135171" name="Rectangle 2"/>
          <p:cNvSpPr>
            <a:spLocks noGrp="1" noRot="1" noChangeAspect="1" noChangeArrowheads="1" noTextEdit="1"/>
          </p:cNvSpPr>
          <p:nvPr>
            <p:ph type="sldImg"/>
          </p:nvPr>
        </p:nvSpPr>
        <p:spPr>
          <a:xfrm>
            <a:off x="1144588" y="685800"/>
            <a:ext cx="4570412" cy="3427413"/>
          </a:xfrm>
          <a:ln/>
        </p:spPr>
      </p:sp>
      <p:sp>
        <p:nvSpPr>
          <p:cNvPr id="135172" name="Rectangle 3"/>
          <p:cNvSpPr>
            <a:spLocks noGrp="1" noChangeArrowheads="1"/>
          </p:cNvSpPr>
          <p:nvPr>
            <p:ph type="body" idx="1"/>
          </p:nvPr>
        </p:nvSpPr>
        <p:spPr>
          <a:xfrm>
            <a:off x="912813" y="4341813"/>
            <a:ext cx="5032375" cy="4116387"/>
          </a:xfrm>
          <a:noFill/>
          <a:ln/>
        </p:spPr>
        <p:txBody>
          <a:bodyPr/>
          <a:lstStyle/>
          <a:p>
            <a:endParaRPr lang="en-US">
              <a:latin typeface="Times New Roman" pitchFamily="-65" charset="0"/>
              <a:ea typeface="ＭＳ Ｐゴシック" pitchFamily="-65" charset="-128"/>
              <a:cs typeface="ＭＳ Ｐゴシック" pitchFamily="-65" charset="-128"/>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p:spPr>
        <p:txBody>
          <a:bodyPr/>
          <a:lstStyle/>
          <a:p>
            <a:fld id="{CDA4BAEA-8434-0548-98FE-6BB17082D982}" type="slidenum">
              <a:rPr lang="fr-FR"/>
              <a:pPr/>
              <a:t>50</a:t>
            </a:fld>
            <a:endParaRPr lang="fr-FR"/>
          </a:p>
        </p:txBody>
      </p:sp>
      <p:sp>
        <p:nvSpPr>
          <p:cNvPr id="49155" name="Rectangle 2"/>
          <p:cNvSpPr>
            <a:spLocks noGrp="1" noRot="1" noChangeAspect="1" noChangeArrowheads="1" noTextEdit="1"/>
          </p:cNvSpPr>
          <p:nvPr>
            <p:ph type="sldImg"/>
          </p:nvPr>
        </p:nvSpPr>
        <p:spPr>
          <a:ln/>
        </p:spPr>
      </p:sp>
      <p:sp>
        <p:nvSpPr>
          <p:cNvPr id="49156" name="Rectangle 3"/>
          <p:cNvSpPr>
            <a:spLocks noGrp="1" noChangeArrowheads="1"/>
          </p:cNvSpPr>
          <p:nvPr>
            <p:ph type="body" idx="1"/>
          </p:nvPr>
        </p:nvSpPr>
        <p:spPr>
          <a:noFill/>
          <a:ln/>
        </p:spPr>
        <p:txBody>
          <a:bodyPr/>
          <a:lstStyle/>
          <a:p>
            <a:endParaRPr lang="en-US">
              <a:latin typeface="Arial" pitchFamily="-65"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7"/>
          <p:cNvSpPr>
            <a:spLocks noGrp="1" noChangeArrowheads="1"/>
          </p:cNvSpPr>
          <p:nvPr>
            <p:ph type="sldNum" sz="quarter" idx="5"/>
          </p:nvPr>
        </p:nvSpPr>
        <p:spPr>
          <a:noFill/>
        </p:spPr>
        <p:txBody>
          <a:bodyPr/>
          <a:lstStyle/>
          <a:p>
            <a:fld id="{0D4E05D0-953C-6245-A778-4A488A6EF374}" type="slidenum">
              <a:rPr lang="fr-FR"/>
              <a:pPr/>
              <a:t>51</a:t>
            </a:fld>
            <a:endParaRPr lang="fr-FR"/>
          </a:p>
        </p:txBody>
      </p:sp>
      <p:sp>
        <p:nvSpPr>
          <p:cNvPr id="131075" name="Rectangle 2"/>
          <p:cNvSpPr>
            <a:spLocks noGrp="1" noRot="1" noChangeAspect="1" noChangeArrowheads="1" noTextEdit="1"/>
          </p:cNvSpPr>
          <p:nvPr>
            <p:ph type="sldImg"/>
          </p:nvPr>
        </p:nvSpPr>
        <p:spPr>
          <a:xfrm>
            <a:off x="-2176463" y="941388"/>
            <a:ext cx="9936163" cy="7451725"/>
          </a:xfrm>
          <a:ln/>
        </p:spPr>
      </p:sp>
      <p:sp>
        <p:nvSpPr>
          <p:cNvPr id="131076" name="Rectangle 3"/>
          <p:cNvSpPr>
            <a:spLocks noGrp="1" noChangeArrowheads="1"/>
          </p:cNvSpPr>
          <p:nvPr>
            <p:ph type="body" idx="1"/>
          </p:nvPr>
        </p:nvSpPr>
        <p:spPr>
          <a:xfrm>
            <a:off x="5546725" y="1468438"/>
            <a:ext cx="1049338" cy="6953250"/>
          </a:xfrm>
          <a:noFill/>
          <a:ln/>
        </p:spPr>
        <p:txBody>
          <a:bodyPr/>
          <a:lstStyle/>
          <a:p>
            <a:endParaRPr lang="en-US">
              <a:latin typeface="Times New Roman" pitchFamily="-65" charset="0"/>
              <a:ea typeface="ＭＳ Ｐゴシック" pitchFamily="-65" charset="-128"/>
              <a:cs typeface="ＭＳ Ｐゴシック" pitchFamily="-65" charset="-128"/>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p:cNvSpPr>
            <a:spLocks noGrp="1" noChangeArrowheads="1"/>
          </p:cNvSpPr>
          <p:nvPr>
            <p:ph type="sldNum" sz="quarter" idx="5"/>
          </p:nvPr>
        </p:nvSpPr>
        <p:spPr>
          <a:noFill/>
        </p:spPr>
        <p:txBody>
          <a:bodyPr/>
          <a:lstStyle/>
          <a:p>
            <a:fld id="{F5AE54AF-7713-D44D-AE5E-3198FDA8BE44}" type="slidenum">
              <a:rPr lang="fr-FR"/>
              <a:pPr/>
              <a:t>52</a:t>
            </a:fld>
            <a:endParaRPr lang="fr-FR"/>
          </a:p>
        </p:txBody>
      </p:sp>
      <p:sp>
        <p:nvSpPr>
          <p:cNvPr id="44035" name="Rectangle 2"/>
          <p:cNvSpPr>
            <a:spLocks noGrp="1" noRot="1" noChangeAspect="1" noChangeArrowheads="1" noTextEdit="1"/>
          </p:cNvSpPr>
          <p:nvPr>
            <p:ph type="sldImg"/>
          </p:nvPr>
        </p:nvSpPr>
        <p:spPr>
          <a:ln/>
        </p:spPr>
      </p:sp>
      <p:sp>
        <p:nvSpPr>
          <p:cNvPr id="44036" name="Rectangle 3"/>
          <p:cNvSpPr>
            <a:spLocks noGrp="1" noChangeArrowheads="1"/>
          </p:cNvSpPr>
          <p:nvPr>
            <p:ph type="body" idx="1"/>
          </p:nvPr>
        </p:nvSpPr>
        <p:spPr>
          <a:noFill/>
          <a:ln/>
        </p:spPr>
        <p:txBody>
          <a:bodyPr/>
          <a:lstStyle/>
          <a:p>
            <a:endParaRPr lang="en-US">
              <a:latin typeface="Arial" pitchFamily="-65"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p:cNvSpPr>
            <a:spLocks noGrp="1" noChangeArrowheads="1"/>
          </p:cNvSpPr>
          <p:nvPr>
            <p:ph type="sldNum" sz="quarter" idx="5"/>
          </p:nvPr>
        </p:nvSpPr>
        <p:spPr>
          <a:noFill/>
        </p:spPr>
        <p:txBody>
          <a:bodyPr/>
          <a:lstStyle/>
          <a:p>
            <a:fld id="{C1BE0CD9-5D7B-754D-B31B-D0F4D1E25731}" type="slidenum">
              <a:rPr lang="fr-FR"/>
              <a:pPr/>
              <a:t>53</a:t>
            </a:fld>
            <a:endParaRPr lang="fr-FR"/>
          </a:p>
        </p:txBody>
      </p:sp>
      <p:sp>
        <p:nvSpPr>
          <p:cNvPr id="45059" name="Rectangle 2"/>
          <p:cNvSpPr>
            <a:spLocks noGrp="1" noRot="1" noChangeAspect="1" noChangeArrowheads="1" noTextEdit="1"/>
          </p:cNvSpPr>
          <p:nvPr>
            <p:ph type="sldImg"/>
          </p:nvPr>
        </p:nvSpPr>
        <p:spPr>
          <a:ln/>
        </p:spPr>
      </p:sp>
      <p:sp>
        <p:nvSpPr>
          <p:cNvPr id="45060" name="Rectangle 3"/>
          <p:cNvSpPr>
            <a:spLocks noGrp="1" noChangeArrowheads="1"/>
          </p:cNvSpPr>
          <p:nvPr>
            <p:ph type="body" idx="1"/>
          </p:nvPr>
        </p:nvSpPr>
        <p:spPr>
          <a:noFill/>
          <a:ln/>
        </p:spPr>
        <p:txBody>
          <a:bodyPr/>
          <a:lstStyle/>
          <a:p>
            <a:endParaRPr lang="en-US">
              <a:latin typeface="Arial" pitchFamily="-65"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p:cNvSpPr>
            <a:spLocks noGrp="1" noChangeArrowheads="1"/>
          </p:cNvSpPr>
          <p:nvPr>
            <p:ph type="sldNum" sz="quarter" idx="5"/>
          </p:nvPr>
        </p:nvSpPr>
        <p:spPr>
          <a:noFill/>
        </p:spPr>
        <p:txBody>
          <a:bodyPr/>
          <a:lstStyle/>
          <a:p>
            <a:fld id="{C2E1C9AC-724D-5441-A701-437C37342EA3}" type="slidenum">
              <a:rPr lang="fr-FR"/>
              <a:pPr/>
              <a:t>54</a:t>
            </a:fld>
            <a:endParaRPr lang="fr-FR"/>
          </a:p>
        </p:txBody>
      </p:sp>
      <p:sp>
        <p:nvSpPr>
          <p:cNvPr id="46083" name="Rectangle 2"/>
          <p:cNvSpPr>
            <a:spLocks noGrp="1" noRot="1" noChangeAspect="1" noChangeArrowheads="1" noTextEdit="1"/>
          </p:cNvSpPr>
          <p:nvPr>
            <p:ph type="sldImg"/>
          </p:nvPr>
        </p:nvSpPr>
        <p:spPr>
          <a:ln/>
        </p:spPr>
      </p:sp>
      <p:sp>
        <p:nvSpPr>
          <p:cNvPr id="46084" name="Rectangle 3"/>
          <p:cNvSpPr>
            <a:spLocks noGrp="1" noChangeArrowheads="1"/>
          </p:cNvSpPr>
          <p:nvPr>
            <p:ph type="body" idx="1"/>
          </p:nvPr>
        </p:nvSpPr>
        <p:spPr>
          <a:noFill/>
          <a:ln/>
        </p:spPr>
        <p:txBody>
          <a:bodyPr/>
          <a:lstStyle/>
          <a:p>
            <a:endParaRPr lang="en-US">
              <a:latin typeface="Arial" pitchFamily="-65"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p:cNvSpPr>
            <a:spLocks noGrp="1" noChangeArrowheads="1"/>
          </p:cNvSpPr>
          <p:nvPr>
            <p:ph type="sldNum" sz="quarter" idx="5"/>
          </p:nvPr>
        </p:nvSpPr>
        <p:spPr>
          <a:noFill/>
        </p:spPr>
        <p:txBody>
          <a:bodyPr/>
          <a:lstStyle/>
          <a:p>
            <a:fld id="{8F16769F-499B-8649-A007-CF9CAFCECDBC}" type="slidenum">
              <a:rPr lang="fr-FR"/>
              <a:pPr/>
              <a:t>55</a:t>
            </a:fld>
            <a:endParaRPr lang="fr-FR"/>
          </a:p>
        </p:txBody>
      </p:sp>
      <p:sp>
        <p:nvSpPr>
          <p:cNvPr id="47107" name="Rectangle 2"/>
          <p:cNvSpPr>
            <a:spLocks noGrp="1" noRot="1" noChangeAspect="1" noChangeArrowheads="1" noTextEdit="1"/>
          </p:cNvSpPr>
          <p:nvPr>
            <p:ph type="sldImg"/>
          </p:nvPr>
        </p:nvSpPr>
        <p:spPr>
          <a:ln/>
        </p:spPr>
      </p:sp>
      <p:sp>
        <p:nvSpPr>
          <p:cNvPr id="47108" name="Rectangle 3"/>
          <p:cNvSpPr>
            <a:spLocks noGrp="1" noChangeArrowheads="1"/>
          </p:cNvSpPr>
          <p:nvPr>
            <p:ph type="body" idx="1"/>
          </p:nvPr>
        </p:nvSpPr>
        <p:spPr>
          <a:noFill/>
          <a:ln/>
        </p:spPr>
        <p:txBody>
          <a:bodyPr/>
          <a:lstStyle/>
          <a:p>
            <a:endParaRPr lang="en-US">
              <a:latin typeface="Arial" pitchFamily="-65"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p:cNvSpPr>
            <a:spLocks noGrp="1" noChangeArrowheads="1"/>
          </p:cNvSpPr>
          <p:nvPr>
            <p:ph type="sldNum" sz="quarter" idx="5"/>
          </p:nvPr>
        </p:nvSpPr>
        <p:spPr>
          <a:noFill/>
        </p:spPr>
        <p:txBody>
          <a:bodyPr/>
          <a:lstStyle/>
          <a:p>
            <a:fld id="{4C1305E6-E877-C641-BEF1-09C11E8567B8}" type="slidenum">
              <a:rPr lang="fr-FR"/>
              <a:pPr/>
              <a:t>56</a:t>
            </a:fld>
            <a:endParaRPr lang="fr-FR"/>
          </a:p>
        </p:txBody>
      </p:sp>
      <p:sp>
        <p:nvSpPr>
          <p:cNvPr id="48131" name="Rectangle 2"/>
          <p:cNvSpPr>
            <a:spLocks noGrp="1" noRot="1" noChangeAspect="1" noChangeArrowheads="1" noTextEdit="1"/>
          </p:cNvSpPr>
          <p:nvPr>
            <p:ph type="sldImg"/>
          </p:nvPr>
        </p:nvSpPr>
        <p:spPr>
          <a:ln/>
        </p:spPr>
      </p:sp>
      <p:sp>
        <p:nvSpPr>
          <p:cNvPr id="48132" name="Rectangle 3"/>
          <p:cNvSpPr>
            <a:spLocks noGrp="1" noChangeArrowheads="1"/>
          </p:cNvSpPr>
          <p:nvPr>
            <p:ph type="body" idx="1"/>
          </p:nvPr>
        </p:nvSpPr>
        <p:spPr>
          <a:noFill/>
          <a:ln/>
        </p:spPr>
        <p:txBody>
          <a:bodyPr/>
          <a:lstStyle/>
          <a:p>
            <a:endParaRPr lang="en-US">
              <a:latin typeface="Arial" pitchFamily="-65"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7"/>
          <p:cNvSpPr>
            <a:spLocks noGrp="1" noChangeArrowheads="1"/>
          </p:cNvSpPr>
          <p:nvPr>
            <p:ph type="sldNum" sz="quarter" idx="5"/>
          </p:nvPr>
        </p:nvSpPr>
        <p:spPr>
          <a:noFill/>
        </p:spPr>
        <p:txBody>
          <a:bodyPr/>
          <a:lstStyle/>
          <a:p>
            <a:fld id="{414E9A5B-6D59-6F4E-A203-641D561EC7D7}" type="slidenum">
              <a:rPr lang="fr-FR"/>
              <a:pPr/>
              <a:t>4</a:t>
            </a:fld>
            <a:endParaRPr lang="fr-FR"/>
          </a:p>
        </p:txBody>
      </p:sp>
      <p:sp>
        <p:nvSpPr>
          <p:cNvPr id="135171" name="Rectangle 2"/>
          <p:cNvSpPr>
            <a:spLocks noGrp="1" noRot="1" noChangeAspect="1" noChangeArrowheads="1" noTextEdit="1"/>
          </p:cNvSpPr>
          <p:nvPr>
            <p:ph type="sldImg"/>
          </p:nvPr>
        </p:nvSpPr>
        <p:spPr>
          <a:xfrm>
            <a:off x="1144588" y="685800"/>
            <a:ext cx="4570412" cy="3427413"/>
          </a:xfrm>
          <a:ln/>
        </p:spPr>
      </p:sp>
      <p:sp>
        <p:nvSpPr>
          <p:cNvPr id="135172" name="Rectangle 3"/>
          <p:cNvSpPr>
            <a:spLocks noGrp="1" noChangeArrowheads="1"/>
          </p:cNvSpPr>
          <p:nvPr>
            <p:ph type="body" idx="1"/>
          </p:nvPr>
        </p:nvSpPr>
        <p:spPr>
          <a:xfrm>
            <a:off x="912813" y="4341813"/>
            <a:ext cx="5032375" cy="4116387"/>
          </a:xfrm>
          <a:noFill/>
          <a:ln/>
        </p:spPr>
        <p:txBody>
          <a:bodyPr/>
          <a:lstStyle/>
          <a:p>
            <a:endParaRPr lang="en-US" dirty="0">
              <a:latin typeface="Times New Roman" pitchFamily="-65" charset="0"/>
              <a:ea typeface="ＭＳ Ｐゴシック" pitchFamily="-65" charset="-128"/>
              <a:cs typeface="ＭＳ Ｐゴシック" pitchFamily="-65" charset="-128"/>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7"/>
          <p:cNvSpPr>
            <a:spLocks noGrp="1" noChangeArrowheads="1"/>
          </p:cNvSpPr>
          <p:nvPr>
            <p:ph type="sldNum" sz="quarter" idx="5"/>
          </p:nvPr>
        </p:nvSpPr>
        <p:spPr>
          <a:noFill/>
        </p:spPr>
        <p:txBody>
          <a:bodyPr/>
          <a:lstStyle/>
          <a:p>
            <a:fld id="{414E9A5B-6D59-6F4E-A203-641D561EC7D7}" type="slidenum">
              <a:rPr lang="fr-FR"/>
              <a:pPr/>
              <a:t>57</a:t>
            </a:fld>
            <a:endParaRPr lang="fr-FR"/>
          </a:p>
        </p:txBody>
      </p:sp>
      <p:sp>
        <p:nvSpPr>
          <p:cNvPr id="135171" name="Rectangle 2"/>
          <p:cNvSpPr>
            <a:spLocks noGrp="1" noRot="1" noChangeAspect="1" noChangeArrowheads="1" noTextEdit="1"/>
          </p:cNvSpPr>
          <p:nvPr>
            <p:ph type="sldImg"/>
          </p:nvPr>
        </p:nvSpPr>
        <p:spPr>
          <a:xfrm>
            <a:off x="1144588" y="685800"/>
            <a:ext cx="4570412" cy="3427413"/>
          </a:xfrm>
          <a:ln/>
        </p:spPr>
      </p:sp>
      <p:sp>
        <p:nvSpPr>
          <p:cNvPr id="135172" name="Rectangle 3"/>
          <p:cNvSpPr>
            <a:spLocks noGrp="1" noChangeArrowheads="1"/>
          </p:cNvSpPr>
          <p:nvPr>
            <p:ph type="body" idx="1"/>
          </p:nvPr>
        </p:nvSpPr>
        <p:spPr>
          <a:xfrm>
            <a:off x="912813" y="4341813"/>
            <a:ext cx="5032375" cy="4116387"/>
          </a:xfrm>
          <a:noFill/>
          <a:ln/>
        </p:spPr>
        <p:txBody>
          <a:bodyPr/>
          <a:lstStyle/>
          <a:p>
            <a:endParaRPr lang="en-US">
              <a:latin typeface="Times New Roman" pitchFamily="-65" charset="0"/>
              <a:ea typeface="ＭＳ Ｐゴシック" pitchFamily="-65" charset="-128"/>
              <a:cs typeface="ＭＳ Ｐゴシック" pitchFamily="-65" charset="-128"/>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7"/>
          <p:cNvSpPr>
            <a:spLocks noGrp="1" noChangeArrowheads="1"/>
          </p:cNvSpPr>
          <p:nvPr>
            <p:ph type="sldNum" sz="quarter" idx="5"/>
          </p:nvPr>
        </p:nvSpPr>
        <p:spPr>
          <a:noFill/>
        </p:spPr>
        <p:txBody>
          <a:bodyPr/>
          <a:lstStyle/>
          <a:p>
            <a:fld id="{3A383CAE-9252-414E-929C-5008F0258203}" type="slidenum">
              <a:rPr lang="fr-FR"/>
              <a:pPr/>
              <a:t>61</a:t>
            </a:fld>
            <a:endParaRPr lang="fr-FR"/>
          </a:p>
        </p:txBody>
      </p:sp>
      <p:sp>
        <p:nvSpPr>
          <p:cNvPr id="137219" name="Rectangle 2"/>
          <p:cNvSpPr>
            <a:spLocks noGrp="1" noRot="1" noChangeAspect="1" noChangeArrowheads="1" noTextEdit="1"/>
          </p:cNvSpPr>
          <p:nvPr>
            <p:ph type="sldImg"/>
          </p:nvPr>
        </p:nvSpPr>
        <p:spPr>
          <a:ln/>
        </p:spPr>
      </p:sp>
      <p:sp>
        <p:nvSpPr>
          <p:cNvPr id="137220" name="Rectangle 3"/>
          <p:cNvSpPr>
            <a:spLocks noGrp="1" noChangeArrowheads="1"/>
          </p:cNvSpPr>
          <p:nvPr>
            <p:ph type="body" idx="1"/>
          </p:nvPr>
        </p:nvSpPr>
        <p:spPr>
          <a:noFill/>
          <a:ln/>
        </p:spPr>
        <p:txBody>
          <a:bodyPr/>
          <a:lstStyle/>
          <a:p>
            <a:endParaRPr lang="en-US">
              <a:latin typeface="Times New Roman" pitchFamily="-65" charset="0"/>
              <a:ea typeface="ＭＳ Ｐゴシック" pitchFamily="-65" charset="-128"/>
              <a:cs typeface="ＭＳ Ｐゴシック" pitchFamily="-65" charset="-128"/>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7"/>
          <p:cNvSpPr>
            <a:spLocks noGrp="1" noChangeArrowheads="1"/>
          </p:cNvSpPr>
          <p:nvPr>
            <p:ph type="sldNum" sz="quarter" idx="5"/>
          </p:nvPr>
        </p:nvSpPr>
        <p:spPr>
          <a:noFill/>
        </p:spPr>
        <p:txBody>
          <a:bodyPr/>
          <a:lstStyle/>
          <a:p>
            <a:fld id="{D37815D9-0AC5-F046-9C32-1EF74940A3B8}" type="slidenum">
              <a:rPr lang="fr-FR"/>
              <a:pPr/>
              <a:t>62</a:t>
            </a:fld>
            <a:endParaRPr lang="fr-FR"/>
          </a:p>
        </p:txBody>
      </p:sp>
      <p:sp>
        <p:nvSpPr>
          <p:cNvPr id="139267" name="Rectangle 2"/>
          <p:cNvSpPr>
            <a:spLocks noGrp="1" noRot="1" noChangeAspect="1" noChangeArrowheads="1" noTextEdit="1"/>
          </p:cNvSpPr>
          <p:nvPr>
            <p:ph type="sldImg"/>
          </p:nvPr>
        </p:nvSpPr>
        <p:spPr>
          <a:ln/>
        </p:spPr>
      </p:sp>
      <p:sp>
        <p:nvSpPr>
          <p:cNvPr id="139268" name="Rectangle 3"/>
          <p:cNvSpPr>
            <a:spLocks noGrp="1" noChangeArrowheads="1"/>
          </p:cNvSpPr>
          <p:nvPr>
            <p:ph type="body" idx="1"/>
          </p:nvPr>
        </p:nvSpPr>
        <p:spPr>
          <a:xfrm>
            <a:off x="685800" y="4343400"/>
            <a:ext cx="5486400" cy="4114800"/>
          </a:xfrm>
          <a:noFill/>
          <a:ln/>
        </p:spPr>
        <p:txBody>
          <a:bodyPr/>
          <a:lstStyle/>
          <a:p>
            <a:endParaRPr lang="en-US">
              <a:latin typeface="Times New Roman" pitchFamily="-65" charset="0"/>
              <a:ea typeface="ＭＳ Ｐゴシック" pitchFamily="-65" charset="-128"/>
              <a:cs typeface="ＭＳ Ｐゴシック" pitchFamily="-65" charset="-128"/>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7"/>
          <p:cNvSpPr>
            <a:spLocks noGrp="1" noChangeArrowheads="1"/>
          </p:cNvSpPr>
          <p:nvPr>
            <p:ph type="sldNum" sz="quarter" idx="5"/>
          </p:nvPr>
        </p:nvSpPr>
        <p:spPr>
          <a:noFill/>
        </p:spPr>
        <p:txBody>
          <a:bodyPr/>
          <a:lstStyle/>
          <a:p>
            <a:fld id="{414E9A5B-6D59-6F4E-A203-641D561EC7D7}" type="slidenum">
              <a:rPr lang="fr-FR"/>
              <a:pPr/>
              <a:t>63</a:t>
            </a:fld>
            <a:endParaRPr lang="fr-FR"/>
          </a:p>
        </p:txBody>
      </p:sp>
      <p:sp>
        <p:nvSpPr>
          <p:cNvPr id="135171" name="Rectangle 2"/>
          <p:cNvSpPr>
            <a:spLocks noGrp="1" noRot="1" noChangeAspect="1" noChangeArrowheads="1" noTextEdit="1"/>
          </p:cNvSpPr>
          <p:nvPr>
            <p:ph type="sldImg"/>
          </p:nvPr>
        </p:nvSpPr>
        <p:spPr>
          <a:xfrm>
            <a:off x="1144588" y="685800"/>
            <a:ext cx="4570412" cy="3427413"/>
          </a:xfrm>
          <a:ln/>
        </p:spPr>
      </p:sp>
      <p:sp>
        <p:nvSpPr>
          <p:cNvPr id="135172" name="Rectangle 3"/>
          <p:cNvSpPr>
            <a:spLocks noGrp="1" noChangeArrowheads="1"/>
          </p:cNvSpPr>
          <p:nvPr>
            <p:ph type="body" idx="1"/>
          </p:nvPr>
        </p:nvSpPr>
        <p:spPr>
          <a:xfrm>
            <a:off x="912813" y="4341813"/>
            <a:ext cx="5032375" cy="4116387"/>
          </a:xfrm>
          <a:noFill/>
          <a:ln/>
        </p:spPr>
        <p:txBody>
          <a:bodyPr/>
          <a:lstStyle/>
          <a:p>
            <a:endParaRPr lang="en-US">
              <a:latin typeface="Times New Roman" pitchFamily="-65" charset="0"/>
              <a:ea typeface="ＭＳ Ｐゴシック" pitchFamily="-65" charset="-128"/>
              <a:cs typeface="ＭＳ Ｐゴシック" pitchFamily="-65" charset="-128"/>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p:cNvSpPr>
            <a:spLocks noGrp="1" noChangeArrowheads="1"/>
          </p:cNvSpPr>
          <p:nvPr>
            <p:ph type="sldNum" sz="quarter" idx="5"/>
          </p:nvPr>
        </p:nvSpPr>
        <p:spPr>
          <a:noFill/>
        </p:spPr>
        <p:txBody>
          <a:bodyPr/>
          <a:lstStyle/>
          <a:p>
            <a:fld id="{3A8C685A-7C7B-8C4B-87E6-F54CF5CAFAE4}" type="slidenum">
              <a:rPr lang="fr-FR"/>
              <a:pPr/>
              <a:t>64</a:t>
            </a:fld>
            <a:endParaRPr lang="fr-FR"/>
          </a:p>
        </p:txBody>
      </p:sp>
      <p:sp>
        <p:nvSpPr>
          <p:cNvPr id="37891" name="Rectangle 2"/>
          <p:cNvSpPr>
            <a:spLocks noGrp="1" noRot="1" noChangeAspect="1" noChangeArrowheads="1" noTextEdit="1"/>
          </p:cNvSpPr>
          <p:nvPr>
            <p:ph type="sldImg"/>
          </p:nvPr>
        </p:nvSpPr>
        <p:spPr>
          <a:ln/>
        </p:spPr>
      </p:sp>
      <p:sp>
        <p:nvSpPr>
          <p:cNvPr id="37892" name="Rectangle 3"/>
          <p:cNvSpPr>
            <a:spLocks noGrp="1" noChangeArrowheads="1"/>
          </p:cNvSpPr>
          <p:nvPr>
            <p:ph type="body" idx="1"/>
          </p:nvPr>
        </p:nvSpPr>
        <p:spPr>
          <a:noFill/>
          <a:ln/>
        </p:spPr>
        <p:txBody>
          <a:bodyPr/>
          <a:lstStyle/>
          <a:p>
            <a:endParaRPr lang="en-US">
              <a:latin typeface="Arial" pitchFamily="-65" charset="0"/>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Image Placeholder 1"/>
          <p:cNvSpPr>
            <a:spLocks noGrp="1" noRot="1" noChangeAspect="1" noTextEdit="1"/>
          </p:cNvSpPr>
          <p:nvPr>
            <p:ph type="sldImg"/>
          </p:nvPr>
        </p:nvSpPr>
        <p:spPr>
          <a:ln/>
        </p:spPr>
      </p:sp>
      <p:sp>
        <p:nvSpPr>
          <p:cNvPr id="38915" name="Notes Placeholder 2"/>
          <p:cNvSpPr>
            <a:spLocks noGrp="1"/>
          </p:cNvSpPr>
          <p:nvPr>
            <p:ph type="body" idx="1"/>
          </p:nvPr>
        </p:nvSpPr>
        <p:spPr>
          <a:noFill/>
          <a:ln/>
        </p:spPr>
        <p:txBody>
          <a:bodyPr/>
          <a:lstStyle/>
          <a:p>
            <a:pPr lvl="1"/>
            <a:endParaRPr lang="en-US">
              <a:latin typeface="Arial" pitchFamily="-65" charset="0"/>
            </a:endParaRPr>
          </a:p>
        </p:txBody>
      </p:sp>
      <p:sp>
        <p:nvSpPr>
          <p:cNvPr id="38916" name="Slide Number Placeholder 3"/>
          <p:cNvSpPr>
            <a:spLocks noGrp="1"/>
          </p:cNvSpPr>
          <p:nvPr>
            <p:ph type="sldNum" sz="quarter" idx="5"/>
          </p:nvPr>
        </p:nvSpPr>
        <p:spPr>
          <a:noFill/>
        </p:spPr>
        <p:txBody>
          <a:bodyPr/>
          <a:lstStyle/>
          <a:p>
            <a:fld id="{D276CA59-354D-BC4C-8297-CCC71DE1CB66}" type="slidenum">
              <a:rPr lang="fr-FR"/>
              <a:pPr/>
              <a:t>66</a:t>
            </a:fld>
            <a:endParaRPr lang="fr-F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p:cNvSpPr>
            <a:spLocks noGrp="1" noChangeArrowheads="1"/>
          </p:cNvSpPr>
          <p:nvPr>
            <p:ph type="sldNum" sz="quarter" idx="5"/>
          </p:nvPr>
        </p:nvSpPr>
        <p:spPr>
          <a:noFill/>
        </p:spPr>
        <p:txBody>
          <a:bodyPr/>
          <a:lstStyle/>
          <a:p>
            <a:fld id="{53487DA5-EFF4-6849-B1EB-53EE4706C6CF}" type="slidenum">
              <a:rPr lang="fr-FR"/>
              <a:pPr/>
              <a:t>67</a:t>
            </a:fld>
            <a:endParaRPr lang="fr-FR"/>
          </a:p>
        </p:txBody>
      </p:sp>
      <p:sp>
        <p:nvSpPr>
          <p:cNvPr id="18434" name="Rectangle 2"/>
          <p:cNvSpPr>
            <a:spLocks noGrp="1" noRot="1" noChangeAspect="1" noChangeArrowheads="1" noTextEdit="1"/>
          </p:cNvSpPr>
          <p:nvPr>
            <p:ph type="sldImg"/>
          </p:nvPr>
        </p:nvSpPr>
        <p:spPr>
          <a:xfrm>
            <a:off x="1143000" y="684213"/>
            <a:ext cx="4578350" cy="3433762"/>
          </a:xfrm>
          <a:ln/>
        </p:spPr>
      </p:sp>
      <p:sp>
        <p:nvSpPr>
          <p:cNvPr id="18435" name="Rectangle 3"/>
          <p:cNvSpPr>
            <a:spLocks noGrp="1" noChangeArrowheads="1"/>
          </p:cNvSpPr>
          <p:nvPr>
            <p:ph type="body" idx="1"/>
          </p:nvPr>
        </p:nvSpPr>
        <p:spPr>
          <a:xfrm>
            <a:off x="912813" y="4348163"/>
            <a:ext cx="5032375" cy="4111625"/>
          </a:xfrm>
          <a:noFill/>
          <a:ln/>
        </p:spPr>
        <p:txBody>
          <a:bodyPr/>
          <a:lstStyle/>
          <a:p>
            <a:r>
              <a:rPr lang="en-US" smtClean="0">
                <a:latin typeface="Times New Roman" pitchFamily="-111" charset="0"/>
              </a:rPr>
              <a:t>We already have a short overview of V5 PLM SOA. We will now zoom on the third layer and on V5 unique PLM meta-model</a:t>
            </a:r>
          </a:p>
          <a:p>
            <a:r>
              <a:rPr lang="en-US" smtClean="0">
                <a:latin typeface="Times New Roman" pitchFamily="-111" charset="0"/>
              </a:rPr>
              <a:t>This model allow to describe any hierarchical structure and any topology. All this model is based on mathematical foundation</a:t>
            </a:r>
          </a:p>
          <a:p>
            <a:r>
              <a:rPr lang="en-US" smtClean="0">
                <a:latin typeface="Times New Roman" pitchFamily="-111" charset="0"/>
              </a:rPr>
              <a:t>As we can see, all V5 model discipline application are based on this meta-model, allowing </a:t>
            </a:r>
          </a:p>
          <a:p>
            <a:r>
              <a:rPr lang="en-US" smtClean="0">
                <a:latin typeface="Times New Roman" pitchFamily="-111" charset="0"/>
              </a:rPr>
              <a:t>1/a perfect communication with each others</a:t>
            </a:r>
          </a:p>
          <a:p>
            <a:r>
              <a:rPr lang="en-US" smtClean="0">
                <a:latin typeface="Times New Roman" pitchFamily="-111" charset="0"/>
              </a:rPr>
              <a:t>2/to inheriting from PLM core functionalities: versioning, configuration, change management, collaboration,…</a:t>
            </a:r>
          </a:p>
          <a:p>
            <a:endParaRPr lang="en-US" smtClean="0">
              <a:latin typeface="Times New Roman" pitchFamily="-111" charset="0"/>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7"/>
          <p:cNvSpPr>
            <a:spLocks noGrp="1" noChangeArrowheads="1"/>
          </p:cNvSpPr>
          <p:nvPr>
            <p:ph type="sldNum" sz="quarter" idx="5"/>
          </p:nvPr>
        </p:nvSpPr>
        <p:spPr>
          <a:noFill/>
        </p:spPr>
        <p:txBody>
          <a:bodyPr/>
          <a:lstStyle/>
          <a:p>
            <a:fld id="{79005AD3-1BC1-EF4F-9265-827C00F5CA2A}" type="slidenum">
              <a:rPr lang="fr-FR"/>
              <a:pPr/>
              <a:t>68</a:t>
            </a:fld>
            <a:endParaRPr lang="fr-FR"/>
          </a:p>
        </p:txBody>
      </p:sp>
      <p:sp>
        <p:nvSpPr>
          <p:cNvPr id="20482" name="Rectangle 2"/>
          <p:cNvSpPr>
            <a:spLocks noGrp="1" noRot="1" noChangeAspect="1" noChangeArrowheads="1" noTextEdit="1"/>
          </p:cNvSpPr>
          <p:nvPr>
            <p:ph type="sldImg"/>
          </p:nvPr>
        </p:nvSpPr>
        <p:spPr>
          <a:xfrm>
            <a:off x="1143000" y="684213"/>
            <a:ext cx="4578350" cy="3433762"/>
          </a:xfrm>
          <a:ln/>
        </p:spPr>
      </p:sp>
      <p:sp>
        <p:nvSpPr>
          <p:cNvPr id="20483" name="Rectangle 3"/>
          <p:cNvSpPr>
            <a:spLocks noGrp="1" noChangeArrowheads="1"/>
          </p:cNvSpPr>
          <p:nvPr>
            <p:ph type="body" idx="1"/>
          </p:nvPr>
        </p:nvSpPr>
        <p:spPr>
          <a:xfrm>
            <a:off x="915988" y="4344988"/>
            <a:ext cx="5026025" cy="4114800"/>
          </a:xfrm>
          <a:noFill/>
          <a:ln/>
        </p:spPr>
        <p:txBody>
          <a:bodyPr/>
          <a:lstStyle/>
          <a:p>
            <a:endParaRPr lang="en-US" smtClean="0">
              <a:latin typeface="Times New Roman" pitchFamily="-111" charset="0"/>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7"/>
          <p:cNvSpPr txBox="1">
            <a:spLocks noGrp="1" noChangeArrowheads="1"/>
          </p:cNvSpPr>
          <p:nvPr/>
        </p:nvSpPr>
        <p:spPr bwMode="auto">
          <a:xfrm>
            <a:off x="3886200" y="8686800"/>
            <a:ext cx="2971800" cy="457200"/>
          </a:xfrm>
          <a:prstGeom prst="rect">
            <a:avLst/>
          </a:prstGeom>
          <a:noFill/>
          <a:ln w="9525">
            <a:noFill/>
            <a:miter lim="800000"/>
            <a:headEnd/>
            <a:tailEnd/>
          </a:ln>
        </p:spPr>
        <p:txBody>
          <a:bodyPr anchor="b">
            <a:prstTxWarp prst="textNoShape">
              <a:avLst/>
            </a:prstTxWarp>
          </a:bodyPr>
          <a:lstStyle/>
          <a:p>
            <a:pPr algn="r" eaLnBrk="0" hangingPunct="0"/>
            <a:fld id="{DE64A45F-E541-054B-A01E-E3520B0AC893}" type="slidenum">
              <a:rPr lang="fr-FR" sz="1200">
                <a:solidFill>
                  <a:schemeClr val="tx1"/>
                </a:solidFill>
                <a:latin typeface="Times New Roman" pitchFamily="-111" charset="0"/>
              </a:rPr>
              <a:pPr algn="r" eaLnBrk="0" hangingPunct="0"/>
              <a:t>72</a:t>
            </a:fld>
            <a:endParaRPr lang="fr-FR" sz="1200">
              <a:solidFill>
                <a:schemeClr val="tx1"/>
              </a:solidFill>
              <a:latin typeface="Times New Roman" pitchFamily="-111" charset="0"/>
            </a:endParaRPr>
          </a:p>
        </p:txBody>
      </p:sp>
      <p:sp>
        <p:nvSpPr>
          <p:cNvPr id="124931" name="Rectangle 2"/>
          <p:cNvSpPr>
            <a:spLocks noGrp="1" noRot="1" noChangeAspect="1" noChangeArrowheads="1" noTextEdit="1"/>
          </p:cNvSpPr>
          <p:nvPr>
            <p:ph type="sldImg"/>
          </p:nvPr>
        </p:nvSpPr>
        <p:spPr>
          <a:xfrm>
            <a:off x="1143000" y="684213"/>
            <a:ext cx="4578350" cy="3433762"/>
          </a:xfrm>
          <a:ln/>
        </p:spPr>
      </p:sp>
      <p:sp>
        <p:nvSpPr>
          <p:cNvPr id="124932" name="Rectangle 3"/>
          <p:cNvSpPr>
            <a:spLocks noGrp="1" noChangeArrowheads="1"/>
          </p:cNvSpPr>
          <p:nvPr>
            <p:ph type="body" idx="1"/>
          </p:nvPr>
        </p:nvSpPr>
        <p:spPr>
          <a:xfrm>
            <a:off x="915988" y="4344988"/>
            <a:ext cx="5026025" cy="4114800"/>
          </a:xfrm>
          <a:noFill/>
          <a:ln/>
        </p:spPr>
        <p:txBody>
          <a:bodyPr/>
          <a:lstStyle/>
          <a:p>
            <a:endParaRPr lang="en-US" smtClean="0">
              <a:latin typeface="Times New Roman" pitchFamily="-111" charset="0"/>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7"/>
          <p:cNvSpPr txBox="1">
            <a:spLocks noGrp="1" noChangeArrowheads="1"/>
          </p:cNvSpPr>
          <p:nvPr/>
        </p:nvSpPr>
        <p:spPr bwMode="auto">
          <a:xfrm>
            <a:off x="3886200" y="8686800"/>
            <a:ext cx="2971800" cy="457200"/>
          </a:xfrm>
          <a:prstGeom prst="rect">
            <a:avLst/>
          </a:prstGeom>
          <a:noFill/>
          <a:ln w="9525">
            <a:noFill/>
            <a:miter lim="800000"/>
            <a:headEnd/>
            <a:tailEnd/>
          </a:ln>
        </p:spPr>
        <p:txBody>
          <a:bodyPr anchor="b">
            <a:prstTxWarp prst="textNoShape">
              <a:avLst/>
            </a:prstTxWarp>
          </a:bodyPr>
          <a:lstStyle/>
          <a:p>
            <a:pPr algn="r" eaLnBrk="0" hangingPunct="0"/>
            <a:fld id="{861467E6-F53A-F446-A4B6-E0EA0BA1190C}" type="slidenum">
              <a:rPr lang="fr-FR" sz="1200">
                <a:solidFill>
                  <a:schemeClr val="tx1"/>
                </a:solidFill>
                <a:latin typeface="Times New Roman" pitchFamily="-111" charset="0"/>
              </a:rPr>
              <a:pPr algn="r" eaLnBrk="0" hangingPunct="0"/>
              <a:t>73</a:t>
            </a:fld>
            <a:endParaRPr lang="fr-FR" sz="1200">
              <a:solidFill>
                <a:schemeClr val="tx1"/>
              </a:solidFill>
              <a:latin typeface="Times New Roman" pitchFamily="-111" charset="0"/>
            </a:endParaRPr>
          </a:p>
        </p:txBody>
      </p:sp>
      <p:sp>
        <p:nvSpPr>
          <p:cNvPr id="126979" name="Rectangle 2"/>
          <p:cNvSpPr>
            <a:spLocks noGrp="1" noRot="1" noChangeAspect="1" noChangeArrowheads="1" noTextEdit="1"/>
          </p:cNvSpPr>
          <p:nvPr>
            <p:ph type="sldImg"/>
          </p:nvPr>
        </p:nvSpPr>
        <p:spPr>
          <a:xfrm>
            <a:off x="1143000" y="684213"/>
            <a:ext cx="4578350" cy="3433762"/>
          </a:xfrm>
          <a:ln/>
        </p:spPr>
      </p:sp>
      <p:sp>
        <p:nvSpPr>
          <p:cNvPr id="126980" name="Rectangle 3"/>
          <p:cNvSpPr>
            <a:spLocks noGrp="1" noChangeArrowheads="1"/>
          </p:cNvSpPr>
          <p:nvPr>
            <p:ph type="body" idx="1"/>
          </p:nvPr>
        </p:nvSpPr>
        <p:spPr>
          <a:xfrm>
            <a:off x="915988" y="4344988"/>
            <a:ext cx="5026025" cy="4114800"/>
          </a:xfrm>
          <a:noFill/>
          <a:ln/>
        </p:spPr>
        <p:txBody>
          <a:bodyPr/>
          <a:lstStyle/>
          <a:p>
            <a:endParaRPr lang="en-US" smtClean="0">
              <a:latin typeface="Times New Roman" pitchFamily="-111"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en-US" dirty="0"/>
          </a:p>
        </p:txBody>
      </p:sp>
      <p:sp>
        <p:nvSpPr>
          <p:cNvPr id="4" name="Espace réservé du numéro de diapositive 3"/>
          <p:cNvSpPr>
            <a:spLocks noGrp="1"/>
          </p:cNvSpPr>
          <p:nvPr>
            <p:ph type="sldNum" sz="quarter" idx="10"/>
          </p:nvPr>
        </p:nvSpPr>
        <p:spPr/>
        <p:txBody>
          <a:bodyPr/>
          <a:lstStyle/>
          <a:p>
            <a:pPr>
              <a:defRPr/>
            </a:pPr>
            <a:fld id="{07642AFB-EA53-C244-BD30-7954C9361FE4}" type="slidenum">
              <a:rPr lang="fr-FR" smtClean="0"/>
              <a:pPr>
                <a:defRPr/>
              </a:pPr>
              <a:t>5</a:t>
            </a:fld>
            <a:endParaRPr lang="fr-F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7"/>
          <p:cNvSpPr txBox="1">
            <a:spLocks noGrp="1" noChangeArrowheads="1"/>
          </p:cNvSpPr>
          <p:nvPr/>
        </p:nvSpPr>
        <p:spPr bwMode="auto">
          <a:xfrm>
            <a:off x="3886200" y="8686800"/>
            <a:ext cx="2971800" cy="457200"/>
          </a:xfrm>
          <a:prstGeom prst="rect">
            <a:avLst/>
          </a:prstGeom>
          <a:noFill/>
          <a:ln w="9525">
            <a:noFill/>
            <a:miter lim="800000"/>
            <a:headEnd/>
            <a:tailEnd/>
          </a:ln>
        </p:spPr>
        <p:txBody>
          <a:bodyPr anchor="b">
            <a:prstTxWarp prst="textNoShape">
              <a:avLst/>
            </a:prstTxWarp>
          </a:bodyPr>
          <a:lstStyle/>
          <a:p>
            <a:pPr algn="r" eaLnBrk="0" hangingPunct="0"/>
            <a:fld id="{19A1AB34-B628-F046-8C60-BA9622CEDF69}" type="slidenum">
              <a:rPr lang="fr-FR" sz="1200">
                <a:solidFill>
                  <a:schemeClr val="tx1"/>
                </a:solidFill>
                <a:latin typeface="Times New Roman" pitchFamily="-111" charset="0"/>
              </a:rPr>
              <a:pPr algn="r" eaLnBrk="0" hangingPunct="0"/>
              <a:t>74</a:t>
            </a:fld>
            <a:endParaRPr lang="fr-FR" sz="1200">
              <a:solidFill>
                <a:schemeClr val="tx1"/>
              </a:solidFill>
              <a:latin typeface="Times New Roman" pitchFamily="-111" charset="0"/>
            </a:endParaRPr>
          </a:p>
        </p:txBody>
      </p:sp>
      <p:sp>
        <p:nvSpPr>
          <p:cNvPr id="160771" name="Rectangle 2"/>
          <p:cNvSpPr>
            <a:spLocks noGrp="1" noRot="1" noChangeAspect="1" noChangeArrowheads="1" noTextEdit="1"/>
          </p:cNvSpPr>
          <p:nvPr>
            <p:ph type="sldImg"/>
          </p:nvPr>
        </p:nvSpPr>
        <p:spPr>
          <a:xfrm>
            <a:off x="1143000" y="684213"/>
            <a:ext cx="4578350" cy="3433762"/>
          </a:xfrm>
          <a:ln/>
        </p:spPr>
      </p:sp>
      <p:sp>
        <p:nvSpPr>
          <p:cNvPr id="160772" name="Rectangle 3"/>
          <p:cNvSpPr>
            <a:spLocks noGrp="1" noChangeArrowheads="1"/>
          </p:cNvSpPr>
          <p:nvPr>
            <p:ph type="body" idx="1"/>
          </p:nvPr>
        </p:nvSpPr>
        <p:spPr>
          <a:xfrm>
            <a:off x="915988" y="4344988"/>
            <a:ext cx="5026025" cy="4114800"/>
          </a:xfrm>
          <a:noFill/>
          <a:ln/>
        </p:spPr>
        <p:txBody>
          <a:bodyPr/>
          <a:lstStyle/>
          <a:p>
            <a:endParaRPr lang="en-US" smtClean="0">
              <a:latin typeface="Times New Roman" pitchFamily="-111" charset="0"/>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7"/>
          <p:cNvSpPr txBox="1">
            <a:spLocks noGrp="1" noChangeArrowheads="1"/>
          </p:cNvSpPr>
          <p:nvPr/>
        </p:nvSpPr>
        <p:spPr bwMode="auto">
          <a:xfrm>
            <a:off x="3886200" y="8686800"/>
            <a:ext cx="2971800" cy="457200"/>
          </a:xfrm>
          <a:prstGeom prst="rect">
            <a:avLst/>
          </a:prstGeom>
          <a:noFill/>
          <a:ln w="9525">
            <a:noFill/>
            <a:miter lim="800000"/>
            <a:headEnd/>
            <a:tailEnd/>
          </a:ln>
        </p:spPr>
        <p:txBody>
          <a:bodyPr anchor="b">
            <a:prstTxWarp prst="textNoShape">
              <a:avLst/>
            </a:prstTxWarp>
          </a:bodyPr>
          <a:lstStyle/>
          <a:p>
            <a:pPr algn="r" eaLnBrk="0" hangingPunct="0"/>
            <a:fld id="{93155EFB-BC20-8341-BF0D-5070176EFB05}" type="slidenum">
              <a:rPr lang="fr-FR" sz="1200">
                <a:solidFill>
                  <a:schemeClr val="tx1"/>
                </a:solidFill>
                <a:latin typeface="Times New Roman" pitchFamily="-111" charset="0"/>
              </a:rPr>
              <a:pPr algn="r" eaLnBrk="0" hangingPunct="0"/>
              <a:t>75</a:t>
            </a:fld>
            <a:endParaRPr lang="fr-FR" sz="1200">
              <a:solidFill>
                <a:schemeClr val="tx1"/>
              </a:solidFill>
              <a:latin typeface="Times New Roman" pitchFamily="-111" charset="0"/>
            </a:endParaRPr>
          </a:p>
        </p:txBody>
      </p:sp>
      <p:sp>
        <p:nvSpPr>
          <p:cNvPr id="164867" name="Rectangle 2"/>
          <p:cNvSpPr>
            <a:spLocks noGrp="1" noRot="1" noChangeAspect="1" noChangeArrowheads="1" noTextEdit="1"/>
          </p:cNvSpPr>
          <p:nvPr>
            <p:ph type="sldImg"/>
          </p:nvPr>
        </p:nvSpPr>
        <p:spPr>
          <a:xfrm>
            <a:off x="1143000" y="684213"/>
            <a:ext cx="4578350" cy="3433762"/>
          </a:xfrm>
          <a:ln/>
        </p:spPr>
      </p:sp>
      <p:sp>
        <p:nvSpPr>
          <p:cNvPr id="164868" name="Rectangle 3"/>
          <p:cNvSpPr>
            <a:spLocks noGrp="1" noChangeArrowheads="1"/>
          </p:cNvSpPr>
          <p:nvPr>
            <p:ph type="body" idx="1"/>
          </p:nvPr>
        </p:nvSpPr>
        <p:spPr>
          <a:xfrm>
            <a:off x="915988" y="4344988"/>
            <a:ext cx="5026025" cy="4114800"/>
          </a:xfrm>
          <a:noFill/>
          <a:ln/>
        </p:spPr>
        <p:txBody>
          <a:bodyPr/>
          <a:lstStyle/>
          <a:p>
            <a:endParaRPr lang="en-US" smtClean="0">
              <a:latin typeface="Times New Roman" pitchFamily="-111" charset="0"/>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7"/>
          <p:cNvSpPr txBox="1">
            <a:spLocks noGrp="1" noChangeArrowheads="1"/>
          </p:cNvSpPr>
          <p:nvPr/>
        </p:nvSpPr>
        <p:spPr bwMode="auto">
          <a:xfrm>
            <a:off x="3886200" y="8686800"/>
            <a:ext cx="2971800" cy="457200"/>
          </a:xfrm>
          <a:prstGeom prst="rect">
            <a:avLst/>
          </a:prstGeom>
          <a:noFill/>
          <a:ln w="9525">
            <a:noFill/>
            <a:miter lim="800000"/>
            <a:headEnd/>
            <a:tailEnd/>
          </a:ln>
        </p:spPr>
        <p:txBody>
          <a:bodyPr anchor="b">
            <a:prstTxWarp prst="textNoShape">
              <a:avLst/>
            </a:prstTxWarp>
          </a:bodyPr>
          <a:lstStyle/>
          <a:p>
            <a:pPr algn="r" eaLnBrk="0" hangingPunct="0"/>
            <a:fld id="{B9856572-5C1D-CE43-9BDE-BD3954DA1039}" type="slidenum">
              <a:rPr lang="fr-FR" sz="1200">
                <a:solidFill>
                  <a:schemeClr val="tx1"/>
                </a:solidFill>
                <a:latin typeface="Times New Roman" pitchFamily="-111" charset="0"/>
              </a:rPr>
              <a:pPr algn="r" eaLnBrk="0" hangingPunct="0"/>
              <a:t>76</a:t>
            </a:fld>
            <a:endParaRPr lang="fr-FR" sz="1200">
              <a:solidFill>
                <a:schemeClr val="tx1"/>
              </a:solidFill>
              <a:latin typeface="Times New Roman" pitchFamily="-111" charset="0"/>
            </a:endParaRPr>
          </a:p>
        </p:txBody>
      </p:sp>
      <p:sp>
        <p:nvSpPr>
          <p:cNvPr id="166915" name="Rectangle 2"/>
          <p:cNvSpPr>
            <a:spLocks noGrp="1" noRot="1" noChangeAspect="1" noChangeArrowheads="1" noTextEdit="1"/>
          </p:cNvSpPr>
          <p:nvPr>
            <p:ph type="sldImg"/>
          </p:nvPr>
        </p:nvSpPr>
        <p:spPr>
          <a:xfrm>
            <a:off x="1143000" y="684213"/>
            <a:ext cx="4578350" cy="3433762"/>
          </a:xfrm>
          <a:ln/>
        </p:spPr>
      </p:sp>
      <p:sp>
        <p:nvSpPr>
          <p:cNvPr id="166916" name="Rectangle 3"/>
          <p:cNvSpPr>
            <a:spLocks noGrp="1" noChangeArrowheads="1"/>
          </p:cNvSpPr>
          <p:nvPr>
            <p:ph type="body" idx="1"/>
          </p:nvPr>
        </p:nvSpPr>
        <p:spPr>
          <a:xfrm>
            <a:off x="915988" y="4344988"/>
            <a:ext cx="5026025" cy="4114800"/>
          </a:xfrm>
          <a:noFill/>
          <a:ln/>
        </p:spPr>
        <p:txBody>
          <a:bodyPr/>
          <a:lstStyle/>
          <a:p>
            <a:endParaRPr lang="en-US" smtClean="0">
              <a:latin typeface="Times New Roman" pitchFamily="-111" charset="0"/>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7"/>
          <p:cNvSpPr txBox="1">
            <a:spLocks noGrp="1" noChangeArrowheads="1"/>
          </p:cNvSpPr>
          <p:nvPr/>
        </p:nvSpPr>
        <p:spPr bwMode="auto">
          <a:xfrm>
            <a:off x="3886200" y="8686800"/>
            <a:ext cx="2971800" cy="457200"/>
          </a:xfrm>
          <a:prstGeom prst="rect">
            <a:avLst/>
          </a:prstGeom>
          <a:noFill/>
          <a:ln w="9525">
            <a:noFill/>
            <a:miter lim="800000"/>
            <a:headEnd/>
            <a:tailEnd/>
          </a:ln>
        </p:spPr>
        <p:txBody>
          <a:bodyPr anchor="b">
            <a:prstTxWarp prst="textNoShape">
              <a:avLst/>
            </a:prstTxWarp>
          </a:bodyPr>
          <a:lstStyle/>
          <a:p>
            <a:pPr algn="r" eaLnBrk="0" hangingPunct="0"/>
            <a:fld id="{C58449E9-F3F4-7444-BC9F-912AF650A979}" type="slidenum">
              <a:rPr lang="fr-FR" sz="1200">
                <a:solidFill>
                  <a:schemeClr val="tx1"/>
                </a:solidFill>
                <a:latin typeface="Times New Roman" pitchFamily="-111" charset="0"/>
              </a:rPr>
              <a:pPr algn="r" eaLnBrk="0" hangingPunct="0"/>
              <a:t>77</a:t>
            </a:fld>
            <a:endParaRPr lang="fr-FR" sz="1200">
              <a:solidFill>
                <a:schemeClr val="tx1"/>
              </a:solidFill>
              <a:latin typeface="Times New Roman" pitchFamily="-111" charset="0"/>
            </a:endParaRPr>
          </a:p>
        </p:txBody>
      </p:sp>
      <p:sp>
        <p:nvSpPr>
          <p:cNvPr id="162819" name="Rectangle 2"/>
          <p:cNvSpPr>
            <a:spLocks noGrp="1" noRot="1" noChangeAspect="1" noChangeArrowheads="1" noTextEdit="1"/>
          </p:cNvSpPr>
          <p:nvPr>
            <p:ph type="sldImg"/>
          </p:nvPr>
        </p:nvSpPr>
        <p:spPr>
          <a:xfrm>
            <a:off x="1143000" y="684213"/>
            <a:ext cx="4578350" cy="3433762"/>
          </a:xfrm>
          <a:ln/>
        </p:spPr>
      </p:sp>
      <p:sp>
        <p:nvSpPr>
          <p:cNvPr id="162820" name="Rectangle 3"/>
          <p:cNvSpPr>
            <a:spLocks noGrp="1" noChangeArrowheads="1"/>
          </p:cNvSpPr>
          <p:nvPr>
            <p:ph type="body" idx="1"/>
          </p:nvPr>
        </p:nvSpPr>
        <p:spPr>
          <a:xfrm>
            <a:off x="915988" y="4344988"/>
            <a:ext cx="5026025" cy="4114800"/>
          </a:xfrm>
          <a:noFill/>
          <a:ln/>
        </p:spPr>
        <p:txBody>
          <a:bodyPr/>
          <a:lstStyle/>
          <a:p>
            <a:endParaRPr lang="en-US" smtClean="0">
              <a:latin typeface="Times New Roman" pitchFamily="-111" charset="0"/>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7"/>
          <p:cNvSpPr txBox="1">
            <a:spLocks noGrp="1" noChangeArrowheads="1"/>
          </p:cNvSpPr>
          <p:nvPr/>
        </p:nvSpPr>
        <p:spPr bwMode="auto">
          <a:xfrm>
            <a:off x="3886200" y="8686800"/>
            <a:ext cx="2971800" cy="457200"/>
          </a:xfrm>
          <a:prstGeom prst="rect">
            <a:avLst/>
          </a:prstGeom>
          <a:noFill/>
          <a:ln w="9525">
            <a:noFill/>
            <a:miter lim="800000"/>
            <a:headEnd/>
            <a:tailEnd/>
          </a:ln>
        </p:spPr>
        <p:txBody>
          <a:bodyPr anchor="b">
            <a:prstTxWarp prst="textNoShape">
              <a:avLst/>
            </a:prstTxWarp>
          </a:bodyPr>
          <a:lstStyle/>
          <a:p>
            <a:pPr algn="r" eaLnBrk="0" hangingPunct="0"/>
            <a:fld id="{90A8BE01-18F1-1044-9828-901250B98858}" type="slidenum">
              <a:rPr lang="fr-FR" sz="1200">
                <a:solidFill>
                  <a:schemeClr val="tx1"/>
                </a:solidFill>
                <a:latin typeface="Times New Roman" pitchFamily="-111" charset="0"/>
              </a:rPr>
              <a:pPr algn="r" eaLnBrk="0" hangingPunct="0"/>
              <a:t>78</a:t>
            </a:fld>
            <a:endParaRPr lang="fr-FR" sz="1200">
              <a:solidFill>
                <a:schemeClr val="tx1"/>
              </a:solidFill>
              <a:latin typeface="Times New Roman" pitchFamily="-111" charset="0"/>
            </a:endParaRPr>
          </a:p>
        </p:txBody>
      </p:sp>
      <p:sp>
        <p:nvSpPr>
          <p:cNvPr id="168963" name="Rectangle 2"/>
          <p:cNvSpPr>
            <a:spLocks noGrp="1" noRot="1" noChangeAspect="1" noChangeArrowheads="1" noTextEdit="1"/>
          </p:cNvSpPr>
          <p:nvPr>
            <p:ph type="sldImg"/>
          </p:nvPr>
        </p:nvSpPr>
        <p:spPr>
          <a:xfrm>
            <a:off x="1143000" y="684213"/>
            <a:ext cx="4578350" cy="3433762"/>
          </a:xfrm>
          <a:ln/>
        </p:spPr>
      </p:sp>
      <p:sp>
        <p:nvSpPr>
          <p:cNvPr id="168964" name="Rectangle 3"/>
          <p:cNvSpPr>
            <a:spLocks noGrp="1" noChangeArrowheads="1"/>
          </p:cNvSpPr>
          <p:nvPr>
            <p:ph type="body" idx="1"/>
          </p:nvPr>
        </p:nvSpPr>
        <p:spPr>
          <a:xfrm>
            <a:off x="915988" y="4344988"/>
            <a:ext cx="5026025" cy="4114800"/>
          </a:xfrm>
          <a:noFill/>
          <a:ln/>
        </p:spPr>
        <p:txBody>
          <a:bodyPr/>
          <a:lstStyle/>
          <a:p>
            <a:endParaRPr lang="en-US" smtClean="0">
              <a:latin typeface="Times New Roman" pitchFamily="-111" charset="0"/>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7"/>
          <p:cNvSpPr txBox="1">
            <a:spLocks noGrp="1" noChangeArrowheads="1"/>
          </p:cNvSpPr>
          <p:nvPr/>
        </p:nvSpPr>
        <p:spPr bwMode="auto">
          <a:xfrm>
            <a:off x="3886200" y="8686800"/>
            <a:ext cx="2971800" cy="457200"/>
          </a:xfrm>
          <a:prstGeom prst="rect">
            <a:avLst/>
          </a:prstGeom>
          <a:noFill/>
          <a:ln w="9525">
            <a:noFill/>
            <a:miter lim="800000"/>
            <a:headEnd/>
            <a:tailEnd/>
          </a:ln>
        </p:spPr>
        <p:txBody>
          <a:bodyPr anchor="b">
            <a:prstTxWarp prst="textNoShape">
              <a:avLst/>
            </a:prstTxWarp>
          </a:bodyPr>
          <a:lstStyle/>
          <a:p>
            <a:pPr algn="r" eaLnBrk="0" hangingPunct="0"/>
            <a:fld id="{0A66C4EB-21CF-5B49-A192-A96EC1806AD3}" type="slidenum">
              <a:rPr lang="fr-FR" sz="1200">
                <a:solidFill>
                  <a:schemeClr val="tx1"/>
                </a:solidFill>
                <a:latin typeface="Times New Roman" pitchFamily="-111" charset="0"/>
              </a:rPr>
              <a:pPr algn="r" eaLnBrk="0" hangingPunct="0"/>
              <a:t>79</a:t>
            </a:fld>
            <a:endParaRPr lang="fr-FR" sz="1200">
              <a:solidFill>
                <a:schemeClr val="tx1"/>
              </a:solidFill>
              <a:latin typeface="Times New Roman" pitchFamily="-111" charset="0"/>
            </a:endParaRPr>
          </a:p>
        </p:txBody>
      </p:sp>
      <p:sp>
        <p:nvSpPr>
          <p:cNvPr id="171011" name="Rectangle 2"/>
          <p:cNvSpPr>
            <a:spLocks noGrp="1" noRot="1" noChangeAspect="1" noChangeArrowheads="1" noTextEdit="1"/>
          </p:cNvSpPr>
          <p:nvPr>
            <p:ph type="sldImg"/>
          </p:nvPr>
        </p:nvSpPr>
        <p:spPr>
          <a:xfrm>
            <a:off x="1143000" y="684213"/>
            <a:ext cx="4578350" cy="3433762"/>
          </a:xfrm>
          <a:ln/>
        </p:spPr>
      </p:sp>
      <p:sp>
        <p:nvSpPr>
          <p:cNvPr id="171012" name="Rectangle 3"/>
          <p:cNvSpPr>
            <a:spLocks noGrp="1" noChangeArrowheads="1"/>
          </p:cNvSpPr>
          <p:nvPr>
            <p:ph type="body" idx="1"/>
          </p:nvPr>
        </p:nvSpPr>
        <p:spPr>
          <a:xfrm>
            <a:off x="915988" y="4344988"/>
            <a:ext cx="5026025" cy="4114800"/>
          </a:xfrm>
          <a:noFill/>
          <a:ln/>
        </p:spPr>
        <p:txBody>
          <a:bodyPr/>
          <a:lstStyle/>
          <a:p>
            <a:endParaRPr lang="en-US" smtClean="0">
              <a:latin typeface="Times New Roman" pitchFamily="-111" charset="0"/>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Rectangle 7"/>
          <p:cNvSpPr txBox="1">
            <a:spLocks noGrp="1" noChangeArrowheads="1"/>
          </p:cNvSpPr>
          <p:nvPr/>
        </p:nvSpPr>
        <p:spPr bwMode="auto">
          <a:xfrm>
            <a:off x="3886200" y="8686800"/>
            <a:ext cx="2971800" cy="457200"/>
          </a:xfrm>
          <a:prstGeom prst="rect">
            <a:avLst/>
          </a:prstGeom>
          <a:noFill/>
          <a:ln w="9525">
            <a:noFill/>
            <a:miter lim="800000"/>
            <a:headEnd/>
            <a:tailEnd/>
          </a:ln>
        </p:spPr>
        <p:txBody>
          <a:bodyPr anchor="b">
            <a:prstTxWarp prst="textNoShape">
              <a:avLst/>
            </a:prstTxWarp>
          </a:bodyPr>
          <a:lstStyle/>
          <a:p>
            <a:pPr algn="r" eaLnBrk="0" hangingPunct="0"/>
            <a:fld id="{F0A79C4D-B6F5-014B-819D-43DD648744A2}" type="slidenum">
              <a:rPr lang="fr-FR" sz="1200">
                <a:solidFill>
                  <a:schemeClr val="tx1"/>
                </a:solidFill>
                <a:latin typeface="Times New Roman" pitchFamily="-111" charset="0"/>
              </a:rPr>
              <a:pPr algn="r" eaLnBrk="0" hangingPunct="0"/>
              <a:t>80</a:t>
            </a:fld>
            <a:endParaRPr lang="fr-FR" sz="1200">
              <a:solidFill>
                <a:schemeClr val="tx1"/>
              </a:solidFill>
              <a:latin typeface="Times New Roman" pitchFamily="-111" charset="0"/>
            </a:endParaRPr>
          </a:p>
        </p:txBody>
      </p:sp>
      <p:sp>
        <p:nvSpPr>
          <p:cNvPr id="173059" name="Rectangle 2"/>
          <p:cNvSpPr>
            <a:spLocks noGrp="1" noRot="1" noChangeAspect="1" noChangeArrowheads="1" noTextEdit="1"/>
          </p:cNvSpPr>
          <p:nvPr>
            <p:ph type="sldImg"/>
          </p:nvPr>
        </p:nvSpPr>
        <p:spPr>
          <a:xfrm>
            <a:off x="1143000" y="684213"/>
            <a:ext cx="4578350" cy="3433762"/>
          </a:xfrm>
          <a:ln/>
        </p:spPr>
      </p:sp>
      <p:sp>
        <p:nvSpPr>
          <p:cNvPr id="173060" name="Rectangle 3"/>
          <p:cNvSpPr>
            <a:spLocks noGrp="1" noChangeArrowheads="1"/>
          </p:cNvSpPr>
          <p:nvPr>
            <p:ph type="body" idx="1"/>
          </p:nvPr>
        </p:nvSpPr>
        <p:spPr>
          <a:xfrm>
            <a:off x="915988" y="4344988"/>
            <a:ext cx="5026025" cy="4114800"/>
          </a:xfrm>
          <a:noFill/>
          <a:ln/>
        </p:spPr>
        <p:txBody>
          <a:bodyPr/>
          <a:lstStyle/>
          <a:p>
            <a:endParaRPr lang="en-US" smtClean="0">
              <a:latin typeface="Times New Roman" pitchFamily="-111" charset="0"/>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7"/>
          <p:cNvSpPr>
            <a:spLocks noGrp="1" noChangeArrowheads="1"/>
          </p:cNvSpPr>
          <p:nvPr>
            <p:ph type="sldNum" sz="quarter" idx="5"/>
          </p:nvPr>
        </p:nvSpPr>
        <p:spPr>
          <a:noFill/>
        </p:spPr>
        <p:txBody>
          <a:bodyPr/>
          <a:lstStyle/>
          <a:p>
            <a:fld id="{F2D2F56F-214B-D34C-8BA3-5AB7F21C7BBA}" type="slidenum">
              <a:rPr lang="fr-FR"/>
              <a:pPr/>
              <a:t>88</a:t>
            </a:fld>
            <a:endParaRPr lang="fr-FR"/>
          </a:p>
        </p:txBody>
      </p:sp>
      <p:sp>
        <p:nvSpPr>
          <p:cNvPr id="22530" name="Rectangle 2"/>
          <p:cNvSpPr>
            <a:spLocks noGrp="1" noRot="1" noChangeAspect="1" noChangeArrowheads="1" noTextEdit="1"/>
          </p:cNvSpPr>
          <p:nvPr>
            <p:ph type="sldImg"/>
          </p:nvPr>
        </p:nvSpPr>
        <p:spPr>
          <a:xfrm>
            <a:off x="1143000" y="684213"/>
            <a:ext cx="4578350" cy="3433762"/>
          </a:xfrm>
          <a:ln/>
        </p:spPr>
      </p:sp>
      <p:sp>
        <p:nvSpPr>
          <p:cNvPr id="22531" name="Rectangle 3"/>
          <p:cNvSpPr>
            <a:spLocks noGrp="1" noChangeArrowheads="1"/>
          </p:cNvSpPr>
          <p:nvPr>
            <p:ph type="body" idx="1"/>
          </p:nvPr>
        </p:nvSpPr>
        <p:spPr>
          <a:xfrm>
            <a:off x="915988" y="4344988"/>
            <a:ext cx="5026025" cy="4114800"/>
          </a:xfrm>
          <a:noFill/>
          <a:ln/>
        </p:spPr>
        <p:txBody>
          <a:bodyPr/>
          <a:lstStyle/>
          <a:p>
            <a:endParaRPr lang="en-US" smtClean="0">
              <a:latin typeface="Times New Roman" pitchFamily="-111" charset="0"/>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7"/>
          <p:cNvSpPr txBox="1">
            <a:spLocks noGrp="1" noChangeArrowheads="1"/>
          </p:cNvSpPr>
          <p:nvPr/>
        </p:nvSpPr>
        <p:spPr bwMode="auto">
          <a:xfrm>
            <a:off x="3886200" y="8686800"/>
            <a:ext cx="2971800" cy="457200"/>
          </a:xfrm>
          <a:prstGeom prst="rect">
            <a:avLst/>
          </a:prstGeom>
          <a:noFill/>
          <a:ln w="9525">
            <a:noFill/>
            <a:miter lim="800000"/>
            <a:headEnd/>
            <a:tailEnd/>
          </a:ln>
        </p:spPr>
        <p:txBody>
          <a:bodyPr anchor="b">
            <a:prstTxWarp prst="textNoShape">
              <a:avLst/>
            </a:prstTxWarp>
          </a:bodyPr>
          <a:lstStyle/>
          <a:p>
            <a:pPr algn="r" eaLnBrk="0" hangingPunct="0"/>
            <a:fld id="{EE883D65-2013-D546-A729-B996715FC3D1}" type="slidenum">
              <a:rPr lang="fr-FR" sz="1200">
                <a:solidFill>
                  <a:schemeClr val="tx1"/>
                </a:solidFill>
                <a:latin typeface="Times New Roman" pitchFamily="-111" charset="0"/>
              </a:rPr>
              <a:pPr algn="r" eaLnBrk="0" hangingPunct="0"/>
              <a:t>89</a:t>
            </a:fld>
            <a:endParaRPr lang="fr-FR" sz="1200">
              <a:solidFill>
                <a:schemeClr val="tx1"/>
              </a:solidFill>
              <a:latin typeface="Times New Roman" pitchFamily="-111" charset="0"/>
            </a:endParaRPr>
          </a:p>
        </p:txBody>
      </p:sp>
      <p:sp>
        <p:nvSpPr>
          <p:cNvPr id="138243" name="Rectangle 2"/>
          <p:cNvSpPr>
            <a:spLocks noGrp="1" noRot="1" noChangeAspect="1" noChangeArrowheads="1" noTextEdit="1"/>
          </p:cNvSpPr>
          <p:nvPr>
            <p:ph type="sldImg"/>
          </p:nvPr>
        </p:nvSpPr>
        <p:spPr>
          <a:xfrm>
            <a:off x="1143000" y="684213"/>
            <a:ext cx="4578350" cy="3433762"/>
          </a:xfrm>
          <a:ln/>
        </p:spPr>
      </p:sp>
      <p:sp>
        <p:nvSpPr>
          <p:cNvPr id="138244" name="Rectangle 3"/>
          <p:cNvSpPr>
            <a:spLocks noGrp="1" noChangeArrowheads="1"/>
          </p:cNvSpPr>
          <p:nvPr>
            <p:ph type="body" idx="1"/>
          </p:nvPr>
        </p:nvSpPr>
        <p:spPr>
          <a:xfrm>
            <a:off x="915988" y="4344988"/>
            <a:ext cx="5026025" cy="4114800"/>
          </a:xfrm>
          <a:noFill/>
          <a:ln/>
        </p:spPr>
        <p:txBody>
          <a:bodyPr/>
          <a:lstStyle/>
          <a:p>
            <a:endParaRPr lang="en-US" smtClean="0">
              <a:latin typeface="Times New Roman" pitchFamily="-111" charset="0"/>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7"/>
          <p:cNvSpPr txBox="1">
            <a:spLocks noGrp="1" noChangeArrowheads="1"/>
          </p:cNvSpPr>
          <p:nvPr/>
        </p:nvSpPr>
        <p:spPr bwMode="auto">
          <a:xfrm>
            <a:off x="3886200" y="8686800"/>
            <a:ext cx="2971800" cy="457200"/>
          </a:xfrm>
          <a:prstGeom prst="rect">
            <a:avLst/>
          </a:prstGeom>
          <a:noFill/>
          <a:ln w="9525">
            <a:noFill/>
            <a:miter lim="800000"/>
            <a:headEnd/>
            <a:tailEnd/>
          </a:ln>
        </p:spPr>
        <p:txBody>
          <a:bodyPr anchor="b">
            <a:prstTxWarp prst="textNoShape">
              <a:avLst/>
            </a:prstTxWarp>
          </a:bodyPr>
          <a:lstStyle/>
          <a:p>
            <a:pPr algn="r" eaLnBrk="0" hangingPunct="0"/>
            <a:fld id="{469880F4-C9E2-C748-B7F9-3DBC0CB93C81}" type="slidenum">
              <a:rPr lang="fr-FR" sz="1200">
                <a:solidFill>
                  <a:schemeClr val="tx1"/>
                </a:solidFill>
                <a:latin typeface="Times New Roman" pitchFamily="-111" charset="0"/>
              </a:rPr>
              <a:pPr algn="r" eaLnBrk="0" hangingPunct="0"/>
              <a:t>90</a:t>
            </a:fld>
            <a:endParaRPr lang="fr-FR" sz="1200">
              <a:solidFill>
                <a:schemeClr val="tx1"/>
              </a:solidFill>
              <a:latin typeface="Times New Roman" pitchFamily="-111" charset="0"/>
            </a:endParaRPr>
          </a:p>
        </p:txBody>
      </p:sp>
      <p:sp>
        <p:nvSpPr>
          <p:cNvPr id="140291" name="Rectangle 2"/>
          <p:cNvSpPr>
            <a:spLocks noGrp="1" noRot="1" noChangeAspect="1" noChangeArrowheads="1" noTextEdit="1"/>
          </p:cNvSpPr>
          <p:nvPr>
            <p:ph type="sldImg"/>
          </p:nvPr>
        </p:nvSpPr>
        <p:spPr>
          <a:xfrm>
            <a:off x="1143000" y="684213"/>
            <a:ext cx="4578350" cy="3433762"/>
          </a:xfrm>
          <a:ln/>
        </p:spPr>
      </p:sp>
      <p:sp>
        <p:nvSpPr>
          <p:cNvPr id="140292" name="Rectangle 3"/>
          <p:cNvSpPr>
            <a:spLocks noGrp="1" noChangeArrowheads="1"/>
          </p:cNvSpPr>
          <p:nvPr>
            <p:ph type="body" idx="1"/>
          </p:nvPr>
        </p:nvSpPr>
        <p:spPr>
          <a:xfrm>
            <a:off x="915988" y="4344988"/>
            <a:ext cx="5026025" cy="4114800"/>
          </a:xfrm>
          <a:noFill/>
          <a:ln/>
        </p:spPr>
        <p:txBody>
          <a:bodyPr/>
          <a:lstStyle/>
          <a:p>
            <a:endParaRPr lang="en-US" smtClean="0">
              <a:latin typeface="Times New Roman" pitchFamily="-111"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en-US" dirty="0" smtClean="0"/>
              <a:t>Note</a:t>
            </a:r>
            <a:r>
              <a:rPr lang="en-US" baseline="0" dirty="0" smtClean="0"/>
              <a:t> that PIX will go away in v2010</a:t>
            </a:r>
          </a:p>
          <a:p>
            <a:endParaRPr lang="en-US" dirty="0"/>
          </a:p>
        </p:txBody>
      </p:sp>
      <p:sp>
        <p:nvSpPr>
          <p:cNvPr id="4" name="Espace réservé du numéro de diapositive 3"/>
          <p:cNvSpPr>
            <a:spLocks noGrp="1"/>
          </p:cNvSpPr>
          <p:nvPr>
            <p:ph type="sldNum" sz="quarter" idx="10"/>
          </p:nvPr>
        </p:nvSpPr>
        <p:spPr/>
        <p:txBody>
          <a:bodyPr/>
          <a:lstStyle/>
          <a:p>
            <a:pPr>
              <a:defRPr/>
            </a:pPr>
            <a:fld id="{07642AFB-EA53-C244-BD30-7954C9361FE4}" type="slidenum">
              <a:rPr lang="fr-FR" smtClean="0"/>
              <a:pPr>
                <a:defRPr/>
              </a:pPr>
              <a:t>8</a:t>
            </a:fld>
            <a:endParaRPr lang="fr-F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7"/>
          <p:cNvSpPr txBox="1">
            <a:spLocks noGrp="1" noChangeArrowheads="1"/>
          </p:cNvSpPr>
          <p:nvPr/>
        </p:nvSpPr>
        <p:spPr bwMode="auto">
          <a:xfrm>
            <a:off x="3886200" y="8686800"/>
            <a:ext cx="2971800" cy="457200"/>
          </a:xfrm>
          <a:prstGeom prst="rect">
            <a:avLst/>
          </a:prstGeom>
          <a:noFill/>
          <a:ln w="9525">
            <a:noFill/>
            <a:miter lim="800000"/>
            <a:headEnd/>
            <a:tailEnd/>
          </a:ln>
        </p:spPr>
        <p:txBody>
          <a:bodyPr anchor="b">
            <a:prstTxWarp prst="textNoShape">
              <a:avLst/>
            </a:prstTxWarp>
          </a:bodyPr>
          <a:lstStyle/>
          <a:p>
            <a:pPr algn="r" eaLnBrk="0" hangingPunct="0"/>
            <a:fld id="{A41887D4-88E3-0A4F-A4F1-E2B65DF2D498}" type="slidenum">
              <a:rPr lang="fr-FR" sz="1200">
                <a:solidFill>
                  <a:schemeClr val="tx1"/>
                </a:solidFill>
                <a:latin typeface="Times New Roman" pitchFamily="-111" charset="0"/>
              </a:rPr>
              <a:pPr algn="r" eaLnBrk="0" hangingPunct="0"/>
              <a:t>91</a:t>
            </a:fld>
            <a:endParaRPr lang="fr-FR" sz="1200">
              <a:solidFill>
                <a:schemeClr val="tx1"/>
              </a:solidFill>
              <a:latin typeface="Times New Roman" pitchFamily="-111" charset="0"/>
            </a:endParaRPr>
          </a:p>
        </p:txBody>
      </p:sp>
      <p:sp>
        <p:nvSpPr>
          <p:cNvPr id="142339" name="Rectangle 2"/>
          <p:cNvSpPr>
            <a:spLocks noGrp="1" noRot="1" noChangeAspect="1" noChangeArrowheads="1" noTextEdit="1"/>
          </p:cNvSpPr>
          <p:nvPr>
            <p:ph type="sldImg"/>
          </p:nvPr>
        </p:nvSpPr>
        <p:spPr>
          <a:xfrm>
            <a:off x="1143000" y="684213"/>
            <a:ext cx="4578350" cy="3433762"/>
          </a:xfrm>
          <a:ln/>
        </p:spPr>
      </p:sp>
      <p:sp>
        <p:nvSpPr>
          <p:cNvPr id="142340" name="Rectangle 3"/>
          <p:cNvSpPr>
            <a:spLocks noGrp="1" noChangeArrowheads="1"/>
          </p:cNvSpPr>
          <p:nvPr>
            <p:ph type="body" idx="1"/>
          </p:nvPr>
        </p:nvSpPr>
        <p:spPr>
          <a:xfrm>
            <a:off x="915988" y="4344988"/>
            <a:ext cx="5026025" cy="4114800"/>
          </a:xfrm>
          <a:noFill/>
          <a:ln/>
        </p:spPr>
        <p:txBody>
          <a:bodyPr/>
          <a:lstStyle/>
          <a:p>
            <a:endParaRPr lang="en-US" smtClean="0">
              <a:latin typeface="Times New Roman" pitchFamily="-111" charset="0"/>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7"/>
          <p:cNvSpPr txBox="1">
            <a:spLocks noGrp="1" noChangeArrowheads="1"/>
          </p:cNvSpPr>
          <p:nvPr/>
        </p:nvSpPr>
        <p:spPr bwMode="auto">
          <a:xfrm>
            <a:off x="3886200" y="8686800"/>
            <a:ext cx="2971800" cy="457200"/>
          </a:xfrm>
          <a:prstGeom prst="rect">
            <a:avLst/>
          </a:prstGeom>
          <a:noFill/>
          <a:ln w="9525">
            <a:noFill/>
            <a:miter lim="800000"/>
            <a:headEnd/>
            <a:tailEnd/>
          </a:ln>
        </p:spPr>
        <p:txBody>
          <a:bodyPr anchor="b">
            <a:prstTxWarp prst="textNoShape">
              <a:avLst/>
            </a:prstTxWarp>
          </a:bodyPr>
          <a:lstStyle/>
          <a:p>
            <a:pPr algn="r" eaLnBrk="0" hangingPunct="0"/>
            <a:fld id="{F16954B0-2E16-774B-9217-F02A4B501008}" type="slidenum">
              <a:rPr lang="fr-FR" sz="1200">
                <a:solidFill>
                  <a:schemeClr val="tx1"/>
                </a:solidFill>
                <a:latin typeface="Times New Roman" pitchFamily="-111" charset="0"/>
              </a:rPr>
              <a:pPr algn="r" eaLnBrk="0" hangingPunct="0"/>
              <a:t>92</a:t>
            </a:fld>
            <a:endParaRPr lang="fr-FR" sz="1200">
              <a:solidFill>
                <a:schemeClr val="tx1"/>
              </a:solidFill>
              <a:latin typeface="Times New Roman" pitchFamily="-111" charset="0"/>
            </a:endParaRPr>
          </a:p>
        </p:txBody>
      </p:sp>
      <p:sp>
        <p:nvSpPr>
          <p:cNvPr id="144387" name="Rectangle 2"/>
          <p:cNvSpPr>
            <a:spLocks noGrp="1" noRot="1" noChangeAspect="1" noChangeArrowheads="1" noTextEdit="1"/>
          </p:cNvSpPr>
          <p:nvPr>
            <p:ph type="sldImg"/>
          </p:nvPr>
        </p:nvSpPr>
        <p:spPr>
          <a:xfrm>
            <a:off x="1143000" y="684213"/>
            <a:ext cx="4578350" cy="3433762"/>
          </a:xfrm>
          <a:ln/>
        </p:spPr>
      </p:sp>
      <p:sp>
        <p:nvSpPr>
          <p:cNvPr id="144388" name="Rectangle 3"/>
          <p:cNvSpPr>
            <a:spLocks noGrp="1" noChangeArrowheads="1"/>
          </p:cNvSpPr>
          <p:nvPr>
            <p:ph type="body" idx="1"/>
          </p:nvPr>
        </p:nvSpPr>
        <p:spPr>
          <a:xfrm>
            <a:off x="915988" y="4344988"/>
            <a:ext cx="5026025" cy="4114800"/>
          </a:xfrm>
          <a:noFill/>
          <a:ln/>
        </p:spPr>
        <p:txBody>
          <a:bodyPr/>
          <a:lstStyle/>
          <a:p>
            <a:endParaRPr lang="en-US" smtClean="0">
              <a:latin typeface="Times New Roman" pitchFamily="-111" charset="0"/>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7"/>
          <p:cNvSpPr txBox="1">
            <a:spLocks noGrp="1" noChangeArrowheads="1"/>
          </p:cNvSpPr>
          <p:nvPr/>
        </p:nvSpPr>
        <p:spPr bwMode="auto">
          <a:xfrm>
            <a:off x="3886200" y="8686800"/>
            <a:ext cx="2971800" cy="457200"/>
          </a:xfrm>
          <a:prstGeom prst="rect">
            <a:avLst/>
          </a:prstGeom>
          <a:noFill/>
          <a:ln w="9525">
            <a:noFill/>
            <a:miter lim="800000"/>
            <a:headEnd/>
            <a:tailEnd/>
          </a:ln>
        </p:spPr>
        <p:txBody>
          <a:bodyPr anchor="b">
            <a:prstTxWarp prst="textNoShape">
              <a:avLst/>
            </a:prstTxWarp>
          </a:bodyPr>
          <a:lstStyle/>
          <a:p>
            <a:pPr algn="r" eaLnBrk="0" hangingPunct="0"/>
            <a:fld id="{897769F7-C924-174A-995B-69A78515C9DB}" type="slidenum">
              <a:rPr lang="fr-FR" sz="1200">
                <a:solidFill>
                  <a:schemeClr val="tx1"/>
                </a:solidFill>
                <a:latin typeface="Times New Roman" pitchFamily="-111" charset="0"/>
              </a:rPr>
              <a:pPr algn="r" eaLnBrk="0" hangingPunct="0"/>
              <a:t>93</a:t>
            </a:fld>
            <a:endParaRPr lang="fr-FR" sz="1200">
              <a:solidFill>
                <a:schemeClr val="tx1"/>
              </a:solidFill>
              <a:latin typeface="Times New Roman" pitchFamily="-111" charset="0"/>
            </a:endParaRPr>
          </a:p>
        </p:txBody>
      </p:sp>
      <p:sp>
        <p:nvSpPr>
          <p:cNvPr id="146435" name="Rectangle 2"/>
          <p:cNvSpPr>
            <a:spLocks noGrp="1" noRot="1" noChangeAspect="1" noChangeArrowheads="1" noTextEdit="1"/>
          </p:cNvSpPr>
          <p:nvPr>
            <p:ph type="sldImg"/>
          </p:nvPr>
        </p:nvSpPr>
        <p:spPr>
          <a:xfrm>
            <a:off x="1143000" y="684213"/>
            <a:ext cx="4578350" cy="3433762"/>
          </a:xfrm>
          <a:ln/>
        </p:spPr>
      </p:sp>
      <p:sp>
        <p:nvSpPr>
          <p:cNvPr id="146436" name="Rectangle 3"/>
          <p:cNvSpPr>
            <a:spLocks noGrp="1" noChangeArrowheads="1"/>
          </p:cNvSpPr>
          <p:nvPr>
            <p:ph type="body" idx="1"/>
          </p:nvPr>
        </p:nvSpPr>
        <p:spPr>
          <a:xfrm>
            <a:off x="915988" y="4344988"/>
            <a:ext cx="5026025" cy="4114800"/>
          </a:xfrm>
          <a:noFill/>
          <a:ln/>
        </p:spPr>
        <p:txBody>
          <a:bodyPr/>
          <a:lstStyle/>
          <a:p>
            <a:endParaRPr lang="en-US" smtClean="0">
              <a:latin typeface="Times New Roman" pitchFamily="-111" charset="0"/>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7"/>
          <p:cNvSpPr txBox="1">
            <a:spLocks noGrp="1" noChangeArrowheads="1"/>
          </p:cNvSpPr>
          <p:nvPr/>
        </p:nvSpPr>
        <p:spPr bwMode="auto">
          <a:xfrm>
            <a:off x="3886200" y="8686800"/>
            <a:ext cx="2971800" cy="457200"/>
          </a:xfrm>
          <a:prstGeom prst="rect">
            <a:avLst/>
          </a:prstGeom>
          <a:noFill/>
          <a:ln w="9525">
            <a:noFill/>
            <a:miter lim="800000"/>
            <a:headEnd/>
            <a:tailEnd/>
          </a:ln>
        </p:spPr>
        <p:txBody>
          <a:bodyPr anchor="b">
            <a:prstTxWarp prst="textNoShape">
              <a:avLst/>
            </a:prstTxWarp>
          </a:bodyPr>
          <a:lstStyle/>
          <a:p>
            <a:pPr algn="r" eaLnBrk="0" hangingPunct="0"/>
            <a:fld id="{EBF1F4C4-1A79-C04F-9B1B-426E131CE42D}" type="slidenum">
              <a:rPr lang="fr-FR" sz="1200">
                <a:solidFill>
                  <a:schemeClr val="tx1"/>
                </a:solidFill>
                <a:latin typeface="Times New Roman" pitchFamily="-111" charset="0"/>
              </a:rPr>
              <a:pPr algn="r" eaLnBrk="0" hangingPunct="0"/>
              <a:t>94</a:t>
            </a:fld>
            <a:endParaRPr lang="fr-FR" sz="1200">
              <a:solidFill>
                <a:schemeClr val="tx1"/>
              </a:solidFill>
              <a:latin typeface="Times New Roman" pitchFamily="-111" charset="0"/>
            </a:endParaRPr>
          </a:p>
        </p:txBody>
      </p:sp>
      <p:sp>
        <p:nvSpPr>
          <p:cNvPr id="148483" name="Rectangle 2"/>
          <p:cNvSpPr>
            <a:spLocks noGrp="1" noRot="1" noChangeAspect="1" noChangeArrowheads="1" noTextEdit="1"/>
          </p:cNvSpPr>
          <p:nvPr>
            <p:ph type="sldImg"/>
          </p:nvPr>
        </p:nvSpPr>
        <p:spPr>
          <a:xfrm>
            <a:off x="1143000" y="684213"/>
            <a:ext cx="4578350" cy="3433762"/>
          </a:xfrm>
          <a:ln/>
        </p:spPr>
      </p:sp>
      <p:sp>
        <p:nvSpPr>
          <p:cNvPr id="148484" name="Rectangle 3"/>
          <p:cNvSpPr>
            <a:spLocks noGrp="1" noChangeArrowheads="1"/>
          </p:cNvSpPr>
          <p:nvPr>
            <p:ph type="body" idx="1"/>
          </p:nvPr>
        </p:nvSpPr>
        <p:spPr>
          <a:xfrm>
            <a:off x="915988" y="4344988"/>
            <a:ext cx="5026025" cy="4114800"/>
          </a:xfrm>
          <a:noFill/>
          <a:ln/>
        </p:spPr>
        <p:txBody>
          <a:bodyPr/>
          <a:lstStyle/>
          <a:p>
            <a:endParaRPr lang="en-US" smtClean="0">
              <a:latin typeface="Times New Roman" pitchFamily="-111" charset="0"/>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7"/>
          <p:cNvSpPr txBox="1">
            <a:spLocks noGrp="1" noChangeArrowheads="1"/>
          </p:cNvSpPr>
          <p:nvPr/>
        </p:nvSpPr>
        <p:spPr bwMode="auto">
          <a:xfrm>
            <a:off x="3886200" y="8686800"/>
            <a:ext cx="2971800" cy="457200"/>
          </a:xfrm>
          <a:prstGeom prst="rect">
            <a:avLst/>
          </a:prstGeom>
          <a:noFill/>
          <a:ln w="9525">
            <a:noFill/>
            <a:miter lim="800000"/>
            <a:headEnd/>
            <a:tailEnd/>
          </a:ln>
        </p:spPr>
        <p:txBody>
          <a:bodyPr anchor="b">
            <a:prstTxWarp prst="textNoShape">
              <a:avLst/>
            </a:prstTxWarp>
          </a:bodyPr>
          <a:lstStyle/>
          <a:p>
            <a:pPr algn="r" eaLnBrk="0" hangingPunct="0"/>
            <a:fld id="{5C9978A3-1099-CB4C-A340-93B363F17AA8}" type="slidenum">
              <a:rPr lang="fr-FR" sz="1200">
                <a:solidFill>
                  <a:schemeClr val="tx1"/>
                </a:solidFill>
                <a:latin typeface="Times New Roman" pitchFamily="-111" charset="0"/>
              </a:rPr>
              <a:pPr algn="r" eaLnBrk="0" hangingPunct="0"/>
              <a:t>95</a:t>
            </a:fld>
            <a:endParaRPr lang="fr-FR" sz="1200">
              <a:solidFill>
                <a:schemeClr val="tx1"/>
              </a:solidFill>
              <a:latin typeface="Times New Roman" pitchFamily="-111" charset="0"/>
            </a:endParaRPr>
          </a:p>
        </p:txBody>
      </p:sp>
      <p:sp>
        <p:nvSpPr>
          <p:cNvPr id="150531" name="Rectangle 2"/>
          <p:cNvSpPr>
            <a:spLocks noGrp="1" noRot="1" noChangeAspect="1" noChangeArrowheads="1" noTextEdit="1"/>
          </p:cNvSpPr>
          <p:nvPr>
            <p:ph type="sldImg"/>
          </p:nvPr>
        </p:nvSpPr>
        <p:spPr>
          <a:xfrm>
            <a:off x="1143000" y="684213"/>
            <a:ext cx="4578350" cy="3433762"/>
          </a:xfrm>
          <a:ln/>
        </p:spPr>
      </p:sp>
      <p:sp>
        <p:nvSpPr>
          <p:cNvPr id="150532" name="Rectangle 3"/>
          <p:cNvSpPr>
            <a:spLocks noGrp="1" noChangeArrowheads="1"/>
          </p:cNvSpPr>
          <p:nvPr>
            <p:ph type="body" idx="1"/>
          </p:nvPr>
        </p:nvSpPr>
        <p:spPr>
          <a:xfrm>
            <a:off x="915988" y="4344988"/>
            <a:ext cx="5026025" cy="4114800"/>
          </a:xfrm>
          <a:noFill/>
          <a:ln/>
        </p:spPr>
        <p:txBody>
          <a:bodyPr/>
          <a:lstStyle/>
          <a:p>
            <a:endParaRPr lang="en-US" smtClean="0">
              <a:latin typeface="Times New Roman" pitchFamily="-111" charset="0"/>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7"/>
          <p:cNvSpPr txBox="1">
            <a:spLocks noGrp="1" noChangeArrowheads="1"/>
          </p:cNvSpPr>
          <p:nvPr/>
        </p:nvSpPr>
        <p:spPr bwMode="auto">
          <a:xfrm>
            <a:off x="3886200" y="8686800"/>
            <a:ext cx="2971800" cy="457200"/>
          </a:xfrm>
          <a:prstGeom prst="rect">
            <a:avLst/>
          </a:prstGeom>
          <a:noFill/>
          <a:ln w="9525">
            <a:noFill/>
            <a:miter lim="800000"/>
            <a:headEnd/>
            <a:tailEnd/>
          </a:ln>
        </p:spPr>
        <p:txBody>
          <a:bodyPr anchor="b">
            <a:prstTxWarp prst="textNoShape">
              <a:avLst/>
            </a:prstTxWarp>
          </a:bodyPr>
          <a:lstStyle/>
          <a:p>
            <a:pPr algn="r" eaLnBrk="0" hangingPunct="0"/>
            <a:fld id="{19FC096C-632C-C041-AAC4-8F634BBA0208}" type="slidenum">
              <a:rPr lang="fr-FR" sz="1200">
                <a:solidFill>
                  <a:schemeClr val="tx1"/>
                </a:solidFill>
                <a:latin typeface="Times New Roman" pitchFamily="-111" charset="0"/>
              </a:rPr>
              <a:pPr algn="r" eaLnBrk="0" hangingPunct="0"/>
              <a:t>99</a:t>
            </a:fld>
            <a:endParaRPr lang="fr-FR" sz="1200">
              <a:solidFill>
                <a:schemeClr val="tx1"/>
              </a:solidFill>
              <a:latin typeface="Times New Roman" pitchFamily="-111" charset="0"/>
            </a:endParaRPr>
          </a:p>
        </p:txBody>
      </p:sp>
      <p:sp>
        <p:nvSpPr>
          <p:cNvPr id="156675" name="Rectangle 2"/>
          <p:cNvSpPr>
            <a:spLocks noGrp="1" noRot="1" noChangeAspect="1" noChangeArrowheads="1" noTextEdit="1"/>
          </p:cNvSpPr>
          <p:nvPr>
            <p:ph type="sldImg"/>
          </p:nvPr>
        </p:nvSpPr>
        <p:spPr>
          <a:xfrm>
            <a:off x="1143000" y="684213"/>
            <a:ext cx="4578350" cy="3433762"/>
          </a:xfrm>
          <a:ln/>
        </p:spPr>
      </p:sp>
      <p:sp>
        <p:nvSpPr>
          <p:cNvPr id="156676" name="Rectangle 3"/>
          <p:cNvSpPr>
            <a:spLocks noGrp="1" noChangeArrowheads="1"/>
          </p:cNvSpPr>
          <p:nvPr>
            <p:ph type="body" idx="1"/>
          </p:nvPr>
        </p:nvSpPr>
        <p:spPr>
          <a:xfrm>
            <a:off x="915988" y="4344988"/>
            <a:ext cx="5026025" cy="4114800"/>
          </a:xfrm>
          <a:noFill/>
          <a:ln/>
        </p:spPr>
        <p:txBody>
          <a:bodyPr/>
          <a:lstStyle/>
          <a:p>
            <a:endParaRPr lang="en-US" smtClean="0">
              <a:latin typeface="Times New Roman" pitchFamily="-111" charset="0"/>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7"/>
          <p:cNvSpPr>
            <a:spLocks noGrp="1" noChangeArrowheads="1"/>
          </p:cNvSpPr>
          <p:nvPr>
            <p:ph type="sldNum" sz="quarter" idx="5"/>
          </p:nvPr>
        </p:nvSpPr>
        <p:spPr>
          <a:noFill/>
        </p:spPr>
        <p:txBody>
          <a:bodyPr/>
          <a:lstStyle/>
          <a:p>
            <a:fld id="{20168E4E-28AE-F841-88D6-E7C940CA7F14}" type="slidenum">
              <a:rPr lang="fr-FR"/>
              <a:pPr/>
              <a:t>102</a:t>
            </a:fld>
            <a:endParaRPr lang="fr-FR"/>
          </a:p>
        </p:txBody>
      </p:sp>
      <p:sp>
        <p:nvSpPr>
          <p:cNvPr id="145411" name="Rectangle 2"/>
          <p:cNvSpPr>
            <a:spLocks noGrp="1" noRot="1" noChangeAspect="1" noChangeArrowheads="1" noTextEdit="1"/>
          </p:cNvSpPr>
          <p:nvPr>
            <p:ph type="sldImg"/>
          </p:nvPr>
        </p:nvSpPr>
        <p:spPr>
          <a:ln/>
        </p:spPr>
      </p:sp>
      <p:sp>
        <p:nvSpPr>
          <p:cNvPr id="145412" name="Rectangle 3"/>
          <p:cNvSpPr>
            <a:spLocks noGrp="1" noChangeArrowheads="1"/>
          </p:cNvSpPr>
          <p:nvPr>
            <p:ph type="body" idx="1"/>
          </p:nvPr>
        </p:nvSpPr>
        <p:spPr>
          <a:xfrm>
            <a:off x="685800" y="4343400"/>
            <a:ext cx="5486400" cy="4114800"/>
          </a:xfrm>
          <a:noFill/>
          <a:ln/>
        </p:spPr>
        <p:txBody>
          <a:bodyPr/>
          <a:lstStyle/>
          <a:p>
            <a:endParaRPr lang="en-US">
              <a:latin typeface="Times New Roman" pitchFamily="-65" charset="0"/>
              <a:ea typeface="ＭＳ Ｐゴシック" pitchFamily="-65" charset="-128"/>
              <a:cs typeface="ＭＳ Ｐゴシック" pitchFamily="-65" charset="-128"/>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Slide Image Placeholder 1"/>
          <p:cNvSpPr>
            <a:spLocks noGrp="1" noRot="1" noChangeAspect="1" noTextEdit="1"/>
          </p:cNvSpPr>
          <p:nvPr>
            <p:ph type="sldImg"/>
          </p:nvPr>
        </p:nvSpPr>
        <p:spPr>
          <a:ln/>
        </p:spPr>
      </p:sp>
      <p:sp>
        <p:nvSpPr>
          <p:cNvPr id="39939" name="Notes Placeholder 2"/>
          <p:cNvSpPr>
            <a:spLocks noGrp="1"/>
          </p:cNvSpPr>
          <p:nvPr>
            <p:ph type="body" idx="1"/>
          </p:nvPr>
        </p:nvSpPr>
        <p:spPr>
          <a:noFill/>
          <a:ln/>
        </p:spPr>
        <p:txBody>
          <a:bodyPr/>
          <a:lstStyle/>
          <a:p>
            <a:pPr lvl="1"/>
            <a:endParaRPr lang="en-US">
              <a:latin typeface="Arial" pitchFamily="-65" charset="0"/>
            </a:endParaRPr>
          </a:p>
        </p:txBody>
      </p:sp>
      <p:sp>
        <p:nvSpPr>
          <p:cNvPr id="39940" name="Slide Number Placeholder 3"/>
          <p:cNvSpPr>
            <a:spLocks noGrp="1"/>
          </p:cNvSpPr>
          <p:nvPr>
            <p:ph type="sldNum" sz="quarter" idx="5"/>
          </p:nvPr>
        </p:nvSpPr>
        <p:spPr>
          <a:noFill/>
        </p:spPr>
        <p:txBody>
          <a:bodyPr/>
          <a:lstStyle/>
          <a:p>
            <a:fld id="{9458A68D-CF98-7A4D-9AF7-1DF5534D29B4}" type="slidenum">
              <a:rPr lang="fr-FR"/>
              <a:pPr/>
              <a:t>103</a:t>
            </a:fld>
            <a:endParaRPr lang="fr-F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7"/>
          <p:cNvSpPr>
            <a:spLocks noGrp="1" noChangeArrowheads="1"/>
          </p:cNvSpPr>
          <p:nvPr>
            <p:ph type="sldNum" sz="quarter" idx="5"/>
          </p:nvPr>
        </p:nvSpPr>
        <p:spPr>
          <a:noFill/>
        </p:spPr>
        <p:txBody>
          <a:bodyPr/>
          <a:lstStyle/>
          <a:p>
            <a:fld id="{414E9A5B-6D59-6F4E-A203-641D561EC7D7}" type="slidenum">
              <a:rPr lang="fr-FR"/>
              <a:pPr/>
              <a:t>107</a:t>
            </a:fld>
            <a:endParaRPr lang="fr-FR"/>
          </a:p>
        </p:txBody>
      </p:sp>
      <p:sp>
        <p:nvSpPr>
          <p:cNvPr id="135171" name="Rectangle 2"/>
          <p:cNvSpPr>
            <a:spLocks noGrp="1" noRot="1" noChangeAspect="1" noChangeArrowheads="1" noTextEdit="1"/>
          </p:cNvSpPr>
          <p:nvPr>
            <p:ph type="sldImg"/>
          </p:nvPr>
        </p:nvSpPr>
        <p:spPr>
          <a:xfrm>
            <a:off x="1144588" y="685800"/>
            <a:ext cx="4570412" cy="3427413"/>
          </a:xfrm>
          <a:ln/>
        </p:spPr>
      </p:sp>
      <p:sp>
        <p:nvSpPr>
          <p:cNvPr id="135172" name="Rectangle 3"/>
          <p:cNvSpPr>
            <a:spLocks noGrp="1" noChangeArrowheads="1"/>
          </p:cNvSpPr>
          <p:nvPr>
            <p:ph type="body" idx="1"/>
          </p:nvPr>
        </p:nvSpPr>
        <p:spPr>
          <a:xfrm>
            <a:off x="912813" y="4341813"/>
            <a:ext cx="5032375" cy="4116387"/>
          </a:xfrm>
          <a:noFill/>
          <a:ln/>
        </p:spPr>
        <p:txBody>
          <a:bodyPr/>
          <a:lstStyle/>
          <a:p>
            <a:endParaRPr lang="en-US">
              <a:latin typeface="Times New Roman" pitchFamily="-65" charset="0"/>
              <a:ea typeface="ＭＳ Ｐゴシック" pitchFamily="-65" charset="-128"/>
              <a:cs typeface="ＭＳ Ｐゴシック" pitchFamily="-65" charset="-128"/>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7"/>
          <p:cNvSpPr>
            <a:spLocks noGrp="1" noChangeArrowheads="1"/>
          </p:cNvSpPr>
          <p:nvPr>
            <p:ph type="sldNum" sz="quarter" idx="5"/>
          </p:nvPr>
        </p:nvSpPr>
        <p:spPr>
          <a:noFill/>
        </p:spPr>
        <p:txBody>
          <a:bodyPr/>
          <a:lstStyle/>
          <a:p>
            <a:fld id="{414E9A5B-6D59-6F4E-A203-641D561EC7D7}" type="slidenum">
              <a:rPr lang="fr-FR"/>
              <a:pPr/>
              <a:t>117</a:t>
            </a:fld>
            <a:endParaRPr lang="fr-FR"/>
          </a:p>
        </p:txBody>
      </p:sp>
      <p:sp>
        <p:nvSpPr>
          <p:cNvPr id="135171" name="Rectangle 2"/>
          <p:cNvSpPr>
            <a:spLocks noGrp="1" noRot="1" noChangeAspect="1" noChangeArrowheads="1" noTextEdit="1"/>
          </p:cNvSpPr>
          <p:nvPr>
            <p:ph type="sldImg"/>
          </p:nvPr>
        </p:nvSpPr>
        <p:spPr>
          <a:xfrm>
            <a:off x="1144588" y="685800"/>
            <a:ext cx="4570412" cy="3427413"/>
          </a:xfrm>
          <a:ln/>
        </p:spPr>
      </p:sp>
      <p:sp>
        <p:nvSpPr>
          <p:cNvPr id="135172" name="Rectangle 3"/>
          <p:cNvSpPr>
            <a:spLocks noGrp="1" noChangeArrowheads="1"/>
          </p:cNvSpPr>
          <p:nvPr>
            <p:ph type="body" idx="1"/>
          </p:nvPr>
        </p:nvSpPr>
        <p:spPr>
          <a:xfrm>
            <a:off x="912813" y="4341813"/>
            <a:ext cx="5032375" cy="4116387"/>
          </a:xfrm>
          <a:noFill/>
          <a:ln/>
        </p:spPr>
        <p:txBody>
          <a:bodyPr/>
          <a:lstStyle/>
          <a:p>
            <a:endParaRPr lang="en-US">
              <a:latin typeface="Times New Roman" pitchFamily="-65" charset="0"/>
              <a:ea typeface="ＭＳ Ｐゴシック" pitchFamily="-65" charset="-128"/>
              <a:cs typeface="ＭＳ Ｐゴシック" pitchFamily="-65" charset="-128"/>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lnSpcReduction="10000"/>
          </a:bodyPr>
          <a:lstStyle/>
          <a:p>
            <a:r>
              <a:rPr lang="en-US" u="sng" dirty="0" err="1" smtClean="0"/>
              <a:t>WebSphere</a:t>
            </a:r>
            <a:endParaRPr lang="en-US" u="sng" dirty="0" smtClean="0"/>
          </a:p>
          <a:p>
            <a:endParaRPr lang="en-US" dirty="0" smtClean="0"/>
          </a:p>
          <a:p>
            <a:r>
              <a:rPr lang="en-US" dirty="0" smtClean="0"/>
              <a:t>For AIX:</a:t>
            </a:r>
          </a:p>
          <a:p>
            <a:r>
              <a:rPr lang="en-US" dirty="0" smtClean="0"/>
              <a:t>C87QUML </a:t>
            </a:r>
            <a:r>
              <a:rPr lang="fr-FR" dirty="0" smtClean="0"/>
              <a:t>–</a:t>
            </a:r>
            <a:r>
              <a:rPr lang="en-US" dirty="0" smtClean="0"/>
              <a:t> WAS V6.1</a:t>
            </a:r>
          </a:p>
          <a:p>
            <a:r>
              <a:rPr lang="en-US" dirty="0" smtClean="0"/>
              <a:t>C87PPMLL </a:t>
            </a:r>
            <a:r>
              <a:rPr lang="fr-FR" dirty="0" smtClean="0"/>
              <a:t>–</a:t>
            </a:r>
            <a:r>
              <a:rPr lang="en-US" dirty="0" smtClean="0"/>
              <a:t> WAS V6.1</a:t>
            </a:r>
            <a:r>
              <a:rPr lang="en-US" baseline="0" dirty="0" smtClean="0"/>
              <a:t> Supplements </a:t>
            </a:r>
          </a:p>
          <a:p>
            <a:endParaRPr lang="en-US" baseline="0" dirty="0" smtClean="0"/>
          </a:p>
          <a:p>
            <a:r>
              <a:rPr lang="en-US" baseline="0" dirty="0" smtClean="0">
                <a:solidFill>
                  <a:srgbClr val="FF0000"/>
                </a:solidFill>
              </a:rPr>
              <a:t>For Windows:</a:t>
            </a:r>
          </a:p>
          <a:p>
            <a:r>
              <a:rPr lang="fr-FR" baseline="0" dirty="0" smtClean="0">
                <a:solidFill>
                  <a:srgbClr val="FF0000"/>
                </a:solidFill>
              </a:rPr>
              <a:t>X</a:t>
            </a:r>
            <a:r>
              <a:rPr lang="en-US" baseline="0" dirty="0" smtClean="0">
                <a:solidFill>
                  <a:srgbClr val="FF0000"/>
                </a:solidFill>
              </a:rPr>
              <a:t>xx</a:t>
            </a:r>
          </a:p>
          <a:p>
            <a:r>
              <a:rPr lang="fr-FR" baseline="0" dirty="0" smtClean="0">
                <a:solidFill>
                  <a:srgbClr val="FF0000"/>
                </a:solidFill>
              </a:rPr>
              <a:t>X</a:t>
            </a:r>
            <a:r>
              <a:rPr lang="en-US" baseline="0" dirty="0" smtClean="0">
                <a:solidFill>
                  <a:srgbClr val="FF0000"/>
                </a:solidFill>
              </a:rPr>
              <a:t>xx</a:t>
            </a:r>
          </a:p>
          <a:p>
            <a:endParaRPr lang="en-US" baseline="0" dirty="0" smtClean="0">
              <a:solidFill>
                <a:srgbClr val="FF0000"/>
              </a:solidFill>
            </a:endParaRPr>
          </a:p>
          <a:p>
            <a:r>
              <a:rPr lang="en-US" baseline="0" dirty="0" smtClean="0">
                <a:solidFill>
                  <a:srgbClr val="FF0000"/>
                </a:solidFill>
              </a:rPr>
              <a:t>For RHEL5:</a:t>
            </a:r>
          </a:p>
          <a:p>
            <a:r>
              <a:rPr lang="en-US" baseline="0" dirty="0" smtClean="0">
                <a:solidFill>
                  <a:srgbClr val="FF0000"/>
                </a:solidFill>
              </a:rPr>
              <a:t>C88STML </a:t>
            </a:r>
            <a:r>
              <a:rPr lang="fr-FR" baseline="0" dirty="0" smtClean="0">
                <a:solidFill>
                  <a:srgbClr val="FF0000"/>
                </a:solidFill>
              </a:rPr>
              <a:t>–</a:t>
            </a:r>
            <a:r>
              <a:rPr lang="en-US" baseline="0" dirty="0" smtClean="0">
                <a:solidFill>
                  <a:srgbClr val="FF0000"/>
                </a:solidFill>
              </a:rPr>
              <a:t> WAS ND 6.1</a:t>
            </a:r>
          </a:p>
          <a:p>
            <a:r>
              <a:rPr lang="en-US" baseline="0" dirty="0" smtClean="0">
                <a:solidFill>
                  <a:srgbClr val="FF0000"/>
                </a:solidFill>
              </a:rPr>
              <a:t>C88UQML </a:t>
            </a:r>
            <a:r>
              <a:rPr lang="fr-FR" baseline="0" dirty="0" smtClean="0">
                <a:solidFill>
                  <a:srgbClr val="FF0000"/>
                </a:solidFill>
              </a:rPr>
              <a:t>–</a:t>
            </a:r>
            <a:r>
              <a:rPr lang="en-US" baseline="0" dirty="0" smtClean="0">
                <a:solidFill>
                  <a:srgbClr val="FF0000"/>
                </a:solidFill>
              </a:rPr>
              <a:t> Edge Components WAS 6.1</a:t>
            </a:r>
          </a:p>
          <a:p>
            <a:r>
              <a:rPr lang="en-US" baseline="0" dirty="0" smtClean="0">
                <a:solidFill>
                  <a:srgbClr val="FF0000"/>
                </a:solidFill>
              </a:rPr>
              <a:t>C19PRML </a:t>
            </a:r>
            <a:r>
              <a:rPr lang="fr-FR" baseline="0" dirty="0" smtClean="0">
                <a:solidFill>
                  <a:srgbClr val="FF0000"/>
                </a:solidFill>
              </a:rPr>
              <a:t>–</a:t>
            </a:r>
            <a:r>
              <a:rPr lang="en-US" baseline="0" dirty="0" err="1" smtClean="0">
                <a:solidFill>
                  <a:srgbClr val="FF0000"/>
                </a:solidFill>
              </a:rPr>
              <a:t>WebServices</a:t>
            </a:r>
            <a:endParaRPr lang="en-US" baseline="0" dirty="0" smtClean="0">
              <a:solidFill>
                <a:srgbClr val="FF0000"/>
              </a:solidFill>
            </a:endParaRPr>
          </a:p>
          <a:p>
            <a:r>
              <a:rPr lang="en-US" baseline="0" dirty="0" smtClean="0">
                <a:solidFill>
                  <a:srgbClr val="FF0000"/>
                </a:solidFill>
              </a:rPr>
              <a:t>C88T0ML </a:t>
            </a:r>
            <a:r>
              <a:rPr lang="fr-FR" baseline="0" dirty="0" smtClean="0">
                <a:solidFill>
                  <a:srgbClr val="FF0000"/>
                </a:solidFill>
              </a:rPr>
              <a:t>–</a:t>
            </a:r>
            <a:r>
              <a:rPr lang="en-US" baseline="0" dirty="0" smtClean="0">
                <a:solidFill>
                  <a:srgbClr val="FF0000"/>
                </a:solidFill>
              </a:rPr>
              <a:t> WAS ND </a:t>
            </a:r>
            <a:r>
              <a:rPr lang="en-US" baseline="0" smtClean="0">
                <a:solidFill>
                  <a:srgbClr val="FF0000"/>
                </a:solidFill>
              </a:rPr>
              <a:t>6.1 Supplements</a:t>
            </a:r>
          </a:p>
          <a:p>
            <a:endParaRPr lang="en-US" baseline="0" dirty="0" smtClean="0">
              <a:solidFill>
                <a:srgbClr val="FF0000"/>
              </a:solidFill>
            </a:endParaRPr>
          </a:p>
          <a:p>
            <a:r>
              <a:rPr lang="en-US" baseline="0" dirty="0" err="1" smtClean="0">
                <a:solidFill>
                  <a:srgbClr val="FF0000"/>
                </a:solidFill>
              </a:rPr>
              <a:t>Sametime</a:t>
            </a:r>
            <a:r>
              <a:rPr lang="en-US" baseline="0" dirty="0" smtClean="0">
                <a:solidFill>
                  <a:srgbClr val="FF0000"/>
                </a:solidFill>
              </a:rPr>
              <a:t>/Domino</a:t>
            </a:r>
          </a:p>
          <a:p>
            <a:endParaRPr lang="en-US" baseline="0" dirty="0" smtClean="0">
              <a:solidFill>
                <a:srgbClr val="FF0000"/>
              </a:solidFill>
            </a:endParaRPr>
          </a:p>
          <a:p>
            <a:r>
              <a:rPr lang="en-US" baseline="0" dirty="0" smtClean="0">
                <a:solidFill>
                  <a:srgbClr val="FF0000"/>
                </a:solidFill>
              </a:rPr>
              <a:t>For AIX:</a:t>
            </a:r>
          </a:p>
          <a:p>
            <a:r>
              <a:rPr lang="en-US" baseline="0" dirty="0" smtClean="0">
                <a:solidFill>
                  <a:srgbClr val="FF0000"/>
                </a:solidFill>
              </a:rPr>
              <a:t>C164DEN </a:t>
            </a:r>
            <a:r>
              <a:rPr lang="fr-FR" baseline="0" dirty="0" smtClean="0">
                <a:solidFill>
                  <a:srgbClr val="FF0000"/>
                </a:solidFill>
              </a:rPr>
              <a:t>–</a:t>
            </a:r>
            <a:r>
              <a:rPr lang="en-US" baseline="0" dirty="0" smtClean="0">
                <a:solidFill>
                  <a:srgbClr val="FF0000"/>
                </a:solidFill>
              </a:rPr>
              <a:t> Domino Server</a:t>
            </a:r>
          </a:p>
          <a:p>
            <a:r>
              <a:rPr lang="en-US" baseline="0" dirty="0" smtClean="0">
                <a:solidFill>
                  <a:srgbClr val="FF0000"/>
                </a:solidFill>
              </a:rPr>
              <a:t>C1079ML </a:t>
            </a:r>
            <a:r>
              <a:rPr lang="fr-FR" baseline="0" dirty="0" smtClean="0">
                <a:solidFill>
                  <a:srgbClr val="FF0000"/>
                </a:solidFill>
              </a:rPr>
              <a:t>–</a:t>
            </a:r>
            <a:r>
              <a:rPr lang="en-US" baseline="0" dirty="0" err="1" smtClean="0">
                <a:solidFill>
                  <a:srgbClr val="FF0000"/>
                </a:solidFill>
              </a:rPr>
              <a:t>Sametime</a:t>
            </a:r>
            <a:r>
              <a:rPr lang="en-US" baseline="0" dirty="0" smtClean="0">
                <a:solidFill>
                  <a:srgbClr val="FF0000"/>
                </a:solidFill>
              </a:rPr>
              <a:t> server</a:t>
            </a:r>
          </a:p>
          <a:p>
            <a:r>
              <a:rPr lang="en-US" baseline="0" dirty="0" smtClean="0">
                <a:solidFill>
                  <a:srgbClr val="FF0000"/>
                </a:solidFill>
              </a:rPr>
              <a:t>C13DHML </a:t>
            </a:r>
            <a:r>
              <a:rPr lang="fr-FR" baseline="0" dirty="0" smtClean="0">
                <a:solidFill>
                  <a:srgbClr val="FF0000"/>
                </a:solidFill>
              </a:rPr>
              <a:t>–</a:t>
            </a:r>
            <a:r>
              <a:rPr lang="en-US" baseline="0" dirty="0" smtClean="0">
                <a:solidFill>
                  <a:srgbClr val="FF0000"/>
                </a:solidFill>
              </a:rPr>
              <a:t> CF Pack 1</a:t>
            </a:r>
          </a:p>
          <a:p>
            <a:r>
              <a:rPr lang="en-US" baseline="0" dirty="0" smtClean="0">
                <a:solidFill>
                  <a:srgbClr val="FF0000"/>
                </a:solidFill>
              </a:rPr>
              <a:t>C88RDNA </a:t>
            </a:r>
            <a:r>
              <a:rPr lang="fr-FR" baseline="0" dirty="0" smtClean="0">
                <a:solidFill>
                  <a:srgbClr val="FF0000"/>
                </a:solidFill>
              </a:rPr>
              <a:t>–</a:t>
            </a:r>
            <a:r>
              <a:rPr lang="en-US" baseline="0" dirty="0" smtClean="0">
                <a:solidFill>
                  <a:srgbClr val="FF0000"/>
                </a:solidFill>
              </a:rPr>
              <a:t> Administration</a:t>
            </a:r>
          </a:p>
          <a:p>
            <a:r>
              <a:rPr lang="en-US" baseline="0" dirty="0" smtClean="0">
                <a:solidFill>
                  <a:srgbClr val="FF0000"/>
                </a:solidFill>
              </a:rPr>
              <a:t>C86U9NA - Toolkit</a:t>
            </a:r>
          </a:p>
          <a:p>
            <a:endParaRPr lang="en-US" baseline="0" dirty="0" smtClean="0">
              <a:solidFill>
                <a:srgbClr val="FF0000"/>
              </a:solidFill>
            </a:endParaRPr>
          </a:p>
          <a:p>
            <a:r>
              <a:rPr lang="en-US" baseline="0" dirty="0" smtClean="0">
                <a:solidFill>
                  <a:srgbClr val="FF0000"/>
                </a:solidFill>
              </a:rPr>
              <a:t>For Windows:</a:t>
            </a:r>
          </a:p>
          <a:p>
            <a:r>
              <a:rPr lang="en-US" baseline="0" dirty="0" err="1" smtClean="0">
                <a:solidFill>
                  <a:srgbClr val="FF0000"/>
                </a:solidFill>
              </a:rPr>
              <a:t>Cxxxxx</a:t>
            </a:r>
            <a:endParaRPr lang="en-US" baseline="0" dirty="0" smtClean="0">
              <a:solidFill>
                <a:srgbClr val="FF0000"/>
              </a:solidFill>
            </a:endParaRPr>
          </a:p>
          <a:p>
            <a:r>
              <a:rPr lang="en-US" baseline="0" dirty="0" err="1" smtClean="0">
                <a:solidFill>
                  <a:srgbClr val="FF0000"/>
                </a:solidFill>
              </a:rPr>
              <a:t>Cxxxxx</a:t>
            </a:r>
            <a:endParaRPr lang="en-US" baseline="0" dirty="0" smtClean="0">
              <a:solidFill>
                <a:srgbClr val="FF0000"/>
              </a:solidFill>
            </a:endParaRPr>
          </a:p>
          <a:p>
            <a:r>
              <a:rPr lang="en-US" baseline="0" dirty="0" smtClean="0">
                <a:solidFill>
                  <a:srgbClr val="FF0000"/>
                </a:solidFill>
              </a:rPr>
              <a:t>C88RDNA </a:t>
            </a:r>
            <a:r>
              <a:rPr lang="fr-FR" baseline="0" dirty="0" smtClean="0">
                <a:solidFill>
                  <a:srgbClr val="FF0000"/>
                </a:solidFill>
              </a:rPr>
              <a:t>–</a:t>
            </a:r>
            <a:r>
              <a:rPr lang="en-US" baseline="0" dirty="0" smtClean="0">
                <a:solidFill>
                  <a:srgbClr val="FF0000"/>
                </a:solidFill>
              </a:rPr>
              <a:t> Administration</a:t>
            </a:r>
          </a:p>
          <a:p>
            <a:r>
              <a:rPr lang="en-US" baseline="0" dirty="0" smtClean="0">
                <a:solidFill>
                  <a:srgbClr val="FF0000"/>
                </a:solidFill>
              </a:rPr>
              <a:t>C86U9NA </a:t>
            </a:r>
            <a:r>
              <a:rPr lang="fr-FR" baseline="0" dirty="0" smtClean="0">
                <a:solidFill>
                  <a:srgbClr val="FF0000"/>
                </a:solidFill>
              </a:rPr>
              <a:t>–</a:t>
            </a:r>
            <a:r>
              <a:rPr lang="en-US" baseline="0" dirty="0" smtClean="0">
                <a:solidFill>
                  <a:srgbClr val="FF0000"/>
                </a:solidFill>
              </a:rPr>
              <a:t> Toolkit</a:t>
            </a:r>
          </a:p>
          <a:p>
            <a:endParaRPr lang="en-US" baseline="0" dirty="0" smtClean="0">
              <a:solidFill>
                <a:srgbClr val="FF0000"/>
              </a:solidFill>
            </a:endParaRPr>
          </a:p>
          <a:p>
            <a:r>
              <a:rPr lang="en-US" baseline="0" dirty="0" smtClean="0">
                <a:solidFill>
                  <a:srgbClr val="FF0000"/>
                </a:solidFill>
              </a:rPr>
              <a:t>For RHEL5:</a:t>
            </a:r>
          </a:p>
          <a:p>
            <a:r>
              <a:rPr lang="en-US" baseline="0" dirty="0" smtClean="0">
                <a:solidFill>
                  <a:srgbClr val="FF0000"/>
                </a:solidFill>
              </a:rPr>
              <a:t>C1079ML </a:t>
            </a:r>
            <a:r>
              <a:rPr lang="fr-FR" baseline="0" dirty="0" smtClean="0">
                <a:solidFill>
                  <a:srgbClr val="FF0000"/>
                </a:solidFill>
              </a:rPr>
              <a:t>–</a:t>
            </a:r>
            <a:r>
              <a:rPr lang="en-US" baseline="0" dirty="0" err="1" smtClean="0">
                <a:solidFill>
                  <a:srgbClr val="FF0000"/>
                </a:solidFill>
              </a:rPr>
              <a:t>Sametime</a:t>
            </a:r>
            <a:r>
              <a:rPr lang="en-US" baseline="0" dirty="0" smtClean="0">
                <a:solidFill>
                  <a:srgbClr val="FF0000"/>
                </a:solidFill>
              </a:rPr>
              <a:t> 7.5.1</a:t>
            </a:r>
          </a:p>
          <a:p>
            <a:r>
              <a:rPr lang="en-US" baseline="0" dirty="0" smtClean="0">
                <a:solidFill>
                  <a:srgbClr val="FF0000"/>
                </a:solidFill>
              </a:rPr>
              <a:t>C13DHML </a:t>
            </a:r>
            <a:r>
              <a:rPr lang="fr-FR" baseline="0" dirty="0" smtClean="0">
                <a:solidFill>
                  <a:srgbClr val="FF0000"/>
                </a:solidFill>
              </a:rPr>
              <a:t>–</a:t>
            </a:r>
            <a:r>
              <a:rPr lang="en-US" baseline="0" dirty="0" err="1" smtClean="0">
                <a:solidFill>
                  <a:srgbClr val="FF0000"/>
                </a:solidFill>
              </a:rPr>
              <a:t>Sametime</a:t>
            </a:r>
            <a:r>
              <a:rPr lang="en-US" baseline="0" dirty="0" smtClean="0">
                <a:solidFill>
                  <a:srgbClr val="FF0000"/>
                </a:solidFill>
              </a:rPr>
              <a:t> 7.5.1 CD1</a:t>
            </a:r>
          </a:p>
          <a:p>
            <a:r>
              <a:rPr lang="en-US" baseline="0" dirty="0" smtClean="0">
                <a:solidFill>
                  <a:srgbClr val="FF0000"/>
                </a:solidFill>
              </a:rPr>
              <a:t>C14F8ML </a:t>
            </a:r>
            <a:r>
              <a:rPr lang="fr-FR" baseline="0" dirty="0" smtClean="0">
                <a:solidFill>
                  <a:srgbClr val="FF0000"/>
                </a:solidFill>
              </a:rPr>
              <a:t>–</a:t>
            </a:r>
            <a:r>
              <a:rPr lang="en-US" baseline="0" dirty="0" err="1" smtClean="0">
                <a:solidFill>
                  <a:srgbClr val="FF0000"/>
                </a:solidFill>
              </a:rPr>
              <a:t>Sametime</a:t>
            </a:r>
            <a:r>
              <a:rPr lang="en-US" baseline="0" dirty="0" smtClean="0">
                <a:solidFill>
                  <a:srgbClr val="FF0000"/>
                </a:solidFill>
              </a:rPr>
              <a:t> 8</a:t>
            </a:r>
          </a:p>
          <a:p>
            <a:r>
              <a:rPr lang="en-US" baseline="0" dirty="0" smtClean="0">
                <a:solidFill>
                  <a:srgbClr val="FF0000"/>
                </a:solidFill>
              </a:rPr>
              <a:t>C164FEN </a:t>
            </a:r>
            <a:r>
              <a:rPr lang="fr-FR" baseline="0" dirty="0" smtClean="0">
                <a:solidFill>
                  <a:srgbClr val="FF0000"/>
                </a:solidFill>
              </a:rPr>
              <a:t>–</a:t>
            </a:r>
            <a:r>
              <a:rPr lang="en-US" baseline="0" dirty="0" smtClean="0">
                <a:solidFill>
                  <a:srgbClr val="FF0000"/>
                </a:solidFill>
              </a:rPr>
              <a:t> Domino 7.0.3</a:t>
            </a:r>
          </a:p>
          <a:p>
            <a:r>
              <a:rPr lang="en-US" baseline="0" dirty="0" smtClean="0">
                <a:solidFill>
                  <a:srgbClr val="FF0000"/>
                </a:solidFill>
              </a:rPr>
              <a:t>C1AU4EN </a:t>
            </a:r>
            <a:r>
              <a:rPr lang="fr-FR" baseline="0" dirty="0" smtClean="0">
                <a:solidFill>
                  <a:srgbClr val="FF0000"/>
                </a:solidFill>
              </a:rPr>
              <a:t>–</a:t>
            </a:r>
            <a:r>
              <a:rPr lang="en-US" baseline="0" dirty="0" smtClean="0">
                <a:solidFill>
                  <a:srgbClr val="FF0000"/>
                </a:solidFill>
              </a:rPr>
              <a:t> Domino 7.0.3 FP1</a:t>
            </a:r>
          </a:p>
          <a:p>
            <a:r>
              <a:rPr lang="en-US" baseline="0" dirty="0" smtClean="0">
                <a:solidFill>
                  <a:srgbClr val="FF0000"/>
                </a:solidFill>
              </a:rPr>
              <a:t>C18XSEN </a:t>
            </a:r>
            <a:r>
              <a:rPr lang="fr-FR" baseline="0" dirty="0" smtClean="0">
                <a:solidFill>
                  <a:srgbClr val="FF0000"/>
                </a:solidFill>
              </a:rPr>
              <a:t>–</a:t>
            </a:r>
            <a:r>
              <a:rPr lang="en-US" baseline="0" dirty="0" smtClean="0">
                <a:solidFill>
                  <a:srgbClr val="FF0000"/>
                </a:solidFill>
              </a:rPr>
              <a:t> Domino 8</a:t>
            </a:r>
          </a:p>
          <a:p>
            <a:endParaRPr lang="en-US" dirty="0"/>
          </a:p>
        </p:txBody>
      </p:sp>
      <p:sp>
        <p:nvSpPr>
          <p:cNvPr id="4" name="Espace réservé du numéro de diapositive 3"/>
          <p:cNvSpPr>
            <a:spLocks noGrp="1"/>
          </p:cNvSpPr>
          <p:nvPr>
            <p:ph type="sldNum" sz="quarter" idx="10"/>
          </p:nvPr>
        </p:nvSpPr>
        <p:spPr/>
        <p:txBody>
          <a:bodyPr/>
          <a:lstStyle/>
          <a:p>
            <a:pPr>
              <a:defRPr/>
            </a:pPr>
            <a:fld id="{07642AFB-EA53-C244-BD30-7954C9361FE4}" type="slidenum">
              <a:rPr lang="fr-FR" smtClean="0"/>
              <a:pPr>
                <a:defRPr/>
              </a:pPr>
              <a:t>9</a:t>
            </a:fld>
            <a:endParaRPr lang="fr-F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p>
            <a:fld id="{F598D605-D429-DF49-8B10-1A3A4857283C}" type="slidenum">
              <a:rPr lang="fr-FR"/>
              <a:pPr/>
              <a:t>118</a:t>
            </a:fld>
            <a:endParaRPr lang="fr-FR"/>
          </a:p>
        </p:txBody>
      </p:sp>
      <p:sp>
        <p:nvSpPr>
          <p:cNvPr id="51203" name="Rectangle 2"/>
          <p:cNvSpPr>
            <a:spLocks noGrp="1" noRot="1" noChangeAspect="1" noChangeArrowheads="1" noTextEdit="1"/>
          </p:cNvSpPr>
          <p:nvPr>
            <p:ph type="sldImg"/>
          </p:nvPr>
        </p:nvSpPr>
        <p:spPr>
          <a:xfrm>
            <a:off x="1147763" y="685800"/>
            <a:ext cx="4567237" cy="3425825"/>
          </a:xfrm>
          <a:ln/>
        </p:spPr>
      </p:sp>
      <p:sp>
        <p:nvSpPr>
          <p:cNvPr id="51204" name="Rectangle 3"/>
          <p:cNvSpPr>
            <a:spLocks noGrp="1" noChangeArrowheads="1"/>
          </p:cNvSpPr>
          <p:nvPr>
            <p:ph type="body" idx="1"/>
          </p:nvPr>
        </p:nvSpPr>
        <p:spPr>
          <a:xfrm>
            <a:off x="912813" y="4340225"/>
            <a:ext cx="5032375" cy="4117975"/>
          </a:xfrm>
          <a:noFill/>
          <a:ln/>
        </p:spPr>
        <p:txBody>
          <a:bodyPr/>
          <a:lstStyle/>
          <a:p>
            <a:endParaRPr lang="en-US">
              <a:latin typeface="Times New Roman" pitchFamily="-65" charset="0"/>
              <a:ea typeface="ＭＳ Ｐゴシック" pitchFamily="-65" charset="-128"/>
              <a:cs typeface="ＭＳ Ｐゴシック" pitchFamily="-65" charset="-128"/>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p:cNvSpPr>
            <a:spLocks noGrp="1" noChangeArrowheads="1"/>
          </p:cNvSpPr>
          <p:nvPr>
            <p:ph type="sldNum" sz="quarter" idx="5"/>
          </p:nvPr>
        </p:nvSpPr>
        <p:spPr>
          <a:noFill/>
        </p:spPr>
        <p:txBody>
          <a:bodyPr/>
          <a:lstStyle/>
          <a:p>
            <a:fld id="{A9F3924D-986C-9549-BC9D-A1B6D9CDB0F7}" type="slidenum">
              <a:rPr lang="fr-FR"/>
              <a:pPr/>
              <a:t>119</a:t>
            </a:fld>
            <a:endParaRPr lang="fr-FR"/>
          </a:p>
        </p:txBody>
      </p:sp>
      <p:sp>
        <p:nvSpPr>
          <p:cNvPr id="53251" name="Rectangle 2"/>
          <p:cNvSpPr>
            <a:spLocks noGrp="1" noRot="1" noChangeAspect="1" noChangeArrowheads="1" noTextEdit="1"/>
          </p:cNvSpPr>
          <p:nvPr>
            <p:ph type="sldImg"/>
          </p:nvPr>
        </p:nvSpPr>
        <p:spPr>
          <a:xfrm>
            <a:off x="1147763" y="685800"/>
            <a:ext cx="4567237" cy="3425825"/>
          </a:xfrm>
          <a:ln/>
        </p:spPr>
      </p:sp>
      <p:sp>
        <p:nvSpPr>
          <p:cNvPr id="53252" name="Rectangle 3"/>
          <p:cNvSpPr>
            <a:spLocks noGrp="1" noChangeArrowheads="1"/>
          </p:cNvSpPr>
          <p:nvPr>
            <p:ph type="body" idx="1"/>
          </p:nvPr>
        </p:nvSpPr>
        <p:spPr>
          <a:xfrm>
            <a:off x="912813" y="4340225"/>
            <a:ext cx="5032375" cy="4117975"/>
          </a:xfrm>
          <a:noFill/>
          <a:ln/>
        </p:spPr>
        <p:txBody>
          <a:bodyPr/>
          <a:lstStyle/>
          <a:p>
            <a:endParaRPr lang="en-US">
              <a:latin typeface="Times New Roman" pitchFamily="-65" charset="0"/>
              <a:ea typeface="ＭＳ Ｐゴシック" pitchFamily="-65" charset="-128"/>
              <a:cs typeface="ＭＳ Ｐゴシック" pitchFamily="-65" charset="-128"/>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xfrm>
            <a:off x="0" y="0"/>
            <a:ext cx="1588" cy="250825"/>
          </a:xfrm>
          <a:noFill/>
        </p:spPr>
        <p:txBody>
          <a:bodyPr/>
          <a:lstStyle/>
          <a:p>
            <a:fld id="{87B87891-2DBD-B847-89CC-84760A71C110}" type="slidenum">
              <a:rPr lang="de-DE"/>
              <a:pPr/>
              <a:t>120</a:t>
            </a:fld>
            <a:endParaRPr lang="de-DE"/>
          </a:p>
        </p:txBody>
      </p:sp>
      <p:sp>
        <p:nvSpPr>
          <p:cNvPr id="55299" name="Rectangle 2"/>
          <p:cNvSpPr>
            <a:spLocks noGrp="1" noRot="1" noChangeAspect="1" noChangeArrowheads="1" noTextEdit="1"/>
          </p:cNvSpPr>
          <p:nvPr>
            <p:ph type="sldImg"/>
          </p:nvPr>
        </p:nvSpPr>
        <p:spPr>
          <a:ln/>
        </p:spPr>
      </p:sp>
      <p:sp>
        <p:nvSpPr>
          <p:cNvPr id="55300" name="Rectangle 3"/>
          <p:cNvSpPr>
            <a:spLocks noGrp="1" noChangeArrowheads="1"/>
          </p:cNvSpPr>
          <p:nvPr>
            <p:ph type="body" idx="1"/>
          </p:nvPr>
        </p:nvSpPr>
        <p:spPr>
          <a:noFill/>
          <a:ln/>
        </p:spPr>
        <p:txBody>
          <a:bodyPr/>
          <a:lstStyle/>
          <a:p>
            <a:pPr eaLnBrk="1" hangingPunct="1"/>
            <a:r>
              <a:rPr lang="en-US">
                <a:latin typeface="Arial" pitchFamily="-65" charset="0"/>
                <a:ea typeface="Arial" pitchFamily="-65" charset="0"/>
                <a:cs typeface="Arial" pitchFamily="-65" charset="0"/>
              </a:rPr>
              <a:t>RED: Very important to mention the Source.</a:t>
            </a:r>
          </a:p>
          <a:p>
            <a:pPr eaLnBrk="1" hangingPunct="1"/>
            <a:r>
              <a:rPr lang="en-US">
                <a:latin typeface="Arial" pitchFamily="-65" charset="0"/>
                <a:ea typeface="Arial" pitchFamily="-65" charset="0"/>
                <a:cs typeface="Arial" pitchFamily="-65" charset="0"/>
              </a:rPr>
              <a:t>RED: For some of the pre-req, they are minimum values, need to confirm witch are and with are not…</a:t>
            </a: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a:xfrm>
            <a:off x="0" y="0"/>
            <a:ext cx="1588" cy="250825"/>
          </a:xfrm>
          <a:noFill/>
        </p:spPr>
        <p:txBody>
          <a:bodyPr/>
          <a:lstStyle/>
          <a:p>
            <a:fld id="{E5BF8A4F-7637-854E-BFA9-390E58FD909E}" type="slidenum">
              <a:rPr lang="de-DE"/>
              <a:pPr/>
              <a:t>121</a:t>
            </a:fld>
            <a:endParaRPr lang="de-DE"/>
          </a:p>
        </p:txBody>
      </p:sp>
      <p:sp>
        <p:nvSpPr>
          <p:cNvPr id="57347" name="Rectangle 2"/>
          <p:cNvSpPr>
            <a:spLocks noGrp="1" noRot="1" noChangeAspect="1" noChangeArrowheads="1" noTextEdit="1"/>
          </p:cNvSpPr>
          <p:nvPr>
            <p:ph type="sldImg"/>
          </p:nvPr>
        </p:nvSpPr>
        <p:spPr>
          <a:ln/>
        </p:spPr>
      </p:sp>
      <p:sp>
        <p:nvSpPr>
          <p:cNvPr id="57348" name="Rectangle 3"/>
          <p:cNvSpPr>
            <a:spLocks noGrp="1" noChangeArrowheads="1"/>
          </p:cNvSpPr>
          <p:nvPr>
            <p:ph type="body" idx="1"/>
          </p:nvPr>
        </p:nvSpPr>
        <p:spPr>
          <a:noFill/>
          <a:ln/>
        </p:spPr>
        <p:txBody>
          <a:bodyPr/>
          <a:lstStyle/>
          <a:p>
            <a:pPr eaLnBrk="1" hangingPunct="1"/>
            <a:r>
              <a:rPr lang="en-US">
                <a:latin typeface="Arial" pitchFamily="-65" charset="0"/>
                <a:ea typeface="Arial" pitchFamily="-65" charset="0"/>
                <a:cs typeface="Arial" pitchFamily="-65" charset="0"/>
              </a:rPr>
              <a:t>RED: Very important to mention the Source.</a:t>
            </a:r>
          </a:p>
          <a:p>
            <a:pPr eaLnBrk="1" hangingPunct="1"/>
            <a:r>
              <a:rPr lang="en-US">
                <a:latin typeface="Arial" pitchFamily="-65" charset="0"/>
                <a:ea typeface="Arial" pitchFamily="-65" charset="0"/>
                <a:cs typeface="Arial" pitchFamily="-65" charset="0"/>
              </a:rPr>
              <a:t>RED: For some of the pre-req, they are minimum values, need to confirm witch are and with are not…</a:t>
            </a: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xfrm>
            <a:off x="0" y="0"/>
            <a:ext cx="1588" cy="249238"/>
          </a:xfrm>
          <a:noFill/>
        </p:spPr>
        <p:txBody>
          <a:bodyPr/>
          <a:lstStyle/>
          <a:p>
            <a:fld id="{3DDA9815-0AB2-2944-B4E3-98AF40EF84E3}" type="slidenum">
              <a:rPr lang="fr-FR"/>
              <a:pPr/>
              <a:t>122</a:t>
            </a:fld>
            <a:endParaRPr lang="fr-FR"/>
          </a:p>
        </p:txBody>
      </p:sp>
      <p:sp>
        <p:nvSpPr>
          <p:cNvPr id="59395" name="Rectangle 2"/>
          <p:cNvSpPr>
            <a:spLocks noGrp="1" noRot="1" noChangeAspect="1" noChangeArrowheads="1" noTextEdit="1"/>
          </p:cNvSpPr>
          <p:nvPr>
            <p:ph type="sldImg"/>
          </p:nvPr>
        </p:nvSpPr>
        <p:spPr>
          <a:ln/>
        </p:spPr>
      </p:sp>
      <p:sp>
        <p:nvSpPr>
          <p:cNvPr id="59396" name="Rectangle 3"/>
          <p:cNvSpPr>
            <a:spLocks noGrp="1" noChangeArrowheads="1"/>
          </p:cNvSpPr>
          <p:nvPr>
            <p:ph type="body" idx="1"/>
          </p:nvPr>
        </p:nvSpPr>
        <p:spPr>
          <a:noFill/>
          <a:ln/>
        </p:spPr>
        <p:txBody>
          <a:bodyPr/>
          <a:lstStyle/>
          <a:p>
            <a:endParaRPr lang="en-US" smtClean="0">
              <a:latin typeface="Arial" pitchFamily="-65" charset="0"/>
              <a:ea typeface="ＭＳ Ｐゴシック" pitchFamily="-65" charset="-128"/>
              <a:cs typeface="ＭＳ Ｐゴシック" pitchFamily="-65" charset="-128"/>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a:xfrm>
            <a:off x="0" y="0"/>
            <a:ext cx="1588" cy="249238"/>
          </a:xfrm>
          <a:noFill/>
        </p:spPr>
        <p:txBody>
          <a:bodyPr/>
          <a:lstStyle/>
          <a:p>
            <a:fld id="{AF4D08D9-C424-334C-AEF5-63852F707828}" type="slidenum">
              <a:rPr lang="fr-FR"/>
              <a:pPr/>
              <a:t>123</a:t>
            </a:fld>
            <a:endParaRPr lang="fr-FR"/>
          </a:p>
        </p:txBody>
      </p:sp>
      <p:sp>
        <p:nvSpPr>
          <p:cNvPr id="61443" name="Rectangle 2"/>
          <p:cNvSpPr>
            <a:spLocks noGrp="1" noRot="1" noChangeAspect="1" noChangeArrowheads="1" noTextEdit="1"/>
          </p:cNvSpPr>
          <p:nvPr>
            <p:ph type="sldImg"/>
          </p:nvPr>
        </p:nvSpPr>
        <p:spPr>
          <a:ln/>
        </p:spPr>
      </p:sp>
      <p:sp>
        <p:nvSpPr>
          <p:cNvPr id="61444" name="Rectangle 3"/>
          <p:cNvSpPr>
            <a:spLocks noGrp="1" noChangeArrowheads="1"/>
          </p:cNvSpPr>
          <p:nvPr>
            <p:ph type="body" idx="1"/>
          </p:nvPr>
        </p:nvSpPr>
        <p:spPr>
          <a:noFill/>
          <a:ln/>
        </p:spPr>
        <p:txBody>
          <a:bodyPr/>
          <a:lstStyle/>
          <a:p>
            <a:endParaRPr lang="en-US" smtClean="0">
              <a:latin typeface="Arial" pitchFamily="-65" charset="0"/>
              <a:ea typeface="ＭＳ Ｐゴシック" pitchFamily="-65" charset="-128"/>
              <a:cs typeface="ＭＳ Ｐゴシック" pitchFamily="-65" charset="-128"/>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a:noFill/>
        </p:spPr>
        <p:txBody>
          <a:bodyPr/>
          <a:lstStyle/>
          <a:p>
            <a:fld id="{A55000F5-1187-7E46-A1DB-AD348A1295A8}" type="slidenum">
              <a:rPr lang="de-DE"/>
              <a:pPr/>
              <a:t>124</a:t>
            </a:fld>
            <a:endParaRPr lang="de-DE"/>
          </a:p>
        </p:txBody>
      </p:sp>
      <p:sp>
        <p:nvSpPr>
          <p:cNvPr id="63491" name="Rectangle 2"/>
          <p:cNvSpPr>
            <a:spLocks noGrp="1" noRot="1" noChangeAspect="1" noChangeArrowheads="1" noTextEdit="1"/>
          </p:cNvSpPr>
          <p:nvPr>
            <p:ph type="sldImg"/>
          </p:nvPr>
        </p:nvSpPr>
        <p:spPr>
          <a:ln/>
        </p:spPr>
      </p:sp>
      <p:sp>
        <p:nvSpPr>
          <p:cNvPr id="63492" name="Rectangle 3"/>
          <p:cNvSpPr>
            <a:spLocks noGrp="1" noChangeArrowheads="1"/>
          </p:cNvSpPr>
          <p:nvPr>
            <p:ph type="body" idx="1"/>
          </p:nvPr>
        </p:nvSpPr>
        <p:spPr>
          <a:noFill/>
          <a:ln/>
        </p:spPr>
        <p:txBody>
          <a:bodyPr/>
          <a:lstStyle/>
          <a:p>
            <a:pPr eaLnBrk="1" hangingPunct="1"/>
            <a:endParaRPr lang="en-US">
              <a:latin typeface="Times New Roman" pitchFamily="-65" charset="0"/>
              <a:ea typeface="ＭＳ Ｐゴシック" pitchFamily="-65" charset="-128"/>
              <a:cs typeface="ＭＳ Ｐゴシック" pitchFamily="-65" charset="-128"/>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fontScale="40000" lnSpcReduction="20000"/>
          </a:bodyPr>
          <a:lstStyle/>
          <a:p>
            <a:endParaRPr lang="en-US" dirty="0"/>
          </a:p>
        </p:txBody>
      </p:sp>
      <p:sp>
        <p:nvSpPr>
          <p:cNvPr id="4" name="Espace réservé du numéro de diapositive 3"/>
          <p:cNvSpPr>
            <a:spLocks noGrp="1"/>
          </p:cNvSpPr>
          <p:nvPr>
            <p:ph type="sldNum" sz="quarter" idx="10"/>
          </p:nvPr>
        </p:nvSpPr>
        <p:spPr/>
        <p:txBody>
          <a:bodyPr/>
          <a:lstStyle/>
          <a:p>
            <a:pPr>
              <a:defRPr/>
            </a:pPr>
            <a:fld id="{07642AFB-EA53-C244-BD30-7954C9361FE4}" type="slidenum">
              <a:rPr lang="fr-FR" smtClean="0"/>
              <a:pPr>
                <a:defRPr/>
              </a:pPr>
              <a:t>125</a:t>
            </a:fld>
            <a:endParaRPr lang="fr-F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7"/>
          <p:cNvSpPr>
            <a:spLocks noGrp="1" noChangeArrowheads="1"/>
          </p:cNvSpPr>
          <p:nvPr>
            <p:ph type="sldNum" sz="quarter" idx="5"/>
          </p:nvPr>
        </p:nvSpPr>
        <p:spPr>
          <a:noFill/>
        </p:spPr>
        <p:txBody>
          <a:bodyPr/>
          <a:lstStyle/>
          <a:p>
            <a:fld id="{F12402EC-37ED-094A-A70B-AACD80B72E25}" type="slidenum">
              <a:rPr lang="fr-FR"/>
              <a:pPr/>
              <a:t>127</a:t>
            </a:fld>
            <a:endParaRPr lang="fr-FR"/>
          </a:p>
        </p:txBody>
      </p:sp>
      <p:sp>
        <p:nvSpPr>
          <p:cNvPr id="147459" name="Rectangle 2"/>
          <p:cNvSpPr>
            <a:spLocks noGrp="1" noRot="1" noChangeAspect="1" noChangeArrowheads="1" noTextEdit="1"/>
          </p:cNvSpPr>
          <p:nvPr>
            <p:ph type="sldImg"/>
          </p:nvPr>
        </p:nvSpPr>
        <p:spPr>
          <a:ln/>
        </p:spPr>
      </p:sp>
      <p:sp>
        <p:nvSpPr>
          <p:cNvPr id="147460" name="Rectangle 3"/>
          <p:cNvSpPr>
            <a:spLocks noGrp="1" noChangeArrowheads="1"/>
          </p:cNvSpPr>
          <p:nvPr>
            <p:ph type="body" idx="1"/>
          </p:nvPr>
        </p:nvSpPr>
        <p:spPr>
          <a:noFill/>
          <a:ln/>
        </p:spPr>
        <p:txBody>
          <a:bodyPr/>
          <a:lstStyle/>
          <a:p>
            <a:endParaRPr lang="en-US">
              <a:latin typeface="Times New Roman" pitchFamily="-65" charset="0"/>
              <a:ea typeface="ＭＳ Ｐゴシック" pitchFamily="-65" charset="-128"/>
              <a:cs typeface="ＭＳ Ｐゴシック" pitchFamily="-65" charset="-128"/>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4562" name="Rectangle 2"/>
          <p:cNvSpPr>
            <a:spLocks noGrp="1" noRot="1" noChangeAspect="1" noChangeArrowheads="1" noTextEdit="1"/>
          </p:cNvSpPr>
          <p:nvPr>
            <p:ph type="sldImg"/>
          </p:nvPr>
        </p:nvSpPr>
        <p:spPr>
          <a:ln/>
        </p:spPr>
      </p:sp>
      <p:sp>
        <p:nvSpPr>
          <p:cNvPr id="2754563" name="Rectangle 3"/>
          <p:cNvSpPr>
            <a:spLocks noGrp="1" noChangeArrowheads="1"/>
          </p:cNvSpPr>
          <p:nvPr>
            <p:ph type="body" idx="1"/>
          </p:nvPr>
        </p:nvSpPr>
        <p:spPr>
          <a:noFill/>
          <a:ln/>
        </p:spPr>
        <p:txBody>
          <a:bodyPr/>
          <a:lstStyle/>
          <a:p>
            <a:endParaRPr lang="fr-FR">
              <a:latin typeface="Arial" pitchFamily="-112" charset="0"/>
              <a:cs typeface="Arial" pitchFamily="-112"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en-US" dirty="0" smtClean="0"/>
              <a:t>3D Index</a:t>
            </a:r>
            <a:r>
              <a:rPr lang="en-US" baseline="0" dirty="0" smtClean="0"/>
              <a:t> Server run in HTTPS over port 443</a:t>
            </a:r>
          </a:p>
          <a:p>
            <a:r>
              <a:rPr lang="en-US" baseline="0" dirty="0" smtClean="0"/>
              <a:t>How/if configure 3DVIA for 3D Index Search??</a:t>
            </a:r>
          </a:p>
          <a:p>
            <a:endParaRPr lang="en-US" dirty="0"/>
          </a:p>
        </p:txBody>
      </p:sp>
      <p:sp>
        <p:nvSpPr>
          <p:cNvPr id="4" name="Espace réservé du numéro de diapositive 3"/>
          <p:cNvSpPr>
            <a:spLocks noGrp="1"/>
          </p:cNvSpPr>
          <p:nvPr>
            <p:ph type="sldNum" sz="quarter" idx="10"/>
          </p:nvPr>
        </p:nvSpPr>
        <p:spPr/>
        <p:txBody>
          <a:bodyPr/>
          <a:lstStyle/>
          <a:p>
            <a:pPr>
              <a:defRPr/>
            </a:pPr>
            <a:fld id="{07642AFB-EA53-C244-BD30-7954C9361FE4}" type="slidenum">
              <a:rPr lang="fr-FR" smtClean="0"/>
              <a:pPr>
                <a:defRPr/>
              </a:pPr>
              <a:t>11</a:t>
            </a:fld>
            <a:endParaRPr lang="fr-F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p:cNvSpPr>
            <a:spLocks noGrp="1" noChangeArrowheads="1"/>
          </p:cNvSpPr>
          <p:nvPr>
            <p:ph type="sldNum" sz="quarter" idx="5"/>
          </p:nvPr>
        </p:nvSpPr>
        <p:spPr>
          <a:xfrm>
            <a:off x="0" y="0"/>
            <a:ext cx="1588" cy="249238"/>
          </a:xfrm>
          <a:noFill/>
        </p:spPr>
        <p:txBody>
          <a:bodyPr/>
          <a:lstStyle/>
          <a:p>
            <a:fld id="{E6418C91-A2C6-B049-970B-053D3F1A4BB5}" type="slidenum">
              <a:rPr lang="en-US"/>
              <a:pPr/>
              <a:t>12</a:t>
            </a:fld>
            <a:endParaRPr lang="en-US"/>
          </a:p>
        </p:txBody>
      </p:sp>
      <p:sp>
        <p:nvSpPr>
          <p:cNvPr id="45059" name="Rectangle 2"/>
          <p:cNvSpPr>
            <a:spLocks noGrp="1" noRot="1" noChangeAspect="1" noChangeArrowheads="1" noTextEdit="1"/>
          </p:cNvSpPr>
          <p:nvPr>
            <p:ph type="sldImg"/>
          </p:nvPr>
        </p:nvSpPr>
        <p:spPr>
          <a:xfrm>
            <a:off x="1144588" y="685800"/>
            <a:ext cx="4570412" cy="3427413"/>
          </a:xfrm>
          <a:ln/>
        </p:spPr>
      </p:sp>
      <p:sp>
        <p:nvSpPr>
          <p:cNvPr id="45060" name="Rectangle 3"/>
          <p:cNvSpPr>
            <a:spLocks noGrp="1" noChangeArrowheads="1"/>
          </p:cNvSpPr>
          <p:nvPr>
            <p:ph type="body" idx="1"/>
          </p:nvPr>
        </p:nvSpPr>
        <p:spPr>
          <a:xfrm>
            <a:off x="912813" y="4341813"/>
            <a:ext cx="5032375" cy="4116387"/>
          </a:xfrm>
          <a:noFill/>
          <a:ln/>
        </p:spPr>
        <p:txBody>
          <a:bodyPr/>
          <a:lstStyle/>
          <a:p>
            <a:pPr>
              <a:spcBef>
                <a:spcPct val="0"/>
              </a:spcBef>
            </a:pPr>
            <a:r>
              <a:rPr lang="en-US" b="1" u="sng" smtClean="0">
                <a:solidFill>
                  <a:srgbClr val="EC4242"/>
                </a:solidFill>
                <a:latin typeface="Arial" pitchFamily="-65" charset="0"/>
                <a:ea typeface="ＭＳ Ｐゴシック" pitchFamily="-65" charset="-128"/>
                <a:cs typeface="ＭＳ Ｐゴシック" pitchFamily="-65" charset="-128"/>
              </a:rPr>
              <a:t>Data Tier</a:t>
            </a:r>
          </a:p>
          <a:p>
            <a:pPr>
              <a:spcBef>
                <a:spcPct val="0"/>
              </a:spcBef>
            </a:pPr>
            <a:r>
              <a:rPr lang="en-US" b="1" smtClean="0">
                <a:solidFill>
                  <a:srgbClr val="EC4242"/>
                </a:solidFill>
                <a:latin typeface="Arial" pitchFamily="-65" charset="0"/>
                <a:ea typeface="ＭＳ Ｐゴシック" pitchFamily="-65" charset="-128"/>
                <a:cs typeface="ＭＳ Ｐゴシック" pitchFamily="-65" charset="-128"/>
              </a:rPr>
              <a:t>- Database Server</a:t>
            </a:r>
            <a:br>
              <a:rPr lang="en-US" b="1" smtClean="0">
                <a:solidFill>
                  <a:srgbClr val="EC4242"/>
                </a:solidFill>
                <a:latin typeface="Arial" pitchFamily="-65" charset="0"/>
                <a:ea typeface="ＭＳ Ｐゴシック" pitchFamily="-65" charset="-128"/>
                <a:cs typeface="ＭＳ Ｐゴシック" pitchFamily="-65" charset="-128"/>
              </a:rPr>
            </a:br>
            <a:r>
              <a:rPr lang="en-US" b="1" smtClean="0">
                <a:solidFill>
                  <a:srgbClr val="120C80"/>
                </a:solidFill>
                <a:latin typeface="Arial" pitchFamily="-65" charset="0"/>
                <a:ea typeface="ＭＳ Ｐゴシック" pitchFamily="-65" charset="-128"/>
                <a:cs typeface="ＭＳ Ｐゴシック" pitchFamily="-65" charset="-128"/>
              </a:rPr>
              <a:t>Role</a:t>
            </a:r>
            <a:r>
              <a:rPr lang="en-US" smtClean="0">
                <a:solidFill>
                  <a:srgbClr val="120C80"/>
                </a:solidFill>
                <a:latin typeface="Arial" pitchFamily="-65" charset="0"/>
                <a:ea typeface="ＭＳ Ｐゴシック" pitchFamily="-65" charset="-128"/>
                <a:cs typeface="ＭＳ Ｐゴシック" pitchFamily="-65" charset="-128"/>
              </a:rPr>
              <a:t>: Storage of meta data i.e. “data about data”.</a:t>
            </a:r>
          </a:p>
          <a:p>
            <a:pPr>
              <a:spcBef>
                <a:spcPct val="0"/>
              </a:spcBef>
            </a:pPr>
            <a:r>
              <a:rPr lang="en-US" b="1" smtClean="0">
                <a:latin typeface="Arial" pitchFamily="-65" charset="0"/>
                <a:ea typeface="ＭＳ Ｐゴシック" pitchFamily="-65" charset="-128"/>
                <a:cs typeface="ＭＳ Ｐゴシック" pitchFamily="-65" charset="-128"/>
              </a:rPr>
              <a:t>- Search Server</a:t>
            </a:r>
          </a:p>
          <a:p>
            <a:pPr>
              <a:spcBef>
                <a:spcPct val="0"/>
              </a:spcBef>
            </a:pPr>
            <a:r>
              <a:rPr lang="en-US" b="1" smtClean="0">
                <a:latin typeface="Arial" pitchFamily="-65" charset="0"/>
                <a:ea typeface="ＭＳ Ｐゴシック" pitchFamily="-65" charset="-128"/>
                <a:cs typeface="ＭＳ Ｐゴシック" pitchFamily="-65" charset="-128"/>
              </a:rPr>
              <a:t>Role</a:t>
            </a:r>
            <a:r>
              <a:rPr lang="en-US" smtClean="0">
                <a:latin typeface="Arial" pitchFamily="-65" charset="0"/>
                <a:ea typeface="ＭＳ Ｐゴシック" pitchFamily="-65" charset="-128"/>
                <a:cs typeface="ＭＳ Ｐゴシック" pitchFamily="-65" charset="-128"/>
              </a:rPr>
              <a:t>: Index meta data and files for key word searching and refinement.</a:t>
            </a:r>
          </a:p>
          <a:p>
            <a:pPr>
              <a:spcBef>
                <a:spcPct val="0"/>
              </a:spcBef>
            </a:pPr>
            <a:r>
              <a:rPr lang="en-US" b="1" smtClean="0">
                <a:solidFill>
                  <a:srgbClr val="EC4242"/>
                </a:solidFill>
                <a:latin typeface="Arial" pitchFamily="-65" charset="0"/>
                <a:ea typeface="ＭＳ Ｐゴシック" pitchFamily="-65" charset="-128"/>
                <a:cs typeface="ＭＳ Ｐゴシック" pitchFamily="-65" charset="-128"/>
              </a:rPr>
              <a:t>- File Server called in ENOVIA “File Collaboration Server” or FCS / STORE</a:t>
            </a:r>
          </a:p>
          <a:p>
            <a:pPr>
              <a:spcBef>
                <a:spcPct val="0"/>
              </a:spcBef>
            </a:pPr>
            <a:r>
              <a:rPr lang="en-US" b="1" smtClean="0">
                <a:solidFill>
                  <a:srgbClr val="EC4242"/>
                </a:solidFill>
                <a:latin typeface="Arial" pitchFamily="-65" charset="0"/>
                <a:ea typeface="ＭＳ Ｐゴシック" pitchFamily="-65" charset="-128"/>
                <a:cs typeface="ＭＳ Ｐゴシック" pitchFamily="-65" charset="-128"/>
              </a:rPr>
              <a:t>Role: </a:t>
            </a:r>
            <a:r>
              <a:rPr lang="en-US" smtClean="0">
                <a:solidFill>
                  <a:srgbClr val="120C80"/>
                </a:solidFill>
                <a:latin typeface="Arial" pitchFamily="-65" charset="0"/>
                <a:ea typeface="ＭＳ Ｐゴシック" pitchFamily="-65" charset="-128"/>
                <a:cs typeface="ＭＳ Ｐゴシック" pitchFamily="-65" charset="-128"/>
              </a:rPr>
              <a:t>Rapid storage and retrieval of r</a:t>
            </a:r>
            <a:r>
              <a:rPr lang="en-US" smtClean="0">
                <a:solidFill>
                  <a:srgbClr val="EC4242"/>
                </a:solidFill>
                <a:latin typeface="Arial" pitchFamily="-65" charset="0"/>
                <a:ea typeface="ＭＳ Ｐゴシック" pitchFamily="-65" charset="-128"/>
                <a:cs typeface="ＭＳ Ｐゴシック" pitchFamily="-65" charset="-128"/>
              </a:rPr>
              <a:t>epresentations (like CAD geometry for instance).</a:t>
            </a:r>
          </a:p>
          <a:p>
            <a:r>
              <a:rPr lang="en-US" b="1" smtClean="0">
                <a:latin typeface="Arial" pitchFamily="-65" charset="0"/>
                <a:ea typeface="ＭＳ Ｐゴシック" pitchFamily="-65" charset="-128"/>
                <a:cs typeface="ＭＳ Ｐゴシック" pitchFamily="-65" charset="-128"/>
              </a:rPr>
              <a:t>Physical view:</a:t>
            </a:r>
            <a:r>
              <a:rPr lang="en-US" smtClean="0">
                <a:latin typeface="Arial" pitchFamily="-65" charset="0"/>
                <a:ea typeface="ＭＳ Ｐゴシック" pitchFamily="-65" charset="-128"/>
                <a:cs typeface="ＭＳ Ｐゴシック" pitchFamily="-65" charset="-128"/>
              </a:rPr>
              <a:t> Application Server + File server w/ FCS applications installed – the application server being limited to transfer files for the file server to the client seat.</a:t>
            </a:r>
          </a:p>
          <a:p>
            <a:pPr>
              <a:spcBef>
                <a:spcPct val="0"/>
              </a:spcBef>
            </a:pPr>
            <a:endParaRPr lang="en-US" smtClean="0">
              <a:solidFill>
                <a:srgbClr val="EC4242"/>
              </a:solidFill>
              <a:latin typeface="Arial" pitchFamily="-65" charset="0"/>
              <a:ea typeface="ＭＳ Ｐゴシック" pitchFamily="-65" charset="-128"/>
              <a:cs typeface="ＭＳ Ｐゴシック" pitchFamily="-65" charset="-128"/>
            </a:endParaRPr>
          </a:p>
          <a:p>
            <a:pPr>
              <a:spcBef>
                <a:spcPct val="0"/>
              </a:spcBef>
            </a:pPr>
            <a:r>
              <a:rPr lang="en-US" b="1" u="sng" smtClean="0">
                <a:solidFill>
                  <a:srgbClr val="EC4242"/>
                </a:solidFill>
                <a:latin typeface="Arial" pitchFamily="-65" charset="0"/>
                <a:ea typeface="ＭＳ Ｐゴシック" pitchFamily="-65" charset="-128"/>
                <a:cs typeface="ＭＳ Ｐゴシック" pitchFamily="-65" charset="-128"/>
              </a:rPr>
              <a:t>Logic Tier</a:t>
            </a:r>
          </a:p>
          <a:p>
            <a:pPr>
              <a:spcBef>
                <a:spcPct val="0"/>
              </a:spcBef>
            </a:pPr>
            <a:r>
              <a:rPr lang="en-US" b="1" smtClean="0">
                <a:solidFill>
                  <a:srgbClr val="EC4242"/>
                </a:solidFill>
                <a:latin typeface="Arial" pitchFamily="-65" charset="0"/>
                <a:ea typeface="ＭＳ Ｐゴシック" pitchFamily="-65" charset="-128"/>
                <a:cs typeface="ＭＳ Ｐゴシック" pitchFamily="-65" charset="-128"/>
              </a:rPr>
              <a:t>- Application Server called in ENOVIA “Main Collaboration Server” or (MCS) / RDBMS</a:t>
            </a:r>
          </a:p>
          <a:p>
            <a:pPr>
              <a:spcBef>
                <a:spcPct val="0"/>
              </a:spcBef>
            </a:pPr>
            <a:r>
              <a:rPr lang="en-US" b="1" smtClean="0">
                <a:solidFill>
                  <a:srgbClr val="120C80"/>
                </a:solidFill>
                <a:latin typeface="Arial" pitchFamily="-65" charset="0"/>
                <a:ea typeface="ＭＳ Ｐゴシック" pitchFamily="-65" charset="-128"/>
                <a:cs typeface="ＭＳ Ｐゴシック" pitchFamily="-65" charset="-128"/>
              </a:rPr>
              <a:t>Role</a:t>
            </a:r>
            <a:r>
              <a:rPr lang="en-US" smtClean="0">
                <a:solidFill>
                  <a:srgbClr val="120C80"/>
                </a:solidFill>
                <a:latin typeface="Arial" pitchFamily="-65" charset="0"/>
                <a:ea typeface="ＭＳ Ｐゴシック" pitchFamily="-65" charset="-128"/>
                <a:cs typeface="ＭＳ Ｐゴシック" pitchFamily="-65" charset="-128"/>
              </a:rPr>
              <a:t>: Handle the business logic and data access of the applications. </a:t>
            </a:r>
          </a:p>
          <a:p>
            <a:r>
              <a:rPr lang="en-US" b="1" smtClean="0">
                <a:latin typeface="Arial" pitchFamily="-65" charset="0"/>
                <a:ea typeface="ＭＳ Ｐゴシック" pitchFamily="-65" charset="-128"/>
                <a:cs typeface="ＭＳ Ｐゴシック" pitchFamily="-65" charset="-128"/>
              </a:rPr>
              <a:t>Physical view:</a:t>
            </a:r>
            <a:r>
              <a:rPr lang="en-US" smtClean="0">
                <a:latin typeface="Arial" pitchFamily="-65" charset="0"/>
                <a:ea typeface="ＭＳ Ｐゴシック" pitchFamily="-65" charset="-128"/>
                <a:cs typeface="ＭＳ Ｐゴシック" pitchFamily="-65" charset="-128"/>
              </a:rPr>
              <a:t> Application Server w/ MCS applications installed</a:t>
            </a:r>
            <a:endParaRPr lang="en-US" smtClean="0">
              <a:solidFill>
                <a:srgbClr val="120C80"/>
              </a:solidFill>
              <a:latin typeface="Arial" pitchFamily="-65" charset="0"/>
              <a:ea typeface="ＭＳ Ｐゴシック" pitchFamily="-65" charset="-128"/>
              <a:cs typeface="ＭＳ Ｐゴシック" pitchFamily="-65" charset="-128"/>
            </a:endParaRPr>
          </a:p>
          <a:p>
            <a:pPr>
              <a:spcBef>
                <a:spcPct val="0"/>
              </a:spcBef>
            </a:pPr>
            <a:r>
              <a:rPr lang="en-US" b="1" smtClean="0">
                <a:solidFill>
                  <a:srgbClr val="EC4242"/>
                </a:solidFill>
                <a:latin typeface="Arial" pitchFamily="-65" charset="0"/>
                <a:ea typeface="ＭＳ Ｐゴシック" pitchFamily="-65" charset="-128"/>
                <a:cs typeface="ＭＳ Ｐゴシック" pitchFamily="-65" charset="-128"/>
              </a:rPr>
              <a:t>- Web Server(s)</a:t>
            </a:r>
            <a:br>
              <a:rPr lang="en-US" b="1" smtClean="0">
                <a:solidFill>
                  <a:srgbClr val="EC4242"/>
                </a:solidFill>
                <a:latin typeface="Arial" pitchFamily="-65" charset="0"/>
                <a:ea typeface="ＭＳ Ｐゴシック" pitchFamily="-65" charset="-128"/>
                <a:cs typeface="ＭＳ Ｐゴシック" pitchFamily="-65" charset="-128"/>
              </a:rPr>
            </a:br>
            <a:r>
              <a:rPr lang="en-US" b="1" smtClean="0">
                <a:solidFill>
                  <a:srgbClr val="120C80"/>
                </a:solidFill>
                <a:latin typeface="Arial" pitchFamily="-65" charset="0"/>
                <a:ea typeface="ＭＳ Ｐゴシック" pitchFamily="-65" charset="-128"/>
                <a:cs typeface="ＭＳ Ｐゴシック" pitchFamily="-65" charset="-128"/>
              </a:rPr>
              <a:t>Role</a:t>
            </a:r>
            <a:r>
              <a:rPr lang="en-US" smtClean="0">
                <a:solidFill>
                  <a:srgbClr val="120C80"/>
                </a:solidFill>
                <a:latin typeface="Arial" pitchFamily="-65" charset="0"/>
                <a:ea typeface="ＭＳ Ｐゴシック" pitchFamily="-65" charset="-128"/>
                <a:cs typeface="ＭＳ Ｐゴシック" pitchFamily="-65" charset="-128"/>
              </a:rPr>
              <a:t>: </a:t>
            </a:r>
            <a:r>
              <a:rPr lang="en-US" smtClean="0">
                <a:latin typeface="Arial" pitchFamily="-65" charset="0"/>
                <a:ea typeface="ＭＳ Ｐゴシック" pitchFamily="-65" charset="-128"/>
                <a:cs typeface="ＭＳ Ｐゴシック" pitchFamily="-65" charset="-128"/>
              </a:rPr>
              <a:t>Accept HTTP requests from web clients and serve them HTTP responses along with optional static contents (web pages, style sheets, java scripts, etc.). </a:t>
            </a:r>
          </a:p>
          <a:p>
            <a:pPr>
              <a:spcBef>
                <a:spcPct val="0"/>
              </a:spcBef>
            </a:pPr>
            <a:r>
              <a:rPr lang="en-US" smtClean="0">
                <a:latin typeface="Arial" pitchFamily="-65" charset="0"/>
                <a:ea typeface="ＭＳ Ｐゴシック" pitchFamily="-65" charset="-128"/>
                <a:cs typeface="ＭＳ Ｐゴシック" pitchFamily="-65" charset="-128"/>
              </a:rPr>
              <a:t>Can be also used as a proxy/load balancing server.</a:t>
            </a:r>
          </a:p>
          <a:p>
            <a:pPr>
              <a:spcBef>
                <a:spcPct val="0"/>
              </a:spcBef>
            </a:pPr>
            <a:endParaRPr lang="en-US" smtClean="0">
              <a:latin typeface="Arial" pitchFamily="-65" charset="0"/>
              <a:ea typeface="ＭＳ Ｐゴシック" pitchFamily="-65" charset="-128"/>
              <a:cs typeface="ＭＳ Ｐゴシック" pitchFamily="-65" charset="-128"/>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6866" name="Text Box 1"/>
          <p:cNvSpPr txBox="1">
            <a:spLocks noChangeArrowheads="1"/>
          </p:cNvSpPr>
          <p:nvPr/>
        </p:nvSpPr>
        <p:spPr bwMode="auto">
          <a:xfrm>
            <a:off x="3884613" y="8685213"/>
            <a:ext cx="2971800" cy="257175"/>
          </a:xfrm>
          <a:prstGeom prst="rect">
            <a:avLst/>
          </a:prstGeom>
          <a:noFill/>
          <a:ln w="9525">
            <a:noFill/>
            <a:miter lim="800000"/>
            <a:headEnd/>
            <a:tailEnd/>
          </a:ln>
        </p:spPr>
        <p:txBody>
          <a:bodyPr lIns="88709" tIns="44188" rIns="88709" bIns="44188" anchor="b">
            <a:prstTxWarp prst="textNoShape">
              <a:avLst/>
            </a:prstTxWarp>
            <a:spAutoFit/>
          </a:bodyPr>
          <a:lstStyle/>
          <a:p>
            <a:pPr algn="r">
              <a:lnSpc>
                <a:spcPct val="90000"/>
              </a:lnSpc>
              <a:buClr>
                <a:srgbClr val="000000"/>
              </a:buClr>
              <a:buSzPct val="100000"/>
              <a:tabLst>
                <a:tab pos="0" algn="l"/>
                <a:tab pos="412750" algn="l"/>
                <a:tab pos="827088" algn="l"/>
                <a:tab pos="1241425" algn="l"/>
                <a:tab pos="1655763" algn="l"/>
                <a:tab pos="2070100" algn="l"/>
                <a:tab pos="2486025" algn="l"/>
                <a:tab pos="2900363" algn="l"/>
                <a:tab pos="3314700" algn="l"/>
                <a:tab pos="3729038" algn="l"/>
                <a:tab pos="4143375" algn="l"/>
                <a:tab pos="4559300" algn="l"/>
                <a:tab pos="4973638" algn="l"/>
                <a:tab pos="5387975" algn="l"/>
                <a:tab pos="5802313" algn="l"/>
                <a:tab pos="6216650" algn="l"/>
                <a:tab pos="6630988" algn="l"/>
                <a:tab pos="7046913" algn="l"/>
                <a:tab pos="7461250" algn="l"/>
                <a:tab pos="7875588" algn="l"/>
                <a:tab pos="8289925" algn="l"/>
              </a:tabLst>
            </a:pPr>
            <a:fld id="{98DFF7B1-EE85-904C-A879-B4D6E46A264C}" type="slidenum">
              <a:rPr lang="en-GB" sz="1200" b="1">
                <a:ea typeface="SimSun" pitchFamily="2" charset="-122"/>
                <a:cs typeface="SimSun" pitchFamily="2" charset="-122"/>
              </a:rPr>
              <a:pPr algn="r">
                <a:lnSpc>
                  <a:spcPct val="90000"/>
                </a:lnSpc>
                <a:buClr>
                  <a:srgbClr val="000000"/>
                </a:buClr>
                <a:buSzPct val="100000"/>
                <a:tabLst>
                  <a:tab pos="0" algn="l"/>
                  <a:tab pos="412750" algn="l"/>
                  <a:tab pos="827088" algn="l"/>
                  <a:tab pos="1241425" algn="l"/>
                  <a:tab pos="1655763" algn="l"/>
                  <a:tab pos="2070100" algn="l"/>
                  <a:tab pos="2486025" algn="l"/>
                  <a:tab pos="2900363" algn="l"/>
                  <a:tab pos="3314700" algn="l"/>
                  <a:tab pos="3729038" algn="l"/>
                  <a:tab pos="4143375" algn="l"/>
                  <a:tab pos="4559300" algn="l"/>
                  <a:tab pos="4973638" algn="l"/>
                  <a:tab pos="5387975" algn="l"/>
                  <a:tab pos="5802313" algn="l"/>
                  <a:tab pos="6216650" algn="l"/>
                  <a:tab pos="6630988" algn="l"/>
                  <a:tab pos="7046913" algn="l"/>
                  <a:tab pos="7461250" algn="l"/>
                  <a:tab pos="7875588" algn="l"/>
                  <a:tab pos="8289925" algn="l"/>
                </a:tabLst>
              </a:pPr>
              <a:t>13</a:t>
            </a:fld>
            <a:endParaRPr lang="en-GB" sz="1200" b="1">
              <a:ea typeface="SimSun" pitchFamily="2" charset="-122"/>
              <a:cs typeface="SimSun" pitchFamily="2" charset="-122"/>
            </a:endParaRPr>
          </a:p>
        </p:txBody>
      </p:sp>
      <p:sp>
        <p:nvSpPr>
          <p:cNvPr id="36867" name="Rectangle 2"/>
          <p:cNvSpPr>
            <a:spLocks noGrp="1" noRot="1" noChangeAspect="1" noChangeArrowheads="1" noTextEdit="1"/>
          </p:cNvSpPr>
          <p:nvPr>
            <p:ph type="sldImg"/>
          </p:nvPr>
        </p:nvSpPr>
        <p:spPr>
          <a:xfrm>
            <a:off x="1144588" y="687388"/>
            <a:ext cx="4570412" cy="3427412"/>
          </a:xfrm>
          <a:ln/>
        </p:spPr>
      </p:sp>
      <p:sp>
        <p:nvSpPr>
          <p:cNvPr id="36868" name="Text Box 3"/>
          <p:cNvSpPr>
            <a:spLocks noGrp="1" noChangeArrowheads="1"/>
          </p:cNvSpPr>
          <p:nvPr>
            <p:ph type="body" idx="1"/>
          </p:nvPr>
        </p:nvSpPr>
        <p:spPr>
          <a:xfrm>
            <a:off x="687388" y="4341813"/>
            <a:ext cx="5483225" cy="5137150"/>
          </a:xfrm>
          <a:noFill/>
          <a:ln/>
        </p:spPr>
        <p:txBody>
          <a:bodyPr>
            <a:spAutoFit/>
          </a:bodyPr>
          <a:lstStyle/>
          <a:p>
            <a:pPr>
              <a:lnSpc>
                <a:spcPct val="90000"/>
              </a:lnSpc>
              <a:tabLst>
                <a:tab pos="0" algn="l"/>
                <a:tab pos="412750" algn="l"/>
                <a:tab pos="827088" algn="l"/>
                <a:tab pos="1241425" algn="l"/>
                <a:tab pos="1655763" algn="l"/>
                <a:tab pos="2070100" algn="l"/>
                <a:tab pos="2486025" algn="l"/>
                <a:tab pos="2900363" algn="l"/>
                <a:tab pos="3314700" algn="l"/>
                <a:tab pos="3729038" algn="l"/>
                <a:tab pos="4143375" algn="l"/>
                <a:tab pos="4559300" algn="l"/>
                <a:tab pos="4973638" algn="l"/>
                <a:tab pos="5387975" algn="l"/>
                <a:tab pos="5802313" algn="l"/>
                <a:tab pos="6216650" algn="l"/>
                <a:tab pos="6630988" algn="l"/>
                <a:tab pos="7046913" algn="l"/>
                <a:tab pos="7461250" algn="l"/>
                <a:tab pos="7875588" algn="l"/>
                <a:tab pos="8289925" algn="l"/>
              </a:tabLst>
            </a:pPr>
            <a:r>
              <a:rPr lang="en-GB" smtClean="0">
                <a:latin typeface="Arial" pitchFamily="-65" charset="0"/>
                <a:ea typeface="ＭＳ Ｐゴシック" pitchFamily="-65" charset="-128"/>
                <a:cs typeface="ＭＳ Ｐゴシック" pitchFamily="-65" charset="-128"/>
              </a:rPr>
              <a:t>Different Technical infrastructure configurations to be defined according to customers requirements.</a:t>
            </a:r>
          </a:p>
          <a:p>
            <a:pPr>
              <a:lnSpc>
                <a:spcPct val="90000"/>
              </a:lnSpc>
              <a:tabLst>
                <a:tab pos="0" algn="l"/>
                <a:tab pos="412750" algn="l"/>
                <a:tab pos="827088" algn="l"/>
                <a:tab pos="1241425" algn="l"/>
                <a:tab pos="1655763" algn="l"/>
                <a:tab pos="2070100" algn="l"/>
                <a:tab pos="2486025" algn="l"/>
                <a:tab pos="2900363" algn="l"/>
                <a:tab pos="3314700" algn="l"/>
                <a:tab pos="3729038" algn="l"/>
                <a:tab pos="4143375" algn="l"/>
                <a:tab pos="4559300" algn="l"/>
                <a:tab pos="4973638" algn="l"/>
                <a:tab pos="5387975" algn="l"/>
                <a:tab pos="5802313" algn="l"/>
                <a:tab pos="6216650" algn="l"/>
                <a:tab pos="6630988" algn="l"/>
                <a:tab pos="7046913" algn="l"/>
                <a:tab pos="7461250" algn="l"/>
                <a:tab pos="7875588" algn="l"/>
                <a:tab pos="8289925" algn="l"/>
              </a:tabLst>
            </a:pPr>
            <a:r>
              <a:rPr lang="en-GB" smtClean="0">
                <a:latin typeface="Arial" pitchFamily="-65" charset="0"/>
                <a:ea typeface="ＭＳ Ｐゴシック" pitchFamily="-65" charset="-128"/>
                <a:cs typeface="ＭＳ Ｐゴシック" pitchFamily="-65" charset="-128"/>
              </a:rPr>
              <a:t>Examples of criteria:</a:t>
            </a:r>
            <a:endParaRPr lang="fr-FR" smtClean="0">
              <a:latin typeface="Arial" pitchFamily="-65" charset="0"/>
              <a:ea typeface="ＭＳ Ｐゴシック" pitchFamily="-65" charset="-128"/>
              <a:cs typeface="ＭＳ Ｐゴシック" pitchFamily="-65" charset="-128"/>
            </a:endParaRPr>
          </a:p>
          <a:p>
            <a:pPr>
              <a:lnSpc>
                <a:spcPct val="90000"/>
              </a:lnSpc>
              <a:buFontTx/>
              <a:buChar char="-"/>
              <a:tabLst>
                <a:tab pos="0" algn="l"/>
                <a:tab pos="412750" algn="l"/>
                <a:tab pos="827088" algn="l"/>
                <a:tab pos="1241425" algn="l"/>
                <a:tab pos="1655763" algn="l"/>
                <a:tab pos="2070100" algn="l"/>
                <a:tab pos="2486025" algn="l"/>
                <a:tab pos="2900363" algn="l"/>
                <a:tab pos="3314700" algn="l"/>
                <a:tab pos="3729038" algn="l"/>
                <a:tab pos="4143375" algn="l"/>
                <a:tab pos="4559300" algn="l"/>
                <a:tab pos="4973638" algn="l"/>
                <a:tab pos="5387975" algn="l"/>
                <a:tab pos="5802313" algn="l"/>
                <a:tab pos="6216650" algn="l"/>
                <a:tab pos="6630988" algn="l"/>
                <a:tab pos="7046913" algn="l"/>
                <a:tab pos="7461250" algn="l"/>
                <a:tab pos="7875588" algn="l"/>
                <a:tab pos="8289925" algn="l"/>
              </a:tabLst>
            </a:pPr>
            <a:r>
              <a:rPr lang="fr-FR" smtClean="0">
                <a:latin typeface="Arial" pitchFamily="-65" charset="0"/>
                <a:ea typeface="ＭＳ Ｐゴシック" pitchFamily="-65" charset="-128"/>
                <a:cs typeface="ＭＳ Ｐゴシック" pitchFamily="-65" charset="-128"/>
              </a:rPr>
              <a:t>number of users, </a:t>
            </a:r>
          </a:p>
          <a:p>
            <a:pPr>
              <a:lnSpc>
                <a:spcPct val="90000"/>
              </a:lnSpc>
              <a:buFontTx/>
              <a:buChar char="-"/>
              <a:tabLst>
                <a:tab pos="0" algn="l"/>
                <a:tab pos="412750" algn="l"/>
                <a:tab pos="827088" algn="l"/>
                <a:tab pos="1241425" algn="l"/>
                <a:tab pos="1655763" algn="l"/>
                <a:tab pos="2070100" algn="l"/>
                <a:tab pos="2486025" algn="l"/>
                <a:tab pos="2900363" algn="l"/>
                <a:tab pos="3314700" algn="l"/>
                <a:tab pos="3729038" algn="l"/>
                <a:tab pos="4143375" algn="l"/>
                <a:tab pos="4559300" algn="l"/>
                <a:tab pos="4973638" algn="l"/>
                <a:tab pos="5387975" algn="l"/>
                <a:tab pos="5802313" algn="l"/>
                <a:tab pos="6216650" algn="l"/>
                <a:tab pos="6630988" algn="l"/>
                <a:tab pos="7046913" algn="l"/>
                <a:tab pos="7461250" algn="l"/>
                <a:tab pos="7875588" algn="l"/>
                <a:tab pos="8289925" algn="l"/>
              </a:tabLst>
            </a:pPr>
            <a:r>
              <a:rPr lang="fr-FR" smtClean="0">
                <a:latin typeface="Arial" pitchFamily="-65" charset="0"/>
                <a:ea typeface="ＭＳ Ｐゴシック" pitchFamily="-65" charset="-128"/>
                <a:cs typeface="ＭＳ Ｐゴシック" pitchFamily="-65" charset="-128"/>
              </a:rPr>
              <a:t>scalability requirements,</a:t>
            </a:r>
          </a:p>
          <a:p>
            <a:pPr>
              <a:lnSpc>
                <a:spcPct val="90000"/>
              </a:lnSpc>
              <a:buFontTx/>
              <a:buChar char="-"/>
              <a:tabLst>
                <a:tab pos="0" algn="l"/>
                <a:tab pos="412750" algn="l"/>
                <a:tab pos="827088" algn="l"/>
                <a:tab pos="1241425" algn="l"/>
                <a:tab pos="1655763" algn="l"/>
                <a:tab pos="2070100" algn="l"/>
                <a:tab pos="2486025" algn="l"/>
                <a:tab pos="2900363" algn="l"/>
                <a:tab pos="3314700" algn="l"/>
                <a:tab pos="3729038" algn="l"/>
                <a:tab pos="4143375" algn="l"/>
                <a:tab pos="4559300" algn="l"/>
                <a:tab pos="4973638" algn="l"/>
                <a:tab pos="5387975" algn="l"/>
                <a:tab pos="5802313" algn="l"/>
                <a:tab pos="6216650" algn="l"/>
                <a:tab pos="6630988" algn="l"/>
                <a:tab pos="7046913" algn="l"/>
                <a:tab pos="7461250" algn="l"/>
                <a:tab pos="7875588" algn="l"/>
                <a:tab pos="8289925" algn="l"/>
              </a:tabLst>
            </a:pPr>
            <a:r>
              <a:rPr lang="fr-FR" smtClean="0">
                <a:latin typeface="Arial" pitchFamily="-65" charset="0"/>
                <a:ea typeface="ＭＳ Ｐゴシック" pitchFamily="-65" charset="-128"/>
                <a:cs typeface="ＭＳ Ｐゴシック" pitchFamily="-65" charset="-128"/>
              </a:rPr>
              <a:t>performance requirements</a:t>
            </a:r>
          </a:p>
          <a:p>
            <a:pPr>
              <a:lnSpc>
                <a:spcPct val="90000"/>
              </a:lnSpc>
              <a:buFontTx/>
              <a:buChar char="-"/>
              <a:tabLst>
                <a:tab pos="0" algn="l"/>
                <a:tab pos="412750" algn="l"/>
                <a:tab pos="827088" algn="l"/>
                <a:tab pos="1241425" algn="l"/>
                <a:tab pos="1655763" algn="l"/>
                <a:tab pos="2070100" algn="l"/>
                <a:tab pos="2486025" algn="l"/>
                <a:tab pos="2900363" algn="l"/>
                <a:tab pos="3314700" algn="l"/>
                <a:tab pos="3729038" algn="l"/>
                <a:tab pos="4143375" algn="l"/>
                <a:tab pos="4559300" algn="l"/>
                <a:tab pos="4973638" algn="l"/>
                <a:tab pos="5387975" algn="l"/>
                <a:tab pos="5802313" algn="l"/>
                <a:tab pos="6216650" algn="l"/>
                <a:tab pos="6630988" algn="l"/>
                <a:tab pos="7046913" algn="l"/>
                <a:tab pos="7461250" algn="l"/>
                <a:tab pos="7875588" algn="l"/>
                <a:tab pos="8289925" algn="l"/>
              </a:tabLst>
            </a:pPr>
            <a:r>
              <a:rPr lang="fr-FR" smtClean="0">
                <a:latin typeface="Arial" pitchFamily="-65" charset="0"/>
                <a:ea typeface="ＭＳ Ｐゴシック" pitchFamily="-65" charset="-128"/>
                <a:cs typeface="ＭＳ Ｐゴシック" pitchFamily="-65" charset="-128"/>
              </a:rPr>
              <a:t>System management requirements</a:t>
            </a:r>
          </a:p>
          <a:p>
            <a:pPr>
              <a:lnSpc>
                <a:spcPct val="90000"/>
              </a:lnSpc>
              <a:buFontTx/>
              <a:buChar char="-"/>
              <a:tabLst>
                <a:tab pos="0" algn="l"/>
                <a:tab pos="412750" algn="l"/>
                <a:tab pos="827088" algn="l"/>
                <a:tab pos="1241425" algn="l"/>
                <a:tab pos="1655763" algn="l"/>
                <a:tab pos="2070100" algn="l"/>
                <a:tab pos="2486025" algn="l"/>
                <a:tab pos="2900363" algn="l"/>
                <a:tab pos="3314700" algn="l"/>
                <a:tab pos="3729038" algn="l"/>
                <a:tab pos="4143375" algn="l"/>
                <a:tab pos="4559300" algn="l"/>
                <a:tab pos="4973638" algn="l"/>
                <a:tab pos="5387975" algn="l"/>
                <a:tab pos="5802313" algn="l"/>
                <a:tab pos="6216650" algn="l"/>
                <a:tab pos="6630988" algn="l"/>
                <a:tab pos="7046913" algn="l"/>
                <a:tab pos="7461250" algn="l"/>
                <a:tab pos="7875588" algn="l"/>
                <a:tab pos="8289925" algn="l"/>
              </a:tabLst>
            </a:pPr>
            <a:r>
              <a:rPr lang="fr-FR" smtClean="0">
                <a:latin typeface="Arial" pitchFamily="-65" charset="0"/>
                <a:ea typeface="ＭＳ Ｐゴシック" pitchFamily="-65" charset="-128"/>
                <a:cs typeface="ＭＳ Ｐゴシック" pitchFamily="-65" charset="-128"/>
              </a:rPr>
              <a:t>project phase, </a:t>
            </a:r>
          </a:p>
          <a:p>
            <a:pPr>
              <a:lnSpc>
                <a:spcPct val="90000"/>
              </a:lnSpc>
              <a:buFontTx/>
              <a:buChar char="-"/>
              <a:tabLst>
                <a:tab pos="0" algn="l"/>
                <a:tab pos="412750" algn="l"/>
                <a:tab pos="827088" algn="l"/>
                <a:tab pos="1241425" algn="l"/>
                <a:tab pos="1655763" algn="l"/>
                <a:tab pos="2070100" algn="l"/>
                <a:tab pos="2486025" algn="l"/>
                <a:tab pos="2900363" algn="l"/>
                <a:tab pos="3314700" algn="l"/>
                <a:tab pos="3729038" algn="l"/>
                <a:tab pos="4143375" algn="l"/>
                <a:tab pos="4559300" algn="l"/>
                <a:tab pos="4973638" algn="l"/>
                <a:tab pos="5387975" algn="l"/>
                <a:tab pos="5802313" algn="l"/>
                <a:tab pos="6216650" algn="l"/>
                <a:tab pos="6630988" algn="l"/>
                <a:tab pos="7046913" algn="l"/>
                <a:tab pos="7461250" algn="l"/>
                <a:tab pos="7875588" algn="l"/>
                <a:tab pos="8289925" algn="l"/>
              </a:tabLst>
            </a:pPr>
            <a:r>
              <a:rPr lang="fr-FR" smtClean="0">
                <a:latin typeface="Arial" pitchFamily="-65" charset="0"/>
                <a:ea typeface="ＭＳ Ｐゴシック" pitchFamily="-65" charset="-128"/>
                <a:cs typeface="ＭＳ Ｐゴシック" pitchFamily="-65" charset="-128"/>
              </a:rPr>
              <a:t>geographical constraints, </a:t>
            </a:r>
          </a:p>
          <a:p>
            <a:pPr>
              <a:lnSpc>
                <a:spcPct val="90000"/>
              </a:lnSpc>
              <a:tabLst>
                <a:tab pos="0" algn="l"/>
                <a:tab pos="412750" algn="l"/>
                <a:tab pos="827088" algn="l"/>
                <a:tab pos="1241425" algn="l"/>
                <a:tab pos="1655763" algn="l"/>
                <a:tab pos="2070100" algn="l"/>
                <a:tab pos="2486025" algn="l"/>
                <a:tab pos="2900363" algn="l"/>
                <a:tab pos="3314700" algn="l"/>
                <a:tab pos="3729038" algn="l"/>
                <a:tab pos="4143375" algn="l"/>
                <a:tab pos="4559300" algn="l"/>
                <a:tab pos="4973638" algn="l"/>
                <a:tab pos="5387975" algn="l"/>
                <a:tab pos="5802313" algn="l"/>
                <a:tab pos="6216650" algn="l"/>
                <a:tab pos="6630988" algn="l"/>
                <a:tab pos="7046913" algn="l"/>
                <a:tab pos="7461250" algn="l"/>
                <a:tab pos="7875588" algn="l"/>
                <a:tab pos="8289925" algn="l"/>
              </a:tabLst>
            </a:pPr>
            <a:endParaRPr lang="en-GB" smtClean="0">
              <a:latin typeface="Arial" pitchFamily="-65" charset="0"/>
              <a:ea typeface="ＭＳ Ｐゴシック" pitchFamily="-65" charset="-128"/>
              <a:cs typeface="ＭＳ Ｐゴシック" pitchFamily="-65" charset="-128"/>
            </a:endParaRPr>
          </a:p>
          <a:p>
            <a:pPr>
              <a:lnSpc>
                <a:spcPct val="90000"/>
              </a:lnSpc>
              <a:tabLst>
                <a:tab pos="0" algn="l"/>
                <a:tab pos="412750" algn="l"/>
                <a:tab pos="827088" algn="l"/>
                <a:tab pos="1241425" algn="l"/>
                <a:tab pos="1655763" algn="l"/>
                <a:tab pos="2070100" algn="l"/>
                <a:tab pos="2486025" algn="l"/>
                <a:tab pos="2900363" algn="l"/>
                <a:tab pos="3314700" algn="l"/>
                <a:tab pos="3729038" algn="l"/>
                <a:tab pos="4143375" algn="l"/>
                <a:tab pos="4559300" algn="l"/>
                <a:tab pos="4973638" algn="l"/>
                <a:tab pos="5387975" algn="l"/>
                <a:tab pos="5802313" algn="l"/>
                <a:tab pos="6216650" algn="l"/>
                <a:tab pos="6630988" algn="l"/>
                <a:tab pos="7046913" algn="l"/>
                <a:tab pos="7461250" algn="l"/>
                <a:tab pos="7875588" algn="l"/>
                <a:tab pos="8289925" algn="l"/>
              </a:tabLst>
            </a:pPr>
            <a:r>
              <a:rPr lang="en-GB" smtClean="0">
                <a:latin typeface="Arial" pitchFamily="-65" charset="0"/>
                <a:ea typeface="ＭＳ Ｐゴシック" pitchFamily="-65" charset="-128"/>
                <a:cs typeface="ＭＳ Ｐゴシック" pitchFamily="-65" charset="-128"/>
              </a:rPr>
              <a:t>E.g: The minimal installation could be used as a development platform as well as for functional tests  and education. </a:t>
            </a:r>
          </a:p>
          <a:p>
            <a:pPr>
              <a:lnSpc>
                <a:spcPct val="90000"/>
              </a:lnSpc>
              <a:tabLst>
                <a:tab pos="0" algn="l"/>
                <a:tab pos="412750" algn="l"/>
                <a:tab pos="827088" algn="l"/>
                <a:tab pos="1241425" algn="l"/>
                <a:tab pos="1655763" algn="l"/>
                <a:tab pos="2070100" algn="l"/>
                <a:tab pos="2486025" algn="l"/>
                <a:tab pos="2900363" algn="l"/>
                <a:tab pos="3314700" algn="l"/>
                <a:tab pos="3729038" algn="l"/>
                <a:tab pos="4143375" algn="l"/>
                <a:tab pos="4559300" algn="l"/>
                <a:tab pos="4973638" algn="l"/>
                <a:tab pos="5387975" algn="l"/>
                <a:tab pos="5802313" algn="l"/>
                <a:tab pos="6216650" algn="l"/>
                <a:tab pos="6630988" algn="l"/>
                <a:tab pos="7046913" algn="l"/>
                <a:tab pos="7461250" algn="l"/>
                <a:tab pos="7875588" algn="l"/>
                <a:tab pos="8289925" algn="l"/>
              </a:tabLst>
            </a:pPr>
            <a:r>
              <a:rPr lang="en-GB" smtClean="0">
                <a:latin typeface="Arial" pitchFamily="-65" charset="0"/>
                <a:ea typeface="ＭＳ Ｐゴシック" pitchFamily="-65" charset="-128"/>
                <a:cs typeface="ＭＳ Ｐゴシック" pitchFamily="-65" charset="-128"/>
              </a:rPr>
              <a:t>Typically at deployment each Server is associated to a separate physical machine or partition.</a:t>
            </a:r>
          </a:p>
          <a:p>
            <a:pPr>
              <a:lnSpc>
                <a:spcPct val="90000"/>
              </a:lnSpc>
              <a:tabLst>
                <a:tab pos="0" algn="l"/>
                <a:tab pos="412750" algn="l"/>
                <a:tab pos="827088" algn="l"/>
                <a:tab pos="1241425" algn="l"/>
                <a:tab pos="1655763" algn="l"/>
                <a:tab pos="2070100" algn="l"/>
                <a:tab pos="2486025" algn="l"/>
                <a:tab pos="2900363" algn="l"/>
                <a:tab pos="3314700" algn="l"/>
                <a:tab pos="3729038" algn="l"/>
                <a:tab pos="4143375" algn="l"/>
                <a:tab pos="4559300" algn="l"/>
                <a:tab pos="4973638" algn="l"/>
                <a:tab pos="5387975" algn="l"/>
                <a:tab pos="5802313" algn="l"/>
                <a:tab pos="6216650" algn="l"/>
                <a:tab pos="6630988" algn="l"/>
                <a:tab pos="7046913" algn="l"/>
                <a:tab pos="7461250" algn="l"/>
                <a:tab pos="7875588" algn="l"/>
                <a:tab pos="8289925" algn="l"/>
              </a:tabLst>
            </a:pPr>
            <a:endParaRPr lang="en-GB" smtClean="0">
              <a:latin typeface="Arial" pitchFamily="-65" charset="0"/>
              <a:ea typeface="ＭＳ Ｐゴシック" pitchFamily="-65" charset="-128"/>
              <a:cs typeface="ＭＳ Ｐゴシック" pitchFamily="-65" charset="-128"/>
            </a:endParaRPr>
          </a:p>
          <a:p>
            <a:pPr>
              <a:lnSpc>
                <a:spcPct val="90000"/>
              </a:lnSpc>
              <a:tabLst>
                <a:tab pos="0" algn="l"/>
                <a:tab pos="412750" algn="l"/>
                <a:tab pos="827088" algn="l"/>
                <a:tab pos="1241425" algn="l"/>
                <a:tab pos="1655763" algn="l"/>
                <a:tab pos="2070100" algn="l"/>
                <a:tab pos="2486025" algn="l"/>
                <a:tab pos="2900363" algn="l"/>
                <a:tab pos="3314700" algn="l"/>
                <a:tab pos="3729038" algn="l"/>
                <a:tab pos="4143375" algn="l"/>
                <a:tab pos="4559300" algn="l"/>
                <a:tab pos="4973638" algn="l"/>
                <a:tab pos="5387975" algn="l"/>
                <a:tab pos="5802313" algn="l"/>
                <a:tab pos="6216650" algn="l"/>
                <a:tab pos="6630988" algn="l"/>
                <a:tab pos="7046913" algn="l"/>
                <a:tab pos="7461250" algn="l"/>
                <a:tab pos="7875588" algn="l"/>
                <a:tab pos="8289925" algn="l"/>
              </a:tabLst>
            </a:pPr>
            <a:r>
              <a:rPr lang="en-US" smtClean="0">
                <a:solidFill>
                  <a:srgbClr val="FF0000"/>
                </a:solidFill>
                <a:latin typeface="Arial" pitchFamily="-65" charset="0"/>
                <a:ea typeface="ＭＳ Ｐゴシック" pitchFamily="-65" charset="-128"/>
                <a:cs typeface="ＭＳ Ｐゴシック" pitchFamily="-65" charset="-128"/>
              </a:rPr>
              <a:t>Also shown in this architecture is the ability to use multiple application servers for scalability. Each application server is configured to run in a “RMI-in-process”, or RIP, mode. This consolidates the application server and the ENOVIA kernel into the same JVM for the utmost performance. The web server could be used as a proxy/load-balancing server and also increases performance by delivering static web content. A hardware load-balancer could also be deployed. The number of application servers depends on the number of concurrent users and the capacity of the application server in terms of the number of CPUs and the maximum amount of RAM. This could also be a single physical machine running multiple server processes.</a:t>
            </a:r>
          </a:p>
          <a:p>
            <a:pPr>
              <a:lnSpc>
                <a:spcPct val="90000"/>
              </a:lnSpc>
              <a:tabLst>
                <a:tab pos="0" algn="l"/>
                <a:tab pos="412750" algn="l"/>
                <a:tab pos="827088" algn="l"/>
                <a:tab pos="1241425" algn="l"/>
                <a:tab pos="1655763" algn="l"/>
                <a:tab pos="2070100" algn="l"/>
                <a:tab pos="2486025" algn="l"/>
                <a:tab pos="2900363" algn="l"/>
                <a:tab pos="3314700" algn="l"/>
                <a:tab pos="3729038" algn="l"/>
                <a:tab pos="4143375" algn="l"/>
                <a:tab pos="4559300" algn="l"/>
                <a:tab pos="4973638" algn="l"/>
                <a:tab pos="5387975" algn="l"/>
                <a:tab pos="5802313" algn="l"/>
                <a:tab pos="6216650" algn="l"/>
                <a:tab pos="6630988" algn="l"/>
                <a:tab pos="7046913" algn="l"/>
                <a:tab pos="7461250" algn="l"/>
                <a:tab pos="7875588" algn="l"/>
                <a:tab pos="8289925" algn="l"/>
              </a:tabLst>
            </a:pPr>
            <a:endParaRPr lang="en-US" smtClean="0">
              <a:latin typeface="Times New Roman" pitchFamily="-65" charset="0"/>
              <a:ea typeface="ＭＳ Ｐゴシック" pitchFamily="-65" charset="-128"/>
              <a:cs typeface="ＭＳ Ｐゴシック" pitchFamily="-65" charset="-128"/>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1_Title Slide">
    <p:spTree>
      <p:nvGrpSpPr>
        <p:cNvPr id="1" name=""/>
        <p:cNvGrpSpPr/>
        <p:nvPr/>
      </p:nvGrpSpPr>
      <p:grpSpPr>
        <a:xfrm>
          <a:off x="0" y="0"/>
          <a:ext cx="0" cy="0"/>
          <a:chOff x="0" y="0"/>
          <a:chExt cx="0" cy="0"/>
        </a:xfrm>
      </p:grpSpPr>
      <p:pic>
        <p:nvPicPr>
          <p:cNvPr id="4" name="Picture 9" descr="couv"/>
          <p:cNvPicPr>
            <a:picLocks noChangeAspect="1" noChangeArrowheads="1"/>
          </p:cNvPicPr>
          <p:nvPr/>
        </p:nvPicPr>
        <p:blipFill>
          <a:blip r:embed="rId2"/>
          <a:srcRect/>
          <a:stretch>
            <a:fillRect/>
          </a:stretch>
        </p:blipFill>
        <p:spPr bwMode="auto">
          <a:xfrm>
            <a:off x="0" y="0"/>
            <a:ext cx="9144000" cy="6858000"/>
          </a:xfrm>
          <a:prstGeom prst="rect">
            <a:avLst/>
          </a:prstGeom>
          <a:noFill/>
          <a:ln w="9525">
            <a:noFill/>
            <a:miter lim="800000"/>
            <a:headEnd/>
            <a:tailEnd/>
          </a:ln>
        </p:spPr>
      </p:pic>
      <p:sp>
        <p:nvSpPr>
          <p:cNvPr id="5" name="Text Box 6"/>
          <p:cNvSpPr txBox="1">
            <a:spLocks noChangeArrowheads="1"/>
          </p:cNvSpPr>
          <p:nvPr/>
        </p:nvSpPr>
        <p:spPr bwMode="auto">
          <a:xfrm>
            <a:off x="6194425" y="6076950"/>
            <a:ext cx="1325563" cy="340735"/>
          </a:xfrm>
          <a:prstGeom prst="rect">
            <a:avLst/>
          </a:prstGeom>
          <a:noFill/>
          <a:ln w="9525" algn="ctr">
            <a:noFill/>
            <a:miter lim="800000"/>
            <a:headEnd/>
            <a:tailEnd/>
          </a:ln>
          <a:effectLst/>
        </p:spPr>
        <p:txBody>
          <a:bodyPr lIns="90000" tIns="46800" rIns="36000" bIns="46800">
            <a:prstTxWarp prst="textNoShape">
              <a:avLst/>
            </a:prstTxWarp>
            <a:spAutoFit/>
          </a:bodyPr>
          <a:lstStyle/>
          <a:p>
            <a:pPr algn="ctr">
              <a:buFont typeface="Wingdings" pitchFamily="-111" charset="2"/>
              <a:buNone/>
              <a:defRPr/>
            </a:pPr>
            <a:r>
              <a:rPr lang="en-US" sz="1600" dirty="0">
                <a:solidFill>
                  <a:srgbClr val="000066"/>
                </a:solidFill>
                <a:latin typeface="Arial" pitchFamily="-111" charset="0"/>
                <a:ea typeface="Arial" pitchFamily="-111" charset="0"/>
                <a:cs typeface="Arial" pitchFamily="-111" charset="0"/>
              </a:rPr>
              <a:t>V6 </a:t>
            </a:r>
            <a:r>
              <a:rPr lang="en-US" sz="1600" dirty="0" smtClean="0">
                <a:solidFill>
                  <a:srgbClr val="000066"/>
                </a:solidFill>
                <a:latin typeface="Arial" pitchFamily="-111" charset="0"/>
                <a:ea typeface="Arial" pitchFamily="-111" charset="0"/>
                <a:cs typeface="Arial" pitchFamily="-111" charset="0"/>
              </a:rPr>
              <a:t>R2009x</a:t>
            </a:r>
            <a:endParaRPr lang="en-US" sz="1600" dirty="0">
              <a:solidFill>
                <a:srgbClr val="000066"/>
              </a:solidFill>
              <a:latin typeface="Arial" pitchFamily="-111" charset="0"/>
              <a:ea typeface="Arial" pitchFamily="-111" charset="0"/>
              <a:cs typeface="Arial" pitchFamily="-111" charset="0"/>
            </a:endParaRPr>
          </a:p>
        </p:txBody>
      </p:sp>
      <p:grpSp>
        <p:nvGrpSpPr>
          <p:cNvPr id="2" name="Group 7"/>
          <p:cNvGrpSpPr>
            <a:grpSpLocks/>
          </p:cNvGrpSpPr>
          <p:nvPr/>
        </p:nvGrpSpPr>
        <p:grpSpPr bwMode="auto">
          <a:xfrm>
            <a:off x="655638" y="6640513"/>
            <a:ext cx="3602037" cy="217487"/>
            <a:chOff x="676275" y="225425"/>
            <a:chExt cx="3602038" cy="217487"/>
          </a:xfrm>
        </p:grpSpPr>
        <p:sp>
          <p:nvSpPr>
            <p:cNvPr id="7" name="Rectangle 9"/>
            <p:cNvSpPr txBox="1">
              <a:spLocks noChangeArrowheads="1"/>
            </p:cNvSpPr>
            <p:nvPr/>
          </p:nvSpPr>
          <p:spPr bwMode="auto">
            <a:xfrm>
              <a:off x="676275" y="231775"/>
              <a:ext cx="2895601" cy="211137"/>
            </a:xfrm>
            <a:prstGeom prst="rect">
              <a:avLst/>
            </a:prstGeom>
            <a:noFill/>
            <a:ln w="9525">
              <a:noFill/>
              <a:miter lim="800000"/>
              <a:headEnd/>
              <a:tailEnd/>
            </a:ln>
            <a:effectLst/>
          </p:spPr>
          <p:txBody>
            <a:bodyPr>
              <a:prstTxWarp prst="textNoShape">
                <a:avLst/>
              </a:prstTxWarp>
            </a:bodyPr>
            <a:lstStyle/>
            <a:p>
              <a:pPr eaLnBrk="1" hangingPunct="1">
                <a:spcBef>
                  <a:spcPct val="0"/>
                </a:spcBef>
                <a:defRPr/>
              </a:pPr>
              <a:r>
                <a:rPr lang="fr-FR" sz="700">
                  <a:solidFill>
                    <a:srgbClr val="808080"/>
                  </a:solidFill>
                  <a:latin typeface="Arial" pitchFamily="-111" charset="0"/>
                  <a:ea typeface="Arial" pitchFamily="-111" charset="0"/>
                  <a:cs typeface="Arial" pitchFamily="-111" charset="0"/>
                </a:rPr>
                <a:t>DASSAULT SYSTEMES - Page     -</a:t>
              </a:r>
            </a:p>
          </p:txBody>
        </p:sp>
        <p:sp>
          <p:nvSpPr>
            <p:cNvPr id="8" name="Rectangle 10"/>
            <p:cNvSpPr txBox="1">
              <a:spLocks noChangeArrowheads="1"/>
            </p:cNvSpPr>
            <p:nvPr/>
          </p:nvSpPr>
          <p:spPr bwMode="auto">
            <a:xfrm>
              <a:off x="1985962" y="225425"/>
              <a:ext cx="857250" cy="211137"/>
            </a:xfrm>
            <a:prstGeom prst="rect">
              <a:avLst/>
            </a:prstGeom>
            <a:noFill/>
            <a:ln w="9525">
              <a:noFill/>
              <a:miter lim="800000"/>
              <a:headEnd/>
              <a:tailEnd/>
            </a:ln>
            <a:effectLst/>
          </p:spPr>
          <p:txBody>
            <a:bodyPr>
              <a:prstTxWarp prst="textNoShape">
                <a:avLst/>
              </a:prstTxWarp>
            </a:bodyPr>
            <a:lstStyle/>
            <a:p>
              <a:pPr eaLnBrk="1" hangingPunct="1">
                <a:spcBef>
                  <a:spcPct val="0"/>
                </a:spcBef>
                <a:defRPr/>
              </a:pPr>
              <a:fld id="{66CB7A15-A332-DB4B-99C3-F7FD8AAB400A}" type="slidenum">
                <a:rPr lang="fr-FR" sz="700">
                  <a:solidFill>
                    <a:srgbClr val="808080"/>
                  </a:solidFill>
                  <a:latin typeface="Arial" pitchFamily="-111" charset="0"/>
                  <a:ea typeface="Arial" pitchFamily="-111" charset="0"/>
                  <a:cs typeface="Arial" pitchFamily="-111" charset="0"/>
                </a:rPr>
                <a:pPr eaLnBrk="1" hangingPunct="1">
                  <a:spcBef>
                    <a:spcPct val="0"/>
                  </a:spcBef>
                  <a:defRPr/>
                </a:pPr>
                <a:t>‹Nr.›</a:t>
              </a:fld>
              <a:endParaRPr lang="fr-FR" sz="700">
                <a:solidFill>
                  <a:srgbClr val="808080"/>
                </a:solidFill>
                <a:latin typeface="Arial" pitchFamily="-111" charset="0"/>
                <a:ea typeface="Arial" pitchFamily="-111" charset="0"/>
                <a:cs typeface="Arial" pitchFamily="-111" charset="0"/>
              </a:endParaRPr>
            </a:p>
          </p:txBody>
        </p:sp>
        <p:sp>
          <p:nvSpPr>
            <p:cNvPr id="9" name="Rectangle 5"/>
            <p:cNvSpPr txBox="1">
              <a:spLocks noChangeArrowheads="1"/>
            </p:cNvSpPr>
            <p:nvPr/>
          </p:nvSpPr>
          <p:spPr bwMode="auto">
            <a:xfrm>
              <a:off x="2144712" y="228600"/>
              <a:ext cx="2133601" cy="211137"/>
            </a:xfrm>
            <a:prstGeom prst="rect">
              <a:avLst/>
            </a:prstGeom>
            <a:noFill/>
            <a:ln w="9525">
              <a:noFill/>
              <a:miter lim="800000"/>
              <a:headEnd/>
              <a:tailEnd/>
            </a:ln>
            <a:effectLst/>
          </p:spPr>
          <p:txBody>
            <a:bodyPr lIns="90000">
              <a:prstTxWarp prst="textNoShape">
                <a:avLst/>
              </a:prstTxWarp>
            </a:bodyPr>
            <a:lstStyle/>
            <a:p>
              <a:pPr eaLnBrk="1" hangingPunct="1">
                <a:spcBef>
                  <a:spcPct val="0"/>
                </a:spcBef>
                <a:defRPr/>
              </a:pPr>
              <a:r>
                <a:rPr lang="fr-FR" sz="700" dirty="0" smtClean="0">
                  <a:solidFill>
                    <a:srgbClr val="808080"/>
                  </a:solidFill>
                  <a:latin typeface="Arial" pitchFamily="-111" charset="0"/>
                  <a:ea typeface="Arial" pitchFamily="-111" charset="0"/>
                  <a:cs typeface="Arial" pitchFamily="-111" charset="0"/>
                </a:rPr>
                <a:t>V6R2009x</a:t>
              </a:r>
              <a:r>
                <a:rPr lang="fr-FR" sz="700" baseline="0" dirty="0" err="1" smtClean="0">
                  <a:solidFill>
                    <a:srgbClr val="808080"/>
                  </a:solidFill>
                  <a:latin typeface="Arial" pitchFamily="-111" charset="0"/>
                  <a:ea typeface="Arial" pitchFamily="-111" charset="0"/>
                  <a:cs typeface="Arial" pitchFamily="-111" charset="0"/>
                </a:rPr>
                <a:t>FastTouch</a:t>
              </a:r>
              <a:r>
                <a:rPr lang="fr-FR" sz="700" baseline="0" dirty="0" smtClean="0">
                  <a:solidFill>
                    <a:srgbClr val="808080"/>
                  </a:solidFill>
                  <a:latin typeface="Arial" pitchFamily="-111" charset="0"/>
                  <a:ea typeface="Arial" pitchFamily="-111" charset="0"/>
                  <a:cs typeface="Arial" pitchFamily="-111" charset="0"/>
                </a:rPr>
                <a:t> 2009</a:t>
              </a:r>
              <a:endParaRPr lang="fr-FR" sz="700" dirty="0">
                <a:solidFill>
                  <a:srgbClr val="808080"/>
                </a:solidFill>
                <a:latin typeface="Arial" pitchFamily="-111" charset="0"/>
                <a:ea typeface="Arial" pitchFamily="-111" charset="0"/>
                <a:cs typeface="Arial" pitchFamily="-111" charset="0"/>
              </a:endParaRPr>
            </a:p>
          </p:txBody>
        </p:sp>
      </p:grpSp>
      <p:sp>
        <p:nvSpPr>
          <p:cNvPr id="387075" name="Rectangle 2"/>
          <p:cNvSpPr>
            <a:spLocks noGrp="1" noChangeArrowheads="1"/>
          </p:cNvSpPr>
          <p:nvPr>
            <p:ph type="ctrTitle"/>
          </p:nvPr>
        </p:nvSpPr>
        <p:spPr>
          <a:xfrm>
            <a:off x="511175" y="1736725"/>
            <a:ext cx="7772400" cy="347663"/>
          </a:xfrm>
        </p:spPr>
        <p:txBody>
          <a:bodyPr anchor="t"/>
          <a:lstStyle>
            <a:lvl1pPr algn="r">
              <a:lnSpc>
                <a:spcPct val="95000"/>
              </a:lnSpc>
              <a:defRPr sz="2000"/>
            </a:lvl1pPr>
          </a:lstStyle>
          <a:p>
            <a:r>
              <a:rPr lang="en-US" smtClean="0"/>
              <a:t>Cliquez et modifiez le titre</a:t>
            </a:r>
            <a:endParaRPr lang="en-US"/>
          </a:p>
        </p:txBody>
      </p:sp>
      <p:sp>
        <p:nvSpPr>
          <p:cNvPr id="387076" name="Rectangle 3"/>
          <p:cNvSpPr>
            <a:spLocks noGrp="1" noChangeArrowheads="1"/>
          </p:cNvSpPr>
          <p:nvPr>
            <p:ph type="subTitle" idx="1"/>
          </p:nvPr>
        </p:nvSpPr>
        <p:spPr>
          <a:xfrm>
            <a:off x="1882775" y="2078038"/>
            <a:ext cx="6400800" cy="576262"/>
          </a:xfrm>
        </p:spPr>
        <p:txBody>
          <a:bodyPr lIns="0" tIns="0" rIns="0" bIns="0" anchor="b"/>
          <a:lstStyle>
            <a:lvl1pPr marL="0" indent="0" algn="r">
              <a:lnSpc>
                <a:spcPct val="95000"/>
              </a:lnSpc>
              <a:buFontTx/>
              <a:buNone/>
              <a:defRPr sz="1600" b="0"/>
            </a:lvl1pPr>
          </a:lstStyle>
          <a:p>
            <a:r>
              <a:rPr lang="en-US" dirty="0" err="1" smtClean="0"/>
              <a:t>Cliquez</a:t>
            </a:r>
            <a:r>
              <a:rPr lang="en-US" dirty="0" smtClean="0"/>
              <a:t> pour modifier le style des </a:t>
            </a:r>
            <a:r>
              <a:rPr lang="en-US" dirty="0" err="1" smtClean="0"/>
              <a:t>sous-titres</a:t>
            </a:r>
            <a:r>
              <a:rPr lang="en-US" dirty="0" smtClean="0"/>
              <a:t> du masque</a:t>
            </a:r>
            <a:endParaRPr lang="en-US" dirty="0"/>
          </a:p>
        </p:txBody>
      </p:sp>
    </p:spTree>
  </p:cSld>
  <p:clrMapOvr>
    <a:masterClrMapping/>
  </p:clrMapOvr>
  <p:hf hdr="0"/>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cSld name="1_Vide">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Cliquez et modifiez le titre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Cliquez pour modifier le style des sous-titres du masque</a:t>
            </a:r>
            <a:endParaRPr lang="en-US"/>
          </a:p>
        </p:txBody>
      </p:sp>
    </p:spTree>
  </p:cSld>
  <p:clrMapOvr>
    <a:masterClrMapping/>
  </p:clrMapOvr>
  <p:hf hdr="0"/>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Cliquez et modifiez le titre</a:t>
            </a:r>
            <a:endParaRPr lang="en-US"/>
          </a:p>
        </p:txBody>
      </p:sp>
      <p:sp>
        <p:nvSpPr>
          <p:cNvPr id="3" name="Content Placeholder 2"/>
          <p:cNvSpPr>
            <a:spLocks noGrp="1"/>
          </p:cNvSpPr>
          <p:nvPr>
            <p:ph idx="1"/>
          </p:nvPr>
        </p:nvSpPr>
        <p:spPr/>
        <p:txBody>
          <a:bodyPr/>
          <a:lstStyle/>
          <a:p>
            <a:pPr lvl="0"/>
            <a:r>
              <a:rPr lang="en-US" smtClean="0"/>
              <a:t>Cliquez pour modifier les styles du texte du masque</a:t>
            </a:r>
          </a:p>
          <a:p>
            <a:pPr lvl="1"/>
            <a:r>
              <a:rPr lang="en-US" smtClean="0"/>
              <a:t>Deuxième niveau</a:t>
            </a:r>
          </a:p>
          <a:p>
            <a:pPr lvl="2"/>
            <a:r>
              <a:rPr lang="en-US" smtClean="0"/>
              <a:t>Troisième niveau</a:t>
            </a:r>
          </a:p>
          <a:p>
            <a:pPr lvl="3"/>
            <a:r>
              <a:rPr lang="en-US" smtClean="0"/>
              <a:t>Quatrième niveau</a:t>
            </a:r>
          </a:p>
          <a:p>
            <a:pPr lvl="4"/>
            <a:r>
              <a:rPr lang="en-US" smtClean="0"/>
              <a:t>Cinquième niveau</a:t>
            </a:r>
            <a:endParaRPr lang="en-US"/>
          </a:p>
        </p:txBody>
      </p:sp>
    </p:spTree>
  </p:cSld>
  <p:clrMapOvr>
    <a:masterClrMapping/>
  </p:clrMapOvr>
  <p:hf hdr="0"/>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Cliquez et modifiez le titre</a:t>
            </a:r>
            <a:endParaRPr lang="en-US"/>
          </a:p>
        </p:txBody>
      </p:sp>
    </p:spTree>
  </p:cSld>
  <p:clrMapOvr>
    <a:masterClrMapping/>
  </p:clrMapOvr>
  <p:hf hdr="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Vide">
    <p:spTree>
      <p:nvGrpSpPr>
        <p:cNvPr id="1" name=""/>
        <p:cNvGrpSpPr/>
        <p:nvPr/>
      </p:nvGrpSpPr>
      <p:grpSpPr>
        <a:xfrm>
          <a:off x="0" y="0"/>
          <a:ext cx="0" cy="0"/>
          <a:chOff x="0" y="0"/>
          <a:chExt cx="0" cy="0"/>
        </a:xfrm>
      </p:grpSpPr>
      <p:sp>
        <p:nvSpPr>
          <p:cNvPr id="5" name="Title 1"/>
          <p:cNvSpPr>
            <a:spLocks noGrp="1"/>
          </p:cNvSpPr>
          <p:nvPr>
            <p:ph type="title"/>
          </p:nvPr>
        </p:nvSpPr>
        <p:spPr>
          <a:xfrm>
            <a:off x="768350" y="141288"/>
            <a:ext cx="8226425" cy="447675"/>
          </a:xfrm>
        </p:spPr>
        <p:txBody>
          <a:bodyPr/>
          <a:lstStyle/>
          <a:p>
            <a:r>
              <a:rPr lang="en-US" smtClean="0"/>
              <a:t>Cliquez et modifiez le titre</a:t>
            </a:r>
            <a:endParaRPr lang="en-US"/>
          </a:p>
        </p:txBody>
      </p:sp>
    </p:spTree>
  </p:cSld>
  <p:clrMapOvr>
    <a:masterClrMapping/>
  </p:clrMapOvr>
  <p:hf hdr="0"/>
</p:sldLayout>
</file>

<file path=ppt/slideLayouts/slideLayout6.xml><?xml version="1.0" encoding="utf-8"?>
<p:sldLayout xmlns:a="http://schemas.openxmlformats.org/drawingml/2006/main" xmlns:r="http://schemas.openxmlformats.org/officeDocument/2006/relationships" xmlns:p="http://schemas.openxmlformats.org/presentationml/2006/main" type="objAndTwoObj">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768350" y="150813"/>
            <a:ext cx="8229600" cy="450850"/>
          </a:xfrm>
        </p:spPr>
        <p:txBody>
          <a:bodyPr/>
          <a:lstStyle/>
          <a:p>
            <a:r>
              <a:rPr lang="en-US" smtClean="0"/>
              <a:t>Click to edit Master title style</a:t>
            </a:r>
            <a:endParaRPr lang="fr-FR"/>
          </a:p>
        </p:txBody>
      </p:sp>
      <p:sp>
        <p:nvSpPr>
          <p:cNvPr id="3" name="Content Placeholder 2"/>
          <p:cNvSpPr>
            <a:spLocks noGrp="1"/>
          </p:cNvSpPr>
          <p:nvPr>
            <p:ph sz="half" idx="1"/>
          </p:nvPr>
        </p:nvSpPr>
        <p:spPr>
          <a:xfrm>
            <a:off x="679450" y="1316038"/>
            <a:ext cx="4038600" cy="34813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
        <p:nvSpPr>
          <p:cNvPr id="4" name="Content Placeholder 3"/>
          <p:cNvSpPr>
            <a:spLocks noGrp="1"/>
          </p:cNvSpPr>
          <p:nvPr>
            <p:ph sz="quarter" idx="2"/>
          </p:nvPr>
        </p:nvSpPr>
        <p:spPr>
          <a:xfrm>
            <a:off x="4870450" y="1316038"/>
            <a:ext cx="4038600" cy="16637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
        <p:nvSpPr>
          <p:cNvPr id="5" name="Content Placeholder 4"/>
          <p:cNvSpPr>
            <a:spLocks noGrp="1"/>
          </p:cNvSpPr>
          <p:nvPr>
            <p:ph sz="quarter" idx="3"/>
          </p:nvPr>
        </p:nvSpPr>
        <p:spPr>
          <a:xfrm>
            <a:off x="4870450" y="3132138"/>
            <a:ext cx="4038600" cy="16652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5" name="Title 1"/>
          <p:cNvSpPr>
            <a:spLocks noGrp="1"/>
          </p:cNvSpPr>
          <p:nvPr>
            <p:ph type="title"/>
          </p:nvPr>
        </p:nvSpPr>
        <p:spPr>
          <a:xfrm>
            <a:off x="768350" y="141288"/>
            <a:ext cx="8226425" cy="447675"/>
          </a:xfrm>
        </p:spPr>
        <p:txBody>
          <a:bodyPr/>
          <a:lstStyle/>
          <a:p>
            <a:r>
              <a:rPr lang="en-US" smtClean="0"/>
              <a:t>Click to edit Master title style</a:t>
            </a:r>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768350" y="150813"/>
            <a:ext cx="8229600" cy="450850"/>
          </a:xfrm>
        </p:spPr>
        <p:txBody>
          <a:bodyPr/>
          <a:lstStyle/>
          <a:p>
            <a:r>
              <a:rPr lang="en-US" smtClean="0"/>
              <a:t>Click to edit Master title style</a:t>
            </a:r>
            <a:endParaRPr lang="fr-FR"/>
          </a:p>
        </p:txBody>
      </p:sp>
      <p:sp>
        <p:nvSpPr>
          <p:cNvPr id="3" name="Table Placeholder 2"/>
          <p:cNvSpPr>
            <a:spLocks noGrp="1"/>
          </p:cNvSpPr>
          <p:nvPr>
            <p:ph type="tbl" idx="1"/>
          </p:nvPr>
        </p:nvSpPr>
        <p:spPr>
          <a:xfrm>
            <a:off x="679450" y="1316041"/>
            <a:ext cx="8229600" cy="3481387"/>
          </a:xfrm>
        </p:spPr>
        <p:txBody>
          <a:bodyPr/>
          <a:lstStyle/>
          <a:p>
            <a:pPr lvl="0"/>
            <a:endParaRPr lang="fr-FR" noProof="0" smtClean="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8350" y="150813"/>
            <a:ext cx="8229600" cy="450850"/>
          </a:xfrm>
        </p:spPr>
        <p:txBody>
          <a:bodyPr/>
          <a:lstStyle/>
          <a:p>
            <a:r>
              <a:rPr lang="en-US" smtClean="0"/>
              <a:t>Click to edit Master title style</a:t>
            </a:r>
            <a:endParaRPr lang="fr-FR"/>
          </a:p>
        </p:txBody>
      </p:sp>
      <p:sp>
        <p:nvSpPr>
          <p:cNvPr id="3" name="Text Placeholder 2"/>
          <p:cNvSpPr>
            <a:spLocks noGrp="1"/>
          </p:cNvSpPr>
          <p:nvPr>
            <p:ph type="body" sz="half" idx="1"/>
          </p:nvPr>
        </p:nvSpPr>
        <p:spPr>
          <a:xfrm>
            <a:off x="679452" y="1316041"/>
            <a:ext cx="4038600" cy="34813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
        <p:nvSpPr>
          <p:cNvPr id="4" name="Content Placeholder 3"/>
          <p:cNvSpPr>
            <a:spLocks noGrp="1"/>
          </p:cNvSpPr>
          <p:nvPr>
            <p:ph sz="half" idx="2"/>
          </p:nvPr>
        </p:nvSpPr>
        <p:spPr>
          <a:xfrm>
            <a:off x="4870450" y="1316041"/>
            <a:ext cx="4038600" cy="34813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image" Target="../media/image4.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1026" name="Picture 1" descr="inter"/>
          <p:cNvPicPr>
            <a:picLocks noChangeAspect="1" noChangeArrowheads="1"/>
          </p:cNvPicPr>
          <p:nvPr userDrawn="1"/>
        </p:nvPicPr>
        <p:blipFill>
          <a:blip r:embed="rId12"/>
          <a:srcRect/>
          <a:stretch>
            <a:fillRect/>
          </a:stretch>
        </p:blipFill>
        <p:spPr bwMode="auto">
          <a:xfrm>
            <a:off x="0" y="-9525"/>
            <a:ext cx="9144000" cy="6858000"/>
          </a:xfrm>
          <a:prstGeom prst="rect">
            <a:avLst/>
          </a:prstGeom>
          <a:noFill/>
          <a:ln w="9525">
            <a:noFill/>
            <a:miter lim="800000"/>
            <a:headEnd/>
            <a:tailEnd/>
          </a:ln>
        </p:spPr>
      </p:pic>
      <p:grpSp>
        <p:nvGrpSpPr>
          <p:cNvPr id="5" name="Group 2"/>
          <p:cNvGrpSpPr>
            <a:grpSpLocks/>
          </p:cNvGrpSpPr>
          <p:nvPr userDrawn="1"/>
        </p:nvGrpSpPr>
        <p:grpSpPr bwMode="auto">
          <a:xfrm>
            <a:off x="304801" y="6581789"/>
            <a:ext cx="4190999" cy="200025"/>
            <a:chOff x="192" y="4177"/>
            <a:chExt cx="2640" cy="126"/>
          </a:xfrm>
        </p:grpSpPr>
        <p:sp>
          <p:nvSpPr>
            <p:cNvPr id="2" name="Text Box 3"/>
            <p:cNvSpPr txBox="1">
              <a:spLocks noChangeArrowheads="1"/>
            </p:cNvSpPr>
            <p:nvPr/>
          </p:nvSpPr>
          <p:spPr bwMode="auto">
            <a:xfrm>
              <a:off x="192" y="4177"/>
              <a:ext cx="1824" cy="126"/>
            </a:xfrm>
            <a:prstGeom prst="rect">
              <a:avLst/>
            </a:prstGeom>
            <a:noFill/>
            <a:ln w="9525">
              <a:noFill/>
              <a:miter lim="800000"/>
              <a:headEnd/>
              <a:tailEnd/>
            </a:ln>
          </p:spPr>
          <p:txBody>
            <a:bodyPr>
              <a:spAutoFit/>
            </a:bodyPr>
            <a:lstStyle/>
            <a:p>
              <a:pPr>
                <a:lnSpc>
                  <a:spcPts val="775"/>
                </a:lnSpc>
                <a:buClr>
                  <a:srgbClr val="808080"/>
                </a:buClr>
                <a:buSzPct val="100000"/>
                <a:buFont typeface="Arial" pitchFamily="34"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GB" sz="700" dirty="0">
                  <a:solidFill>
                    <a:srgbClr val="808080"/>
                  </a:solidFill>
                  <a:ea typeface="SimSun" charset="-122"/>
                </a:rPr>
                <a:t>DASSAULT </a:t>
              </a:r>
              <a:r>
                <a:rPr lang="en-GB" sz="700" dirty="0" smtClean="0">
                  <a:solidFill>
                    <a:srgbClr val="808080"/>
                  </a:solidFill>
                  <a:ea typeface="SimSun" charset="-122"/>
                </a:rPr>
                <a:t>SYSTEMES and IBM </a:t>
              </a:r>
              <a:r>
                <a:rPr lang="en-GB" sz="700" dirty="0">
                  <a:solidFill>
                    <a:srgbClr val="808080"/>
                  </a:solidFill>
                  <a:ea typeface="SimSun" charset="-122"/>
                </a:rPr>
                <a:t>- Page     -</a:t>
              </a:r>
            </a:p>
          </p:txBody>
        </p:sp>
        <p:sp>
          <p:nvSpPr>
            <p:cNvPr id="3" name="Text Box 4"/>
            <p:cNvSpPr txBox="1">
              <a:spLocks noChangeArrowheads="1"/>
            </p:cNvSpPr>
            <p:nvPr/>
          </p:nvSpPr>
          <p:spPr bwMode="auto">
            <a:xfrm>
              <a:off x="1238" y="4183"/>
              <a:ext cx="540" cy="120"/>
            </a:xfrm>
            <a:prstGeom prst="rect">
              <a:avLst/>
            </a:prstGeom>
            <a:noFill/>
            <a:ln w="9525">
              <a:noFill/>
              <a:miter lim="800000"/>
              <a:headEnd/>
              <a:tailEnd/>
            </a:ln>
          </p:spPr>
          <p:txBody>
            <a:bodyPr>
              <a:spAutoFit/>
            </a:bodyPr>
            <a:lstStyle/>
            <a:p>
              <a:pPr>
                <a:lnSpc>
                  <a:spcPts val="775"/>
                </a:lnSpc>
                <a:buClr>
                  <a:srgbClr val="808080"/>
                </a:buClr>
                <a:buSzPct val="100000"/>
                <a:buFont typeface="Arial" pitchFamily="34"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fld id="{1E63DDB2-D33D-4DF4-B145-30182AB14986}" type="slidenum">
                <a:rPr lang="en-GB" sz="700">
                  <a:solidFill>
                    <a:srgbClr val="808080"/>
                  </a:solidFill>
                  <a:ea typeface="SimSun" charset="-122"/>
                </a:rPr>
                <a:pPr>
                  <a:lnSpc>
                    <a:spcPts val="775"/>
                  </a:lnSpc>
                  <a:buClr>
                    <a:srgbClr val="808080"/>
                  </a:buClr>
                  <a:buSzPct val="100000"/>
                  <a:buFont typeface="Arial" pitchFamily="34"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t>‹Nr.›</a:t>
              </a:fld>
              <a:endParaRPr lang="en-GB" sz="700">
                <a:solidFill>
                  <a:srgbClr val="808080"/>
                </a:solidFill>
                <a:ea typeface="SimSun" charset="-122"/>
              </a:endParaRPr>
            </a:p>
          </p:txBody>
        </p:sp>
        <p:sp>
          <p:nvSpPr>
            <p:cNvPr id="4" name="Text Box 5"/>
            <p:cNvSpPr txBox="1">
              <a:spLocks noChangeArrowheads="1"/>
            </p:cNvSpPr>
            <p:nvPr/>
          </p:nvSpPr>
          <p:spPr bwMode="auto">
            <a:xfrm>
              <a:off x="1488" y="4177"/>
              <a:ext cx="1344" cy="126"/>
            </a:xfrm>
            <a:prstGeom prst="rect">
              <a:avLst/>
            </a:prstGeom>
            <a:noFill/>
            <a:ln w="9525">
              <a:noFill/>
              <a:miter lim="800000"/>
              <a:headEnd/>
              <a:tailEnd/>
            </a:ln>
          </p:spPr>
          <p:txBody>
            <a:bodyPr lIns="90000">
              <a:spAutoFit/>
            </a:bodyPr>
            <a:lstStyle/>
            <a:p>
              <a:pPr>
                <a:lnSpc>
                  <a:spcPts val="775"/>
                </a:lnSpc>
                <a:buClr>
                  <a:srgbClr val="808080"/>
                </a:buClr>
                <a:buSzPct val="100000"/>
                <a:buFont typeface="Arial" pitchFamily="34"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GB" sz="700" dirty="0" smtClean="0">
                  <a:solidFill>
                    <a:srgbClr val="808080"/>
                  </a:solidFill>
                  <a:ea typeface="SimSun" charset="-122"/>
                </a:rPr>
                <a:t>V6R2009x Fast</a:t>
              </a:r>
              <a:r>
                <a:rPr lang="en-GB" sz="700" baseline="0" dirty="0" smtClean="0">
                  <a:solidFill>
                    <a:srgbClr val="808080"/>
                  </a:solidFill>
                  <a:ea typeface="SimSun" charset="-122"/>
                </a:rPr>
                <a:t> Touch 2009</a:t>
              </a:r>
              <a:endParaRPr lang="en-GB" sz="700" dirty="0">
                <a:solidFill>
                  <a:srgbClr val="808080"/>
                </a:solidFill>
                <a:ea typeface="SimSun" charset="-122"/>
              </a:endParaRPr>
            </a:p>
          </p:txBody>
        </p:sp>
      </p:grpSp>
      <p:sp>
        <p:nvSpPr>
          <p:cNvPr id="1028" name="Rectangle 9"/>
          <p:cNvSpPr>
            <a:spLocks noGrp="1" noChangeArrowheads="1"/>
          </p:cNvSpPr>
          <p:nvPr>
            <p:ph type="title"/>
          </p:nvPr>
        </p:nvSpPr>
        <p:spPr bwMode="auto">
          <a:xfrm>
            <a:off x="768350" y="141288"/>
            <a:ext cx="8226425" cy="44767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p>
            <a:pPr lvl="0"/>
            <a:r>
              <a:rPr lang="en-GB" smtClean="0"/>
              <a:t>Click to edit the title text format</a:t>
            </a:r>
          </a:p>
        </p:txBody>
      </p:sp>
      <p:sp>
        <p:nvSpPr>
          <p:cNvPr id="1029" name="Rectangle 10"/>
          <p:cNvSpPr>
            <a:spLocks noGrp="1" noChangeArrowheads="1"/>
          </p:cNvSpPr>
          <p:nvPr>
            <p:ph type="body" idx="1"/>
          </p:nvPr>
        </p:nvSpPr>
        <p:spPr bwMode="auto">
          <a:xfrm>
            <a:off x="679450" y="1306513"/>
            <a:ext cx="8226425" cy="347821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GB" smtClean="0"/>
              <a:t>Click to edit the outline text format</a:t>
            </a:r>
          </a:p>
          <a:p>
            <a:pPr lvl="1"/>
            <a:r>
              <a:rPr lang="en-GB" smtClean="0"/>
              <a:t>Second Outline Level</a:t>
            </a:r>
          </a:p>
          <a:p>
            <a:pPr lvl="2"/>
            <a:r>
              <a:rPr lang="en-GB" smtClean="0"/>
              <a:t> Third Outline Level</a:t>
            </a:r>
          </a:p>
          <a:p>
            <a:pPr lvl="3"/>
            <a:r>
              <a:rPr lang="en-GB" smtClean="0"/>
              <a:t>Fourth Outline Level</a:t>
            </a:r>
          </a:p>
          <a:p>
            <a:pPr lvl="4"/>
            <a:r>
              <a:rPr lang="en-GB" smtClean="0"/>
              <a:t>Fifth Outline Level</a:t>
            </a:r>
          </a:p>
          <a:p>
            <a:pPr lvl="4"/>
            <a:r>
              <a:rPr lang="en-GB" smtClean="0"/>
              <a:t>Sixth Outline Level</a:t>
            </a:r>
          </a:p>
          <a:p>
            <a:pPr lvl="4"/>
            <a:r>
              <a:rPr lang="en-GB" smtClean="0"/>
              <a:t>Seventh Outline Level</a:t>
            </a:r>
          </a:p>
          <a:p>
            <a:pPr lvl="4"/>
            <a:r>
              <a:rPr lang="en-GB" smtClean="0"/>
              <a:t>Eighth Outline Level</a:t>
            </a:r>
          </a:p>
          <a:p>
            <a:pPr lvl="4"/>
            <a:r>
              <a:rPr lang="en-GB" smtClean="0"/>
              <a:t>Ninth Outline Level</a:t>
            </a:r>
          </a:p>
        </p:txBody>
      </p:sp>
    </p:spTree>
  </p:cSld>
  <p:clrMap bg1="lt1" tx1="dk1" bg2="lt2" tx2="dk2" accent1="accent1" accent2="accent2" accent3="accent3" accent4="accent4" accent5="accent5" accent6="accent6" hlink="hlink" folHlink="folHlink"/>
  <p:sldLayoutIdLst>
    <p:sldLayoutId id="2147483817" r:id="rId1"/>
    <p:sldLayoutId id="2147483818" r:id="rId2"/>
    <p:sldLayoutId id="2147483819" r:id="rId3"/>
    <p:sldLayoutId id="2147483820" r:id="rId4"/>
    <p:sldLayoutId id="2147483821" r:id="rId5"/>
    <p:sldLayoutId id="2147483822" r:id="rId6"/>
    <p:sldLayoutId id="2147483823" r:id="rId7"/>
    <p:sldLayoutId id="2147483824" r:id="rId8"/>
    <p:sldLayoutId id="2147483825" r:id="rId9"/>
    <p:sldLayoutId id="2147483826" r:id="rId10"/>
  </p:sldLayoutIdLst>
  <p:timing>
    <p:tnLst>
      <p:par>
        <p:cTn id="1" dur="indefinite" restart="never" nodeType="tmRoot"/>
      </p:par>
    </p:tnLst>
  </p:timing>
  <p:hf hdr="0"/>
  <p:txStyles>
    <p:titleStyle>
      <a:lvl1pPr algn="l" defTabSz="449263" rtl="0" eaLnBrk="1" fontAlgn="base" hangingPunct="1">
        <a:lnSpc>
          <a:spcPct val="90000"/>
        </a:lnSpc>
        <a:spcBef>
          <a:spcPct val="0"/>
        </a:spcBef>
        <a:spcAft>
          <a:spcPct val="0"/>
        </a:spcAft>
        <a:buClr>
          <a:srgbClr val="120C80"/>
        </a:buClr>
        <a:buSzPct val="100000"/>
        <a:buFont typeface="Arial" pitchFamily="34" charset="0"/>
        <a:defRPr sz="2600" b="1">
          <a:solidFill>
            <a:srgbClr val="120C80"/>
          </a:solidFill>
          <a:latin typeface="+mj-lt"/>
          <a:ea typeface="+mj-ea"/>
          <a:cs typeface="+mj-cs"/>
        </a:defRPr>
      </a:lvl1pPr>
      <a:lvl2pPr algn="l" defTabSz="449263" rtl="0" eaLnBrk="1" fontAlgn="base" hangingPunct="1">
        <a:lnSpc>
          <a:spcPct val="90000"/>
        </a:lnSpc>
        <a:spcBef>
          <a:spcPct val="0"/>
        </a:spcBef>
        <a:spcAft>
          <a:spcPct val="0"/>
        </a:spcAft>
        <a:buClr>
          <a:srgbClr val="120C80"/>
        </a:buClr>
        <a:buSzPct val="100000"/>
        <a:buFont typeface="Arial" pitchFamily="34" charset="0"/>
        <a:defRPr sz="2600" b="1">
          <a:solidFill>
            <a:srgbClr val="120C80"/>
          </a:solidFill>
          <a:latin typeface="Arial" pitchFamily="-111" charset="0"/>
          <a:ea typeface="Arial" pitchFamily="-111" charset="0"/>
          <a:cs typeface="Arial" pitchFamily="-111" charset="0"/>
        </a:defRPr>
      </a:lvl2pPr>
      <a:lvl3pPr algn="l" defTabSz="449263" rtl="0" eaLnBrk="1" fontAlgn="base" hangingPunct="1">
        <a:lnSpc>
          <a:spcPct val="90000"/>
        </a:lnSpc>
        <a:spcBef>
          <a:spcPct val="0"/>
        </a:spcBef>
        <a:spcAft>
          <a:spcPct val="0"/>
        </a:spcAft>
        <a:buClr>
          <a:srgbClr val="120C80"/>
        </a:buClr>
        <a:buSzPct val="100000"/>
        <a:buFont typeface="Arial" pitchFamily="34" charset="0"/>
        <a:defRPr sz="2600" b="1">
          <a:solidFill>
            <a:srgbClr val="120C80"/>
          </a:solidFill>
          <a:latin typeface="Arial" pitchFamily="-111" charset="0"/>
          <a:ea typeface="Arial" pitchFamily="-111" charset="0"/>
          <a:cs typeface="Arial" pitchFamily="-111" charset="0"/>
        </a:defRPr>
      </a:lvl3pPr>
      <a:lvl4pPr algn="l" defTabSz="449263" rtl="0" eaLnBrk="1" fontAlgn="base" hangingPunct="1">
        <a:lnSpc>
          <a:spcPct val="90000"/>
        </a:lnSpc>
        <a:spcBef>
          <a:spcPct val="0"/>
        </a:spcBef>
        <a:spcAft>
          <a:spcPct val="0"/>
        </a:spcAft>
        <a:buClr>
          <a:srgbClr val="120C80"/>
        </a:buClr>
        <a:buSzPct val="100000"/>
        <a:buFont typeface="Arial" pitchFamily="34" charset="0"/>
        <a:defRPr sz="2600" b="1">
          <a:solidFill>
            <a:srgbClr val="120C80"/>
          </a:solidFill>
          <a:latin typeface="Arial" pitchFamily="-111" charset="0"/>
          <a:ea typeface="Arial" pitchFamily="-111" charset="0"/>
          <a:cs typeface="Arial" pitchFamily="-111" charset="0"/>
        </a:defRPr>
      </a:lvl4pPr>
      <a:lvl5pPr algn="l" defTabSz="449263" rtl="0" eaLnBrk="1" fontAlgn="base" hangingPunct="1">
        <a:lnSpc>
          <a:spcPct val="90000"/>
        </a:lnSpc>
        <a:spcBef>
          <a:spcPct val="0"/>
        </a:spcBef>
        <a:spcAft>
          <a:spcPct val="0"/>
        </a:spcAft>
        <a:buClr>
          <a:srgbClr val="120C80"/>
        </a:buClr>
        <a:buSzPct val="100000"/>
        <a:buFont typeface="Arial" pitchFamily="34" charset="0"/>
        <a:defRPr sz="2600" b="1">
          <a:solidFill>
            <a:srgbClr val="120C80"/>
          </a:solidFill>
          <a:latin typeface="Arial" pitchFamily="-111" charset="0"/>
          <a:ea typeface="Arial" pitchFamily="-111" charset="0"/>
          <a:cs typeface="Arial" pitchFamily="-111" charset="0"/>
        </a:defRPr>
      </a:lvl5pPr>
      <a:lvl6pPr marL="457200" algn="l" defTabSz="449263" rtl="0" eaLnBrk="1" fontAlgn="base" hangingPunct="1">
        <a:spcBef>
          <a:spcPct val="0"/>
        </a:spcBef>
        <a:spcAft>
          <a:spcPct val="0"/>
        </a:spcAft>
        <a:buClr>
          <a:srgbClr val="120C80"/>
        </a:buClr>
        <a:buSzPct val="100000"/>
        <a:buFont typeface="Arial" pitchFamily="-111" charset="0"/>
        <a:defRPr sz="4400">
          <a:solidFill>
            <a:srgbClr val="000000"/>
          </a:solidFill>
          <a:latin typeface="Arial" pitchFamily="-111" charset="0"/>
          <a:ea typeface="Arial" pitchFamily="-111" charset="0"/>
          <a:cs typeface="Arial" pitchFamily="-111" charset="0"/>
        </a:defRPr>
      </a:lvl6pPr>
      <a:lvl7pPr marL="914400" algn="l" defTabSz="449263" rtl="0" eaLnBrk="1" fontAlgn="base" hangingPunct="1">
        <a:spcBef>
          <a:spcPct val="0"/>
        </a:spcBef>
        <a:spcAft>
          <a:spcPct val="0"/>
        </a:spcAft>
        <a:buClr>
          <a:srgbClr val="120C80"/>
        </a:buClr>
        <a:buSzPct val="100000"/>
        <a:buFont typeface="Arial" pitchFamily="-111" charset="0"/>
        <a:defRPr sz="4400">
          <a:solidFill>
            <a:srgbClr val="000000"/>
          </a:solidFill>
          <a:latin typeface="Arial" pitchFamily="-111" charset="0"/>
          <a:ea typeface="Arial" pitchFamily="-111" charset="0"/>
          <a:cs typeface="Arial" pitchFamily="-111" charset="0"/>
        </a:defRPr>
      </a:lvl7pPr>
      <a:lvl8pPr marL="1371600" algn="l" defTabSz="449263" rtl="0" eaLnBrk="1" fontAlgn="base" hangingPunct="1">
        <a:spcBef>
          <a:spcPct val="0"/>
        </a:spcBef>
        <a:spcAft>
          <a:spcPct val="0"/>
        </a:spcAft>
        <a:buClr>
          <a:srgbClr val="120C80"/>
        </a:buClr>
        <a:buSzPct val="100000"/>
        <a:buFont typeface="Arial" pitchFamily="-111" charset="0"/>
        <a:defRPr sz="4400">
          <a:solidFill>
            <a:srgbClr val="000000"/>
          </a:solidFill>
          <a:latin typeface="Arial" pitchFamily="-111" charset="0"/>
          <a:ea typeface="Arial" pitchFamily="-111" charset="0"/>
          <a:cs typeface="Arial" pitchFamily="-111" charset="0"/>
        </a:defRPr>
      </a:lvl8pPr>
      <a:lvl9pPr marL="1828800" algn="l" defTabSz="449263" rtl="0" eaLnBrk="1" fontAlgn="base" hangingPunct="1">
        <a:spcBef>
          <a:spcPct val="0"/>
        </a:spcBef>
        <a:spcAft>
          <a:spcPct val="0"/>
        </a:spcAft>
        <a:buClr>
          <a:srgbClr val="120C80"/>
        </a:buClr>
        <a:buSzPct val="100000"/>
        <a:buFont typeface="Arial" pitchFamily="-111" charset="0"/>
        <a:defRPr sz="4400">
          <a:solidFill>
            <a:srgbClr val="000000"/>
          </a:solidFill>
          <a:latin typeface="Arial" pitchFamily="-111" charset="0"/>
          <a:ea typeface="Arial" pitchFamily="-111" charset="0"/>
          <a:cs typeface="Arial" pitchFamily="-111" charset="0"/>
        </a:defRPr>
      </a:lvl9pPr>
    </p:titleStyle>
    <p:bodyStyle>
      <a:lvl1pPr marL="339725" indent="-339725" algn="l" defTabSz="449263" rtl="0" eaLnBrk="1" fontAlgn="base" hangingPunct="1">
        <a:lnSpc>
          <a:spcPct val="88000"/>
        </a:lnSpc>
        <a:spcBef>
          <a:spcPts val="1000"/>
        </a:spcBef>
        <a:spcAft>
          <a:spcPct val="0"/>
        </a:spcAft>
        <a:buClr>
          <a:srgbClr val="120C80"/>
        </a:buClr>
        <a:buSzPct val="100000"/>
        <a:buFont typeface="Arial" pitchFamily="34" charset="0"/>
        <a:buBlip>
          <a:blip r:embed="rId13"/>
        </a:buBlip>
        <a:defRPr sz="2000" b="1">
          <a:solidFill>
            <a:srgbClr val="120C80"/>
          </a:solidFill>
          <a:latin typeface="+mn-lt"/>
          <a:ea typeface="+mn-ea"/>
          <a:cs typeface="+mn-cs"/>
        </a:defRPr>
      </a:lvl1pPr>
      <a:lvl2pPr marL="519113" indent="325438" algn="l" defTabSz="449263" rtl="0" eaLnBrk="1" fontAlgn="base" hangingPunct="1">
        <a:lnSpc>
          <a:spcPct val="88000"/>
        </a:lnSpc>
        <a:spcBef>
          <a:spcPts val="750"/>
        </a:spcBef>
        <a:spcAft>
          <a:spcPct val="0"/>
        </a:spcAft>
        <a:buClr>
          <a:srgbClr val="120C80"/>
        </a:buClr>
        <a:buSzPct val="69000"/>
        <a:buFont typeface="Arial" pitchFamily="34" charset="0"/>
        <a:buBlip>
          <a:blip r:embed="rId14"/>
        </a:buBlip>
        <a:defRPr sz="2000">
          <a:solidFill>
            <a:srgbClr val="120C80"/>
          </a:solidFill>
          <a:latin typeface="+mn-lt"/>
          <a:ea typeface="+mn-ea"/>
          <a:cs typeface="+mn-cs"/>
        </a:defRPr>
      </a:lvl2pPr>
      <a:lvl3pPr marL="1250950" indent="-196850" algn="l" defTabSz="449263" rtl="0" eaLnBrk="1" fontAlgn="base" hangingPunct="1">
        <a:lnSpc>
          <a:spcPct val="90000"/>
        </a:lnSpc>
        <a:spcBef>
          <a:spcPts val="463"/>
        </a:spcBef>
        <a:spcAft>
          <a:spcPct val="0"/>
        </a:spcAft>
        <a:buClr>
          <a:srgbClr val="120C80"/>
        </a:buClr>
        <a:buSzPct val="39000"/>
        <a:buFont typeface="Arial" pitchFamily="34" charset="0"/>
        <a:buBlip>
          <a:blip r:embed="rId15"/>
        </a:buBlip>
        <a:defRPr sz="1500">
          <a:solidFill>
            <a:srgbClr val="120C80"/>
          </a:solidFill>
          <a:latin typeface="+mn-lt"/>
          <a:ea typeface="+mn-ea"/>
          <a:cs typeface="+mn-cs"/>
        </a:defRPr>
      </a:lvl3pPr>
      <a:lvl4pPr marL="1544638" indent="-173038" algn="l" defTabSz="449263" rtl="0" eaLnBrk="1" fontAlgn="base" hangingPunct="1">
        <a:lnSpc>
          <a:spcPct val="90000"/>
        </a:lnSpc>
        <a:spcBef>
          <a:spcPts val="350"/>
        </a:spcBef>
        <a:spcAft>
          <a:spcPct val="0"/>
        </a:spcAft>
        <a:buClr>
          <a:srgbClr val="120C80"/>
        </a:buClr>
        <a:buSzPct val="100000"/>
        <a:buFont typeface="Arial" pitchFamily="34" charset="0"/>
        <a:buChar char="–"/>
        <a:defRPr sz="1400" i="1">
          <a:solidFill>
            <a:srgbClr val="120C80"/>
          </a:solidFill>
          <a:latin typeface="+mn-lt"/>
          <a:ea typeface="+mn-ea"/>
          <a:cs typeface="+mn-cs"/>
        </a:defRPr>
      </a:lvl4pPr>
      <a:lvl5pPr marL="1884363" indent="-174625" algn="l" defTabSz="449263" rtl="0" eaLnBrk="1" fontAlgn="base" hangingPunct="1">
        <a:lnSpc>
          <a:spcPct val="90000"/>
        </a:lnSpc>
        <a:spcBef>
          <a:spcPts val="300"/>
        </a:spcBef>
        <a:spcAft>
          <a:spcPct val="0"/>
        </a:spcAft>
        <a:buClr>
          <a:srgbClr val="120C80"/>
        </a:buClr>
        <a:buSzPct val="100000"/>
        <a:buFont typeface="Arial" pitchFamily="34" charset="0"/>
        <a:buChar char="»"/>
        <a:defRPr sz="1200" i="1">
          <a:solidFill>
            <a:srgbClr val="120C80"/>
          </a:solidFill>
          <a:latin typeface="+mn-lt"/>
          <a:ea typeface="+mn-ea"/>
          <a:cs typeface="+mn-cs"/>
        </a:defRPr>
      </a:lvl5pPr>
      <a:lvl6pPr marL="2341563" indent="-174625" algn="l" defTabSz="449263" rtl="0" eaLnBrk="1" fontAlgn="base" hangingPunct="1">
        <a:lnSpc>
          <a:spcPct val="90000"/>
        </a:lnSpc>
        <a:spcBef>
          <a:spcPts val="300"/>
        </a:spcBef>
        <a:spcAft>
          <a:spcPct val="0"/>
        </a:spcAft>
        <a:buClr>
          <a:srgbClr val="120C80"/>
        </a:buClr>
        <a:buSzPct val="100000"/>
        <a:buFont typeface="Arial" pitchFamily="-111" charset="0"/>
        <a:buChar char="»"/>
        <a:defRPr sz="1200" i="1">
          <a:solidFill>
            <a:srgbClr val="120C80"/>
          </a:solidFill>
          <a:latin typeface="+mn-lt"/>
          <a:ea typeface="+mn-ea"/>
          <a:cs typeface="+mn-cs"/>
        </a:defRPr>
      </a:lvl6pPr>
      <a:lvl7pPr marL="2798763" indent="-174625" algn="l" defTabSz="449263" rtl="0" eaLnBrk="1" fontAlgn="base" hangingPunct="1">
        <a:lnSpc>
          <a:spcPct val="90000"/>
        </a:lnSpc>
        <a:spcBef>
          <a:spcPts val="300"/>
        </a:spcBef>
        <a:spcAft>
          <a:spcPct val="0"/>
        </a:spcAft>
        <a:buClr>
          <a:srgbClr val="120C80"/>
        </a:buClr>
        <a:buSzPct val="100000"/>
        <a:buFont typeface="Arial" pitchFamily="-111" charset="0"/>
        <a:buChar char="»"/>
        <a:defRPr sz="1200" i="1">
          <a:solidFill>
            <a:srgbClr val="120C80"/>
          </a:solidFill>
          <a:latin typeface="+mn-lt"/>
          <a:ea typeface="+mn-ea"/>
          <a:cs typeface="+mn-cs"/>
        </a:defRPr>
      </a:lvl7pPr>
      <a:lvl8pPr marL="3255963" indent="-174625" algn="l" defTabSz="449263" rtl="0" eaLnBrk="1" fontAlgn="base" hangingPunct="1">
        <a:lnSpc>
          <a:spcPct val="90000"/>
        </a:lnSpc>
        <a:spcBef>
          <a:spcPts val="300"/>
        </a:spcBef>
        <a:spcAft>
          <a:spcPct val="0"/>
        </a:spcAft>
        <a:buClr>
          <a:srgbClr val="120C80"/>
        </a:buClr>
        <a:buSzPct val="100000"/>
        <a:buFont typeface="Arial" pitchFamily="-111" charset="0"/>
        <a:buChar char="»"/>
        <a:defRPr sz="1200" i="1">
          <a:solidFill>
            <a:srgbClr val="120C80"/>
          </a:solidFill>
          <a:latin typeface="+mn-lt"/>
          <a:ea typeface="+mn-ea"/>
          <a:cs typeface="+mn-cs"/>
        </a:defRPr>
      </a:lvl8pPr>
      <a:lvl9pPr marL="3713163" indent="-174625" algn="l" defTabSz="449263" rtl="0" eaLnBrk="1" fontAlgn="base" hangingPunct="1">
        <a:lnSpc>
          <a:spcPct val="90000"/>
        </a:lnSpc>
        <a:spcBef>
          <a:spcPts val="300"/>
        </a:spcBef>
        <a:spcAft>
          <a:spcPct val="0"/>
        </a:spcAft>
        <a:buClr>
          <a:srgbClr val="120C80"/>
        </a:buClr>
        <a:buSzPct val="100000"/>
        <a:buFont typeface="Arial" pitchFamily="-111" charset="0"/>
        <a:buChar char="»"/>
        <a:defRPr sz="1200" i="1">
          <a:solidFill>
            <a:srgbClr val="120C80"/>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2" Type="http://schemas.openxmlformats.org/officeDocument/2006/relationships/image" Target="../media/image113.jpeg"/><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57.xml"/><Relationship Id="rId1" Type="http://schemas.openxmlformats.org/officeDocument/2006/relationships/slideLayout" Target="../slideLayouts/slideLayout6.xml"/><Relationship Id="rId6" Type="http://schemas.openxmlformats.org/officeDocument/2006/relationships/image" Target="../media/image117.png"/><Relationship Id="rId5" Type="http://schemas.openxmlformats.org/officeDocument/2006/relationships/image" Target="../media/image36.png"/><Relationship Id="rId4" Type="http://schemas.openxmlformats.org/officeDocument/2006/relationships/image" Target="../media/image116.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3" Type="http://schemas.openxmlformats.org/officeDocument/2006/relationships/image" Target="../media/image119.jpeg"/><Relationship Id="rId2" Type="http://schemas.openxmlformats.org/officeDocument/2006/relationships/image" Target="../media/image118.jpeg"/><Relationship Id="rId1" Type="http://schemas.openxmlformats.org/officeDocument/2006/relationships/slideLayout" Target="../slideLayouts/slideLayout3.xml"/><Relationship Id="rId5" Type="http://schemas.openxmlformats.org/officeDocument/2006/relationships/image" Target="../media/image121.jpeg"/><Relationship Id="rId4" Type="http://schemas.openxmlformats.org/officeDocument/2006/relationships/image" Target="../media/image120.jpeg"/></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4.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2" Type="http://schemas.openxmlformats.org/officeDocument/2006/relationships/hyperlink" Target="http://hmgcc1:9000/action=help" TargetMode="External"/><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4.xml"/></Relationships>
</file>

<file path=ppt/slides/_rels/slide1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0.xml"/><Relationship Id="rId1" Type="http://schemas.openxmlformats.org/officeDocument/2006/relationships/slideLayout" Target="../slideLayouts/slideLayout6.xml"/><Relationship Id="rId6" Type="http://schemas.openxmlformats.org/officeDocument/2006/relationships/image" Target="../media/image27.jpeg"/><Relationship Id="rId5" Type="http://schemas.openxmlformats.org/officeDocument/2006/relationships/image" Target="../media/image123.png"/><Relationship Id="rId4" Type="http://schemas.openxmlformats.org/officeDocument/2006/relationships/image" Target="../media/image3.png"/></Relationships>
</file>

<file path=ppt/slides/_rels/slide1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1.xml"/><Relationship Id="rId1" Type="http://schemas.openxmlformats.org/officeDocument/2006/relationships/slideLayout" Target="../slideLayouts/slideLayout6.xml"/><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jpeg"/></Relationships>
</file>

<file path=ppt/slides/_rels/slide120.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8" Type="http://schemas.openxmlformats.org/officeDocument/2006/relationships/image" Target="../media/image131.png"/><Relationship Id="rId3" Type="http://schemas.openxmlformats.org/officeDocument/2006/relationships/image" Target="../media/image126.png"/><Relationship Id="rId7" Type="http://schemas.openxmlformats.org/officeDocument/2006/relationships/image" Target="../media/image130.png"/><Relationship Id="rId2" Type="http://schemas.openxmlformats.org/officeDocument/2006/relationships/notesSlide" Target="../notesSlides/notesSlide66.xml"/><Relationship Id="rId1" Type="http://schemas.openxmlformats.org/officeDocument/2006/relationships/slideLayout" Target="../slideLayouts/slideLayout3.xml"/><Relationship Id="rId6" Type="http://schemas.openxmlformats.org/officeDocument/2006/relationships/image" Target="../media/image129.png"/><Relationship Id="rId11" Type="http://schemas.openxmlformats.org/officeDocument/2006/relationships/image" Target="../media/image134.png"/><Relationship Id="rId5" Type="http://schemas.openxmlformats.org/officeDocument/2006/relationships/image" Target="../media/image128.png"/><Relationship Id="rId10" Type="http://schemas.openxmlformats.org/officeDocument/2006/relationships/image" Target="../media/image133.png"/><Relationship Id="rId4" Type="http://schemas.openxmlformats.org/officeDocument/2006/relationships/image" Target="../media/image127.png"/><Relationship Id="rId9" Type="http://schemas.openxmlformats.org/officeDocument/2006/relationships/image" Target="../media/image132.png"/></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hyperlink" Target="http://www.3dviacomposer.com/index.php?id=78" TargetMode="External"/><Relationship Id="rId2" Type="http://schemas.openxmlformats.org/officeDocument/2006/relationships/notesSlide" Target="../notesSlides/notesSlide69.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8" Type="http://schemas.openxmlformats.org/officeDocument/2006/relationships/image" Target="../media/image20.wmf"/><Relationship Id="rId3" Type="http://schemas.openxmlformats.org/officeDocument/2006/relationships/image" Target="../media/image15.png"/><Relationship Id="rId7" Type="http://schemas.openxmlformats.org/officeDocument/2006/relationships/image" Target="../media/image19.wmf"/><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18.wmf"/><Relationship Id="rId11" Type="http://schemas.openxmlformats.org/officeDocument/2006/relationships/image" Target="../media/image23.png"/><Relationship Id="rId5" Type="http://schemas.openxmlformats.org/officeDocument/2006/relationships/image" Target="../media/image17.wmf"/><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jpe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1.xml.rels><?xml version="1.0" encoding="UTF-8" standalone="yes"?>
<Relationships xmlns="http://schemas.openxmlformats.org/package/2006/relationships"><Relationship Id="rId2" Type="http://schemas.openxmlformats.org/officeDocument/2006/relationships/comments" Target="../comments/comment2.xml"/><Relationship Id="rId1" Type="http://schemas.openxmlformats.org/officeDocument/2006/relationships/slideLayout" Target="../slideLayouts/slideLayout3.xml"/></Relationships>
</file>

<file path=ppt/slides/_rels/slide132.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3.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8.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3.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3" Type="http://schemas.openxmlformats.org/officeDocument/2006/relationships/image" Target="../media/image26.wmf"/><Relationship Id="rId2" Type="http://schemas.openxmlformats.org/officeDocument/2006/relationships/image" Target="../media/image25.wmf"/><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2" Type="http://schemas.openxmlformats.org/officeDocument/2006/relationships/hyperlink" Target="http://w3.tap.ibm.com/w3ki2/display/GBSPAK/Oracle+Online+Resources+Available" TargetMode="Externa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png"/><Relationship Id="rId7"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image" Target="../media/image27.jpeg"/><Relationship Id="rId5" Type="http://schemas.openxmlformats.org/officeDocument/2006/relationships/image" Target="../media/image4.png"/><Relationship Id="rId4" Type="http://schemas.openxmlformats.org/officeDocument/2006/relationships/image" Target="../media/image3.png"/></Relationships>
</file>

<file path=ppt/slides/_rels/slide31.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notesSlide" Target="../notesSlides/notesSlide15.xml"/><Relationship Id="rId1" Type="http://schemas.openxmlformats.org/officeDocument/2006/relationships/slideLayout" Target="../slideLayouts/slideLayout4.xml"/><Relationship Id="rId6" Type="http://schemas.openxmlformats.org/officeDocument/2006/relationships/image" Target="../media/image33.png"/><Relationship Id="rId5" Type="http://schemas.openxmlformats.org/officeDocument/2006/relationships/image" Target="../media/image32.jpeg"/><Relationship Id="rId4" Type="http://schemas.openxmlformats.org/officeDocument/2006/relationships/image" Target="../media/image31.jpe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9.xml"/><Relationship Id="rId1" Type="http://schemas.openxmlformats.org/officeDocument/2006/relationships/slideLayout" Target="../slideLayouts/slideLayout6.xml"/><Relationship Id="rId4" Type="http://schemas.openxmlformats.org/officeDocument/2006/relationships/image" Target="../media/image37.png"/></Relationships>
</file>

<file path=ppt/slides/_rels/slide3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0.xml"/><Relationship Id="rId1" Type="http://schemas.openxmlformats.org/officeDocument/2006/relationships/slideLayout" Target="../slideLayouts/slideLayout6.xml"/><Relationship Id="rId4" Type="http://schemas.openxmlformats.org/officeDocument/2006/relationships/image" Target="../media/image36.png"/></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25.wmf"/><Relationship Id="rId1" Type="http://schemas.openxmlformats.org/officeDocument/2006/relationships/slideLayout" Target="../slideLayouts/slideLayout10.xml"/><Relationship Id="rId4" Type="http://schemas.openxmlformats.org/officeDocument/2006/relationships/image" Target="../media/image26.wm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2.png"/><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10.xml"/><Relationship Id="rId1" Type="http://schemas.openxmlformats.org/officeDocument/2006/relationships/vmlDrawing" Target="../drawings/vmlDrawing1.v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hyperlink" Target="http://localhost:8080" TargetMode="Externa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43.png"/><Relationship Id="rId2" Type="http://schemas.openxmlformats.org/officeDocument/2006/relationships/notesSlide" Target="../notesSlides/notesSlide23.xml"/><Relationship Id="rId1" Type="http://schemas.openxmlformats.org/officeDocument/2006/relationships/slideLayout" Target="../slideLayouts/slideLayout3.xml"/><Relationship Id="rId6" Type="http://schemas.openxmlformats.org/officeDocument/2006/relationships/image" Target="../media/image42.png"/><Relationship Id="rId5" Type="http://schemas.openxmlformats.org/officeDocument/2006/relationships/image" Target="../media/image16.png"/><Relationship Id="rId4" Type="http://schemas.openxmlformats.org/officeDocument/2006/relationships/image" Target="../media/image15.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2.png"/><Relationship Id="rId7" Type="http://schemas.openxmlformats.org/officeDocument/2006/relationships/image" Target="../media/image47.png"/><Relationship Id="rId2" Type="http://schemas.openxmlformats.org/officeDocument/2006/relationships/notesSlide" Target="../notesSlides/notesSlide25.xml"/><Relationship Id="rId1" Type="http://schemas.openxmlformats.org/officeDocument/2006/relationships/slideLayout" Target="../slideLayouts/slideLayout3.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 Id="rId9" Type="http://schemas.openxmlformats.org/officeDocument/2006/relationships/image" Target="../media/image49.png"/></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9.xml"/><Relationship Id="rId1" Type="http://schemas.openxmlformats.org/officeDocument/2006/relationships/vmlDrawing" Target="../drawings/vmlDrawing2.vml"/><Relationship Id="rId5" Type="http://schemas.openxmlformats.org/officeDocument/2006/relationships/oleObject" Target="../embeddings/oleObject2.bin"/><Relationship Id="rId4" Type="http://schemas.openxmlformats.org/officeDocument/2006/relationships/image" Target="../media/image51.png"/></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27.xml"/><Relationship Id="rId7" Type="http://schemas.openxmlformats.org/officeDocument/2006/relationships/image" Target="../media/image54.png"/><Relationship Id="rId2" Type="http://schemas.openxmlformats.org/officeDocument/2006/relationships/slideLayout" Target="../slideLayouts/slideLayout9.xml"/><Relationship Id="rId1" Type="http://schemas.openxmlformats.org/officeDocument/2006/relationships/vmlDrawing" Target="../drawings/vmlDrawing3.vml"/><Relationship Id="rId6" Type="http://schemas.openxmlformats.org/officeDocument/2006/relationships/image" Target="../media/image2.png"/><Relationship Id="rId5" Type="http://schemas.openxmlformats.org/officeDocument/2006/relationships/image" Target="../media/image53.png"/><Relationship Id="rId4" Type="http://schemas.openxmlformats.org/officeDocument/2006/relationships/oleObject" Target="../embeddings/oleObject3.bin"/></Relationships>
</file>

<file path=ppt/slides/_rels/slide55.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5.png"/><Relationship Id="rId7" Type="http://schemas.openxmlformats.org/officeDocument/2006/relationships/image" Target="../media/image58.png"/><Relationship Id="rId2" Type="http://schemas.openxmlformats.org/officeDocument/2006/relationships/notesSlide" Target="../notesSlides/notesSlide28.xml"/><Relationship Id="rId1" Type="http://schemas.openxmlformats.org/officeDocument/2006/relationships/slideLayout" Target="../slideLayouts/slideLayout3.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2.png"/><Relationship Id="rId9" Type="http://schemas.openxmlformats.org/officeDocument/2006/relationships/image" Target="../media/image60.png"/></Relationships>
</file>

<file path=ppt/slides/_rels/slide56.xml.rels><?xml version="1.0" encoding="UTF-8" standalone="yes"?>
<Relationships xmlns="http://schemas.openxmlformats.org/package/2006/relationships"><Relationship Id="rId3" Type="http://schemas.openxmlformats.org/officeDocument/2006/relationships/hyperlink" Target="http://localhost/ematrix/servlet/fcs/about" TargetMode="External"/><Relationship Id="rId2" Type="http://schemas.openxmlformats.org/officeDocument/2006/relationships/notesSlide" Target="../notesSlides/notesSlide29.xml"/><Relationship Id="rId1" Type="http://schemas.openxmlformats.org/officeDocument/2006/relationships/slideLayout" Target="../slideLayouts/slideLayout3.xml"/><Relationship Id="rId5" Type="http://schemas.openxmlformats.org/officeDocument/2006/relationships/image" Target="../media/image61.png"/><Relationship Id="rId4" Type="http://schemas.openxmlformats.org/officeDocument/2006/relationships/image" Target="../media/image2.pn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25.wmf"/><Relationship Id="rId2" Type="http://schemas.openxmlformats.org/officeDocument/2006/relationships/slideLayout" Target="../slideLayouts/slideLayout10.xml"/><Relationship Id="rId1" Type="http://schemas.openxmlformats.org/officeDocument/2006/relationships/vmlDrawing" Target="../drawings/vmlDrawing4.vml"/><Relationship Id="rId5" Type="http://schemas.openxmlformats.org/officeDocument/2006/relationships/oleObject" Target="../embeddings/oleObject4.bin"/><Relationship Id="rId4" Type="http://schemas.openxmlformats.org/officeDocument/2006/relationships/image" Target="../media/image26.wm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31.xml"/><Relationship Id="rId1" Type="http://schemas.openxmlformats.org/officeDocument/2006/relationships/slideLayout" Target="../slideLayouts/slideLayout3.xml"/><Relationship Id="rId4" Type="http://schemas.openxmlformats.org/officeDocument/2006/relationships/image" Target="../media/image64.wmf"/></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8" Type="http://schemas.openxmlformats.org/officeDocument/2006/relationships/image" Target="../media/image69.jpeg"/><Relationship Id="rId13" Type="http://schemas.openxmlformats.org/officeDocument/2006/relationships/image" Target="../media/image72.jpeg"/><Relationship Id="rId3" Type="http://schemas.openxmlformats.org/officeDocument/2006/relationships/image" Target="../media/image65.png"/><Relationship Id="rId7" Type="http://schemas.openxmlformats.org/officeDocument/2006/relationships/hyperlink" Target="file:///\\enti3dsy.dsy.ds\HOME\wamp\www\datasource\gallery\videos\Zone04_DA2.avi" TargetMode="External"/><Relationship Id="rId12" Type="http://schemas.openxmlformats.org/officeDocument/2006/relationships/image" Target="../media/image71.jpeg"/><Relationship Id="rId2" Type="http://schemas.openxmlformats.org/officeDocument/2006/relationships/notesSlide" Target="../notesSlides/notesSlide34.xml"/><Relationship Id="rId16" Type="http://schemas.openxmlformats.org/officeDocument/2006/relationships/image" Target="../media/image4.png"/><Relationship Id="rId1" Type="http://schemas.openxmlformats.org/officeDocument/2006/relationships/slideLayout" Target="../slideLayouts/slideLayout8.xml"/><Relationship Id="rId6" Type="http://schemas.openxmlformats.org/officeDocument/2006/relationships/image" Target="../media/image68.png"/><Relationship Id="rId11" Type="http://schemas.openxmlformats.org/officeDocument/2006/relationships/image" Target="../media/image70.png"/><Relationship Id="rId5" Type="http://schemas.openxmlformats.org/officeDocument/2006/relationships/image" Target="../media/image67.jpeg"/><Relationship Id="rId15" Type="http://schemas.openxmlformats.org/officeDocument/2006/relationships/image" Target="../media/image74.jpeg"/><Relationship Id="rId10" Type="http://schemas.openxmlformats.org/officeDocument/2006/relationships/image" Target="../media/image3.png"/><Relationship Id="rId4" Type="http://schemas.openxmlformats.org/officeDocument/2006/relationships/image" Target="../media/image66.png"/><Relationship Id="rId9" Type="http://schemas.openxmlformats.org/officeDocument/2006/relationships/image" Target="../media/image2.png"/><Relationship Id="rId14" Type="http://schemas.openxmlformats.org/officeDocument/2006/relationships/image" Target="../media/image73.jpeg"/></Relationships>
</file>

<file path=ppt/slides/_rels/slide65.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image" Target="../media/image75.jpeg"/><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notesSlide" Target="../notesSlides/notesSlide35.xml"/><Relationship Id="rId1" Type="http://schemas.openxmlformats.org/officeDocument/2006/relationships/slideLayout" Target="../slideLayouts/slideLayout6.xml"/><Relationship Id="rId5" Type="http://schemas.openxmlformats.org/officeDocument/2006/relationships/image" Target="../media/image79.jpeg"/><Relationship Id="rId4" Type="http://schemas.openxmlformats.org/officeDocument/2006/relationships/image" Target="../media/image78.jpeg"/></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comments" Target="../comments/comment1.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38.xml"/><Relationship Id="rId1" Type="http://schemas.openxmlformats.org/officeDocument/2006/relationships/slideLayout" Target="../slideLayouts/slideLayout10.xml"/></Relationships>
</file>

<file path=ppt/slides/_rels/slide7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39.xml"/><Relationship Id="rId1" Type="http://schemas.openxmlformats.org/officeDocument/2006/relationships/slideLayout" Target="../slideLayouts/slideLayout10.xml"/><Relationship Id="rId4" Type="http://schemas.openxmlformats.org/officeDocument/2006/relationships/image" Target="../media/image84.png"/></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0.xml"/></Relationships>
</file>

<file path=ppt/slides/_rels/slide7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41.xml"/><Relationship Id="rId1" Type="http://schemas.openxmlformats.org/officeDocument/2006/relationships/slideLayout" Target="../slideLayouts/slideLayout10.xml"/></Relationships>
</file>

<file path=ppt/slides/_rels/slide7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42.xml"/><Relationship Id="rId1" Type="http://schemas.openxmlformats.org/officeDocument/2006/relationships/slideLayout" Target="../slideLayouts/slideLayout10.xml"/><Relationship Id="rId4" Type="http://schemas.openxmlformats.org/officeDocument/2006/relationships/image" Target="../media/image87.png"/></Relationships>
</file>

<file path=ppt/slides/_rels/slide77.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43.xml"/><Relationship Id="rId1" Type="http://schemas.openxmlformats.org/officeDocument/2006/relationships/slideLayout" Target="../slideLayouts/slideLayout10.xml"/><Relationship Id="rId4" Type="http://schemas.openxmlformats.org/officeDocument/2006/relationships/image" Target="../media/image89.png"/></Relationships>
</file>

<file path=ppt/slides/_rels/slide7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44.xml"/><Relationship Id="rId1" Type="http://schemas.openxmlformats.org/officeDocument/2006/relationships/slideLayout" Target="../slideLayouts/slideLayout10.xml"/></Relationships>
</file>

<file path=ppt/slides/_rels/slide79.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45.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46.xml"/><Relationship Id="rId1" Type="http://schemas.openxmlformats.org/officeDocument/2006/relationships/slideLayout" Target="../slideLayouts/slideLayout10.xml"/></Relationships>
</file>

<file path=ppt/slides/_rels/slide81.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48.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49.xml"/><Relationship Id="rId1" Type="http://schemas.openxmlformats.org/officeDocument/2006/relationships/slideLayout" Target="../slideLayouts/slideLayout10.xml"/></Relationships>
</file>

<file path=ppt/slides/_rels/slide91.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50.xml"/><Relationship Id="rId1" Type="http://schemas.openxmlformats.org/officeDocument/2006/relationships/slideLayout" Target="../slideLayouts/slideLayout10.xml"/></Relationships>
</file>

<file path=ppt/slides/_rels/slide92.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51.xml"/><Relationship Id="rId1" Type="http://schemas.openxmlformats.org/officeDocument/2006/relationships/slideLayout" Target="../slideLayouts/slideLayout10.xml"/></Relationships>
</file>

<file path=ppt/slides/_rels/slide93.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52.xml"/><Relationship Id="rId1" Type="http://schemas.openxmlformats.org/officeDocument/2006/relationships/slideLayout" Target="../slideLayouts/slideLayout10.xml"/></Relationships>
</file>

<file path=ppt/slides/_rels/slide94.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53.xml"/><Relationship Id="rId1" Type="http://schemas.openxmlformats.org/officeDocument/2006/relationships/slideLayout" Target="../slideLayouts/slideLayout10.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0.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3.xml"/><Relationship Id="rId5" Type="http://schemas.openxmlformats.org/officeDocument/2006/relationships/image" Target="../media/image108.png"/><Relationship Id="rId4" Type="http://schemas.openxmlformats.org/officeDocument/2006/relationships/image" Target="../media/image107.png"/></Relationships>
</file>

<file path=ppt/slides/_rels/slide98.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55.xml"/><Relationship Id="rId1" Type="http://schemas.openxmlformats.org/officeDocument/2006/relationships/slideLayout" Target="../slideLayouts/slideLayout10.xml"/><Relationship Id="rId4" Type="http://schemas.openxmlformats.org/officeDocument/2006/relationships/image" Target="../media/image1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ctrTitle"/>
          </p:nvPr>
        </p:nvSpPr>
        <p:spPr>
          <a:xfrm>
            <a:off x="511175" y="1736725"/>
            <a:ext cx="7772400" cy="347663"/>
          </a:xfrm>
        </p:spPr>
        <p:txBody>
          <a:bodyPr anchor="t"/>
          <a:lstStyle>
            <a:lvl1pPr algn="r">
              <a:lnSpc>
                <a:spcPct val="95000"/>
              </a:lnSpc>
              <a:defRPr sz="2000"/>
            </a:lvl1pPr>
          </a:lstStyle>
          <a:p>
            <a:r>
              <a:rPr lang="en-US" dirty="0" smtClean="0"/>
              <a:t>V6 Installation Overview</a:t>
            </a:r>
            <a:endParaRPr lang="en-US" dirty="0"/>
          </a:p>
        </p:txBody>
      </p:sp>
      <p:sp>
        <p:nvSpPr>
          <p:cNvPr id="5" name="Rectangle 3"/>
          <p:cNvSpPr>
            <a:spLocks noGrp="1" noChangeArrowheads="1"/>
          </p:cNvSpPr>
          <p:nvPr>
            <p:ph type="subTitle" idx="1"/>
          </p:nvPr>
        </p:nvSpPr>
        <p:spPr>
          <a:xfrm>
            <a:off x="1882775" y="2078038"/>
            <a:ext cx="6400800" cy="576262"/>
          </a:xfrm>
        </p:spPr>
        <p:txBody>
          <a:bodyPr lIns="0" tIns="0" rIns="0" bIns="0" anchor="b"/>
          <a:lstStyle>
            <a:lvl1pPr marL="0" indent="0" algn="r">
              <a:lnSpc>
                <a:spcPct val="95000"/>
              </a:lnSpc>
              <a:buFontTx/>
              <a:buNone/>
              <a:defRPr sz="1600" b="0"/>
            </a:lvl1pPr>
          </a:lstStyle>
          <a:p>
            <a:r>
              <a:rPr lang="en-US" dirty="0" smtClean="0"/>
              <a:t>How to Install ENOVIA V6 Servers and Clients</a:t>
            </a:r>
            <a:endParaRPr lang="en-US"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re 5"/>
          <p:cNvSpPr>
            <a:spLocks noGrp="1"/>
          </p:cNvSpPr>
          <p:nvPr>
            <p:ph type="title"/>
          </p:nvPr>
        </p:nvSpPr>
        <p:spPr>
          <a:xfrm>
            <a:off x="768350" y="76200"/>
            <a:ext cx="8229600" cy="915987"/>
          </a:xfrm>
        </p:spPr>
        <p:txBody>
          <a:bodyPr/>
          <a:lstStyle/>
          <a:p>
            <a:r>
              <a:rPr lang="en-US" dirty="0" smtClean="0"/>
              <a:t>Before We Start</a:t>
            </a:r>
            <a:br>
              <a:rPr lang="en-US" dirty="0" smtClean="0"/>
            </a:br>
            <a:r>
              <a:rPr lang="en-US" dirty="0" smtClean="0"/>
              <a:t>ENOVIA V6 Products and Options</a:t>
            </a:r>
          </a:p>
        </p:txBody>
      </p:sp>
      <p:sp>
        <p:nvSpPr>
          <p:cNvPr id="33795" name="Espace réservé du contenu 6"/>
          <p:cNvSpPr>
            <a:spLocks noGrp="1"/>
          </p:cNvSpPr>
          <p:nvPr>
            <p:ph idx="1"/>
          </p:nvPr>
        </p:nvSpPr>
        <p:spPr>
          <a:xfrm>
            <a:off x="679450" y="1090613"/>
            <a:ext cx="8229600" cy="3481387"/>
          </a:xfrm>
        </p:spPr>
        <p:txBody>
          <a:bodyPr/>
          <a:lstStyle/>
          <a:p>
            <a:r>
              <a:rPr lang="en-US" dirty="0" smtClean="0"/>
              <a:t>Minimal Configuration:</a:t>
            </a:r>
          </a:p>
          <a:p>
            <a:pPr lvl="1" eaLnBrk="1" hangingPunct="1">
              <a:buFont typeface="Arial"/>
              <a:buChar char="•"/>
            </a:pPr>
            <a:r>
              <a:rPr lang="en-US" sz="1600" dirty="0" smtClean="0"/>
              <a:t>ENOVIA Studio Modeling Platform</a:t>
            </a:r>
          </a:p>
          <a:p>
            <a:pPr lvl="1" eaLnBrk="1" hangingPunct="1">
              <a:buFont typeface="Arial"/>
              <a:buChar char="•"/>
            </a:pPr>
            <a:r>
              <a:rPr lang="en-US" sz="1600" dirty="0" smtClean="0"/>
              <a:t>ENOVIA Live Collaboration Server</a:t>
            </a:r>
          </a:p>
          <a:p>
            <a:pPr lvl="1" eaLnBrk="1" hangingPunct="1">
              <a:buFont typeface="Arial"/>
              <a:buChar char="•"/>
            </a:pPr>
            <a:r>
              <a:rPr lang="en-US" sz="1600" dirty="0" smtClean="0"/>
              <a:t>ENOVIA Live Collaboration Business Process Services</a:t>
            </a:r>
          </a:p>
          <a:p>
            <a:r>
              <a:rPr lang="en-US" dirty="0" smtClean="0"/>
              <a:t>CATIA V6 / DELMIA V6 / SIMULIA V6 / 3DVIA V6 Integration</a:t>
            </a:r>
          </a:p>
          <a:p>
            <a:pPr lvl="1" eaLnBrk="1" hangingPunct="1"/>
            <a:r>
              <a:rPr lang="en-US" sz="1600" dirty="0" smtClean="0"/>
              <a:t>ENOVIA Live Collaboration Platform Server VPM</a:t>
            </a:r>
          </a:p>
          <a:p>
            <a:r>
              <a:rPr lang="en-US" dirty="0" smtClean="0"/>
              <a:t>Other Centrals for </a:t>
            </a:r>
            <a:r>
              <a:rPr lang="en-US" dirty="0" err="1" smtClean="0"/>
              <a:t>xBOM</a:t>
            </a:r>
            <a:r>
              <a:rPr lang="en-US" dirty="0" smtClean="0"/>
              <a:t> / Governance Modules</a:t>
            </a:r>
          </a:p>
          <a:p>
            <a:pPr lvl="1"/>
            <a:r>
              <a:rPr lang="fr-FR" sz="1600" dirty="0" smtClean="0"/>
              <a:t>F</a:t>
            </a:r>
            <a:r>
              <a:rPr lang="en-US" sz="1600" dirty="0" smtClean="0"/>
              <a:t>or example: Engineering Central, Variant Configuration, Requirements Management</a:t>
            </a:r>
          </a:p>
          <a:p>
            <a:r>
              <a:rPr lang="en-US" dirty="0" smtClean="0"/>
              <a:t>Other Options</a:t>
            </a:r>
          </a:p>
          <a:p>
            <a:pPr lvl="1"/>
            <a:r>
              <a:rPr lang="en-US" sz="1600" dirty="0" smtClean="0"/>
              <a:t>3D Index Server</a:t>
            </a:r>
          </a:p>
          <a:p>
            <a:pPr lvl="1"/>
            <a:r>
              <a:rPr lang="en-US" sz="1600" dirty="0" smtClean="0"/>
              <a:t>Advanced Search (included with ENOVIA Live Collaboration Server)</a:t>
            </a:r>
          </a:p>
          <a:p>
            <a:pPr lvl="1"/>
            <a:r>
              <a:rPr lang="en-US" sz="1600" dirty="0" err="1" smtClean="0"/>
              <a:t>xPDM</a:t>
            </a:r>
            <a:r>
              <a:rPr lang="en-US" sz="1600" dirty="0" smtClean="0"/>
              <a:t> Orchestration Server</a:t>
            </a:r>
          </a:p>
          <a:p>
            <a:pPr lvl="1"/>
            <a:r>
              <a:rPr lang="en-US" sz="1600" dirty="0" smtClean="0"/>
              <a:t>Batch Server</a:t>
            </a:r>
          </a:p>
          <a:p>
            <a:pPr lvl="1"/>
            <a:r>
              <a:rPr lang="en-US" sz="1600" dirty="0" smtClean="0"/>
              <a:t>Crystal Reports and many more possibilities</a:t>
            </a:r>
          </a:p>
          <a:p>
            <a:r>
              <a:rPr lang="en-US" sz="1600" dirty="0" smtClean="0">
                <a:solidFill>
                  <a:srgbClr val="FF0000"/>
                </a:solidFill>
              </a:rPr>
              <a:t>NOTE: Be sure not to forget to check the Program Directory CD for late-breaking release notes!</a:t>
            </a:r>
          </a:p>
        </p:txBody>
      </p:sp>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266" name="Title 1"/>
          <p:cNvSpPr>
            <a:spLocks noGrp="1"/>
          </p:cNvSpPr>
          <p:nvPr>
            <p:ph type="title"/>
          </p:nvPr>
        </p:nvSpPr>
        <p:spPr/>
        <p:txBody>
          <a:bodyPr/>
          <a:lstStyle/>
          <a:p>
            <a:r>
              <a:rPr lang="fr-FR"/>
              <a:t>Buildtime - Results</a:t>
            </a:r>
          </a:p>
        </p:txBody>
      </p:sp>
      <p:sp>
        <p:nvSpPr>
          <p:cNvPr id="11267" name="Content Placeholder 2"/>
          <p:cNvSpPr>
            <a:spLocks noGrp="1"/>
          </p:cNvSpPr>
          <p:nvPr>
            <p:ph idx="1"/>
          </p:nvPr>
        </p:nvSpPr>
        <p:spPr>
          <a:xfrm>
            <a:off x="571248" y="1019150"/>
            <a:ext cx="8231347" cy="4216018"/>
          </a:xfrm>
        </p:spPr>
        <p:txBody>
          <a:bodyPr/>
          <a:lstStyle/>
          <a:p>
            <a:r>
              <a:rPr lang="en-US"/>
              <a:t>At the end of the buildtime  </a:t>
            </a:r>
          </a:p>
          <a:p>
            <a:pPr lvl="1"/>
            <a:r>
              <a:rPr lang="en-US"/>
              <a:t>Index files </a:t>
            </a:r>
          </a:p>
          <a:p>
            <a:pPr lvl="2"/>
            <a:r>
              <a:rPr lang="en-US"/>
              <a:t>Index Instance</a:t>
            </a:r>
          </a:p>
          <a:p>
            <a:pPr lvl="2">
              <a:buFont typeface="Wingdings" pitchFamily="-65" charset="2"/>
              <a:buNone/>
            </a:pPr>
            <a:r>
              <a:rPr lang="en-US"/>
              <a:t>	Index containing the product structure (instances/ references) compiled from the database</a:t>
            </a:r>
          </a:p>
          <a:p>
            <a:pPr lvl="2">
              <a:buFont typeface="Wingdings" pitchFamily="-65" charset="2"/>
              <a:buNone/>
            </a:pPr>
            <a:endParaRPr lang="en-US"/>
          </a:p>
          <a:p>
            <a:pPr lvl="2"/>
            <a:r>
              <a:rPr lang="en-US"/>
              <a:t>Index Geometry</a:t>
            </a:r>
          </a:p>
          <a:p>
            <a:pPr lvl="2">
              <a:buFont typeface="Wingdings" pitchFamily="-65" charset="2"/>
              <a:buNone/>
            </a:pPr>
            <a:r>
              <a:rPr lang="en-US"/>
              <a:t>	Index containing the compiled geometry</a:t>
            </a:r>
          </a:p>
          <a:p>
            <a:pPr lvl="2">
              <a:buFont typeface="Wingdings" pitchFamily="-65" charset="2"/>
              <a:buNone/>
            </a:pPr>
            <a:endParaRPr lang="en-US"/>
          </a:p>
          <a:p>
            <a:pPr lvl="2"/>
            <a:r>
              <a:rPr lang="en-US"/>
              <a:t>Index Attributes</a:t>
            </a:r>
          </a:p>
          <a:p>
            <a:pPr lvl="2">
              <a:buFont typeface="Wingdings" pitchFamily="-65" charset="2"/>
              <a:buNone/>
            </a:pPr>
            <a:r>
              <a:rPr lang="en-US"/>
              <a:t>	Coming from the database, to secures the index sever data </a:t>
            </a:r>
          </a:p>
          <a:p>
            <a:pPr lvl="2"/>
            <a:endParaRPr lang="en-US"/>
          </a:p>
          <a:p>
            <a:pPr lvl="2"/>
            <a:r>
              <a:rPr lang="en-US"/>
              <a:t>Index Security</a:t>
            </a:r>
          </a:p>
          <a:p>
            <a:pPr lvl="2">
              <a:buFont typeface="Wingdings" pitchFamily="-65" charset="2"/>
              <a:buNone/>
            </a:pPr>
            <a:r>
              <a:rPr lang="en-US"/>
              <a:t>	Index managing the representations access in the index server </a:t>
            </a:r>
          </a:p>
          <a:p>
            <a:pPr lvl="2">
              <a:buFont typeface="Wingdings" pitchFamily="-65" charset="2"/>
              <a:buNone/>
            </a:pPr>
            <a:r>
              <a:rPr lang="en-US"/>
              <a:t>	the rules are built from attributes saved in the attributes index</a:t>
            </a:r>
          </a:p>
        </p:txBody>
      </p:sp>
      <p:sp>
        <p:nvSpPr>
          <p:cNvPr id="11268" name="Slide Number Placeholder 4"/>
          <p:cNvSpPr>
            <a:spLocks noGrp="1"/>
          </p:cNvSpPr>
          <p:nvPr>
            <p:ph type="sldNum" sz="quarter" idx="4294967295"/>
          </p:nvPr>
        </p:nvSpPr>
        <p:spPr bwMode="auto">
          <a:xfrm>
            <a:off x="8810660" y="6671179"/>
            <a:ext cx="333340" cy="457293"/>
          </a:xfrm>
          <a:prstGeom prst="rect">
            <a:avLst/>
          </a:prstGeom>
          <a:noFill/>
          <a:ln>
            <a:miter lim="800000"/>
            <a:headEnd/>
            <a:tailEnd/>
          </a:ln>
        </p:spPr>
        <p:txBody>
          <a:bodyPr lIns="91430" tIns="45715" rIns="91430" bIns="45715">
            <a:prstTxWarp prst="textNoShape">
              <a:avLst/>
            </a:prstTxWarp>
          </a:bodyPr>
          <a:lstStyle/>
          <a:p>
            <a:pPr defTabSz="1021088"/>
            <a:fld id="{5EB28B22-ADF0-CC4D-8B3D-B5BD6D81FB9D}" type="slidenum">
              <a:rPr lang="fr-FR"/>
              <a:pPr defTabSz="1021088"/>
              <a:t>100</a:t>
            </a:fld>
            <a:endParaRPr lang="fr-FR" dirty="0"/>
          </a:p>
        </p:txBody>
      </p:sp>
    </p:spTree>
  </p:cSld>
  <p:clrMapOvr>
    <a:masterClrMapping/>
  </p:clrMapOvr>
  <p:transition/>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a:lstStyle/>
          <a:p>
            <a:r>
              <a:rPr lang="fr-FR" dirty="0" err="1"/>
              <a:t>Buildtime</a:t>
            </a:r>
            <a:r>
              <a:rPr lang="fr-FR" dirty="0"/>
              <a:t> –</a:t>
            </a:r>
            <a:r>
              <a:rPr lang="fr-FR" dirty="0" smtClean="0"/>
              <a:t> Production </a:t>
            </a:r>
            <a:r>
              <a:rPr lang="fr-FR" dirty="0" err="1" smtClean="0"/>
              <a:t>Runtime</a:t>
            </a:r>
            <a:endParaRPr lang="en-US" dirty="0"/>
          </a:p>
        </p:txBody>
      </p:sp>
      <p:sp>
        <p:nvSpPr>
          <p:cNvPr id="15363" name="Content Placeholder 2"/>
          <p:cNvSpPr>
            <a:spLocks noGrp="1"/>
          </p:cNvSpPr>
          <p:nvPr>
            <p:ph idx="1"/>
          </p:nvPr>
        </p:nvSpPr>
        <p:spPr>
          <a:xfrm>
            <a:off x="416675" y="801657"/>
            <a:ext cx="4735310" cy="5378769"/>
          </a:xfrm>
        </p:spPr>
        <p:txBody>
          <a:bodyPr/>
          <a:lstStyle/>
          <a:p>
            <a:r>
              <a:rPr lang="en-US" dirty="0"/>
              <a:t>Process Creation </a:t>
            </a:r>
          </a:p>
          <a:p>
            <a:pPr lvl="1"/>
            <a:r>
              <a:rPr lang="en-US" dirty="0"/>
              <a:t>From scratch</a:t>
            </a:r>
          </a:p>
          <a:p>
            <a:pPr lvl="1"/>
            <a:r>
              <a:rPr lang="en-US" dirty="0"/>
              <a:t>Incremental</a:t>
            </a:r>
          </a:p>
          <a:p>
            <a:pPr lvl="1"/>
            <a:endParaRPr lang="en-US" dirty="0"/>
          </a:p>
          <a:p>
            <a:r>
              <a:rPr lang="en-US" dirty="0"/>
              <a:t>Index files creation and use of 3DIndex in parallel </a:t>
            </a:r>
          </a:p>
          <a:p>
            <a:pPr lvl="1"/>
            <a:r>
              <a:rPr lang="en-US" dirty="0"/>
              <a:t> 2 versions of 3D Index files coexist</a:t>
            </a:r>
          </a:p>
          <a:p>
            <a:pPr lvl="2"/>
            <a:r>
              <a:rPr lang="en-US" dirty="0"/>
              <a:t>One active for</a:t>
            </a:r>
            <a:r>
              <a:rPr lang="en-US" dirty="0" smtClean="0"/>
              <a:t> concurrent requests</a:t>
            </a:r>
          </a:p>
          <a:p>
            <a:pPr lvl="2"/>
            <a:r>
              <a:rPr lang="en-US" dirty="0"/>
              <a:t>A second for ongoing or old compilation </a:t>
            </a:r>
          </a:p>
          <a:p>
            <a:pPr lvl="2"/>
            <a:endParaRPr lang="en-US" dirty="0"/>
          </a:p>
          <a:p>
            <a:pPr lvl="1"/>
            <a:r>
              <a:rPr lang="en-US" dirty="0"/>
              <a:t>3D Index Files Switch</a:t>
            </a:r>
          </a:p>
          <a:p>
            <a:pPr lvl="2"/>
            <a:r>
              <a:rPr lang="en-US" dirty="0"/>
              <a:t>At the end of the compilation, </a:t>
            </a:r>
            <a:br>
              <a:rPr lang="en-US" dirty="0"/>
            </a:br>
            <a:r>
              <a:rPr lang="en-US" dirty="0"/>
              <a:t>the new index files are set active</a:t>
            </a:r>
          </a:p>
          <a:p>
            <a:pPr lvl="2"/>
            <a:r>
              <a:rPr lang="en-US" dirty="0"/>
              <a:t>Switch is </a:t>
            </a:r>
            <a:r>
              <a:rPr lang="en-US" dirty="0" err="1"/>
              <a:t>tranEnsure</a:t>
            </a:r>
            <a:r>
              <a:rPr lang="en-US" dirty="0"/>
              <a:t> the proper execution of </a:t>
            </a:r>
            <a:br>
              <a:rPr lang="en-US" dirty="0"/>
            </a:br>
            <a:r>
              <a:rPr lang="en-US" dirty="0"/>
              <a:t>the request when the index is </a:t>
            </a:r>
            <a:br>
              <a:rPr lang="en-US" dirty="0"/>
            </a:br>
            <a:r>
              <a:rPr lang="en-US" dirty="0"/>
              <a:t>switched to the new one</a:t>
            </a:r>
          </a:p>
          <a:p>
            <a:pPr lvl="2"/>
            <a:r>
              <a:rPr lang="en-US" dirty="0" err="1"/>
              <a:t>sparent</a:t>
            </a:r>
            <a:r>
              <a:rPr lang="en-US" dirty="0"/>
              <a:t> for the user</a:t>
            </a:r>
          </a:p>
          <a:p>
            <a:pPr lvl="1"/>
            <a:endParaRPr lang="en-US" dirty="0"/>
          </a:p>
        </p:txBody>
      </p:sp>
      <p:sp>
        <p:nvSpPr>
          <p:cNvPr id="15364" name="Date Placeholder 3"/>
          <p:cNvSpPr>
            <a:spLocks noGrp="1"/>
          </p:cNvSpPr>
          <p:nvPr>
            <p:ph type="dt" sz="quarter" idx="4294967295"/>
          </p:nvPr>
        </p:nvSpPr>
        <p:spPr bwMode="auto">
          <a:xfrm rot="16200000">
            <a:off x="-50472" y="5261230"/>
            <a:ext cx="2810678" cy="201617"/>
          </a:xfrm>
          <a:prstGeom prst="rect">
            <a:avLst/>
          </a:prstGeom>
          <a:noFill/>
          <a:ln>
            <a:miter lim="800000"/>
            <a:headEnd/>
            <a:tailEnd/>
          </a:ln>
        </p:spPr>
        <p:txBody>
          <a:bodyPr lIns="102179" tIns="51089" rIns="102179" bIns="51089">
            <a:prstTxWarp prst="textNoShape">
              <a:avLst/>
            </a:prstTxWarp>
          </a:bodyPr>
          <a:lstStyle/>
          <a:p>
            <a:pPr defTabSz="1021088" eaLnBrk="1" hangingPunct="1"/>
            <a:fld id="{85B035DC-2D33-7849-BA27-7BA2604509C6}" type="datetime1">
              <a:rPr lang="en-US" sz="600"/>
              <a:pPr defTabSz="1021088" eaLnBrk="1" hangingPunct="1"/>
              <a:t>3/3/2009</a:t>
            </a:fld>
            <a:endParaRPr lang="en-US" sz="600" dirty="0"/>
          </a:p>
        </p:txBody>
      </p:sp>
      <p:sp>
        <p:nvSpPr>
          <p:cNvPr id="15365" name="Slide Number Placeholder 4"/>
          <p:cNvSpPr>
            <a:spLocks noGrp="1"/>
          </p:cNvSpPr>
          <p:nvPr>
            <p:ph type="sldNum" sz="quarter" idx="4294967295"/>
          </p:nvPr>
        </p:nvSpPr>
        <p:spPr bwMode="auto">
          <a:xfrm>
            <a:off x="8668184" y="6576375"/>
            <a:ext cx="475816" cy="202156"/>
          </a:xfrm>
          <a:prstGeom prst="rect">
            <a:avLst/>
          </a:prstGeom>
          <a:noFill/>
          <a:ln>
            <a:miter lim="800000"/>
            <a:headEnd/>
            <a:tailEnd/>
          </a:ln>
        </p:spPr>
        <p:txBody>
          <a:bodyPr lIns="91430" tIns="45715" rIns="91430" bIns="45715">
            <a:prstTxWarp prst="textNoShape">
              <a:avLst/>
            </a:prstTxWarp>
          </a:bodyPr>
          <a:lstStyle/>
          <a:p>
            <a:pPr defTabSz="1021088"/>
            <a:fld id="{93296A6F-F8E4-DD4C-AFED-AA5DF6D2F771}" type="slidenum">
              <a:rPr lang="en-US"/>
              <a:pPr defTabSz="1021088"/>
              <a:t>101</a:t>
            </a:fld>
            <a:endParaRPr lang="en-US" dirty="0"/>
          </a:p>
        </p:txBody>
      </p:sp>
      <p:pic>
        <p:nvPicPr>
          <p:cNvPr id="15366" name="Picture 3"/>
          <p:cNvPicPr>
            <a:picLocks noChangeAspect="1" noChangeArrowheads="1"/>
          </p:cNvPicPr>
          <p:nvPr/>
        </p:nvPicPr>
        <p:blipFill>
          <a:blip r:embed="rId2"/>
          <a:srcRect/>
          <a:stretch>
            <a:fillRect/>
          </a:stretch>
        </p:blipFill>
        <p:spPr bwMode="auto">
          <a:xfrm>
            <a:off x="4742030" y="2597369"/>
            <a:ext cx="4216482" cy="1901669"/>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44386" name="Picture 2" descr="3DIndexServerProcessNLS_s"/>
          <p:cNvPicPr>
            <a:picLocks noChangeAspect="1" noChangeArrowheads="1"/>
          </p:cNvPicPr>
          <p:nvPr/>
        </p:nvPicPr>
        <p:blipFill>
          <a:blip r:embed="rId3"/>
          <a:srcRect/>
          <a:stretch>
            <a:fillRect/>
          </a:stretch>
        </p:blipFill>
        <p:spPr bwMode="auto">
          <a:xfrm>
            <a:off x="768350" y="830263"/>
            <a:ext cx="8037513" cy="6027737"/>
          </a:xfrm>
          <a:prstGeom prst="rect">
            <a:avLst/>
          </a:prstGeom>
          <a:noFill/>
          <a:ln w="9525">
            <a:noFill/>
            <a:miter lim="800000"/>
            <a:headEnd/>
            <a:tailEnd/>
          </a:ln>
        </p:spPr>
      </p:pic>
      <p:sp>
        <p:nvSpPr>
          <p:cNvPr id="144387" name="Rectangle 3"/>
          <p:cNvSpPr>
            <a:spLocks noGrp="1" noChangeArrowheads="1"/>
          </p:cNvSpPr>
          <p:nvPr>
            <p:ph type="title"/>
          </p:nvPr>
        </p:nvSpPr>
        <p:spPr/>
        <p:txBody>
          <a:bodyPr/>
          <a:lstStyle/>
          <a:p>
            <a:pPr eaLnBrk="1" hangingPunct="1"/>
            <a:r>
              <a:rPr lang="en-US"/>
              <a:t>Process Overview</a:t>
            </a:r>
          </a:p>
        </p:txBody>
      </p:sp>
    </p:spTree>
  </p:cSld>
  <p:clrMapOvr>
    <a:masterClrMapping/>
  </p:clrMapOvr>
  <p:transition/>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410" name="Title 1"/>
          <p:cNvSpPr>
            <a:spLocks noGrp="1"/>
          </p:cNvSpPr>
          <p:nvPr>
            <p:ph type="title"/>
          </p:nvPr>
        </p:nvSpPr>
        <p:spPr>
          <a:xfrm>
            <a:off x="758079" y="216099"/>
            <a:ext cx="7103637" cy="412679"/>
          </a:xfrm>
        </p:spPr>
        <p:txBody>
          <a:bodyPr/>
          <a:lstStyle/>
          <a:p>
            <a:r>
              <a:rPr lang="fr-FR"/>
              <a:t>Runtime  - Architecture</a:t>
            </a:r>
          </a:p>
        </p:txBody>
      </p:sp>
      <p:sp>
        <p:nvSpPr>
          <p:cNvPr id="17430" name="Content Placeholder 2"/>
          <p:cNvSpPr>
            <a:spLocks noGrp="1"/>
          </p:cNvSpPr>
          <p:nvPr>
            <p:ph sz="half" idx="1"/>
          </p:nvPr>
        </p:nvSpPr>
        <p:spPr>
          <a:xfrm>
            <a:off x="571248" y="751467"/>
            <a:ext cx="4580737" cy="5955961"/>
          </a:xfrm>
        </p:spPr>
        <p:txBody>
          <a:bodyPr>
            <a:normAutofit/>
          </a:bodyPr>
          <a:lstStyle/>
          <a:p>
            <a:pPr>
              <a:lnSpc>
                <a:spcPct val="70000"/>
              </a:lnSpc>
            </a:pPr>
            <a:r>
              <a:rPr lang="en-US" sz="1700" dirty="0"/>
              <a:t>HTTP </a:t>
            </a:r>
            <a:r>
              <a:rPr lang="en-US" sz="1700" dirty="0" smtClean="0"/>
              <a:t>connection </a:t>
            </a:r>
            <a:r>
              <a:rPr lang="en-US" sz="1700" dirty="0"/>
              <a:t>between</a:t>
            </a:r>
          </a:p>
          <a:p>
            <a:pPr lvl="1">
              <a:lnSpc>
                <a:spcPct val="70000"/>
              </a:lnSpc>
            </a:pPr>
            <a:r>
              <a:rPr lang="en-US" sz="1700" dirty="0"/>
              <a:t>Client 3D Search/3D </a:t>
            </a:r>
            <a:r>
              <a:rPr lang="en-US" sz="1700" dirty="0" err="1"/>
              <a:t>IndexServer</a:t>
            </a:r>
            <a:endParaRPr lang="en-US" sz="1700" dirty="0"/>
          </a:p>
          <a:p>
            <a:pPr lvl="1">
              <a:lnSpc>
                <a:spcPct val="70000"/>
              </a:lnSpc>
            </a:pPr>
            <a:r>
              <a:rPr lang="en-US" sz="1700" dirty="0"/>
              <a:t>Client 3D Search/MCS-FCS</a:t>
            </a:r>
          </a:p>
          <a:p>
            <a:pPr lvl="1">
              <a:lnSpc>
                <a:spcPct val="70000"/>
              </a:lnSpc>
            </a:pPr>
            <a:endParaRPr lang="en-US" sz="1700" dirty="0"/>
          </a:p>
          <a:p>
            <a:pPr>
              <a:lnSpc>
                <a:spcPct val="70000"/>
              </a:lnSpc>
            </a:pPr>
            <a:r>
              <a:rPr lang="en-US" sz="1700" dirty="0"/>
              <a:t>SDAM server </a:t>
            </a:r>
          </a:p>
          <a:p>
            <a:pPr lvl="1">
              <a:lnSpc>
                <a:spcPct val="70000"/>
              </a:lnSpc>
            </a:pPr>
            <a:r>
              <a:rPr lang="en-US" sz="1700" dirty="0"/>
              <a:t>Master process managing the son processes :  </a:t>
            </a:r>
            <a:r>
              <a:rPr lang="en-US" sz="1700" dirty="0" err="1"/>
              <a:t>CATPLMIndexServer</a:t>
            </a:r>
            <a:endParaRPr lang="en-US" sz="1700" dirty="0"/>
          </a:p>
          <a:p>
            <a:pPr lvl="1">
              <a:lnSpc>
                <a:spcPct val="70000"/>
              </a:lnSpc>
            </a:pPr>
            <a:r>
              <a:rPr lang="en-US" sz="1700" dirty="0"/>
              <a:t>For a 3DSearch request, a </a:t>
            </a:r>
            <a:r>
              <a:rPr lang="fr-FR" sz="1700" dirty="0" err="1"/>
              <a:t>processCATPLMIndexSeveriscreated</a:t>
            </a:r>
            <a:endParaRPr lang="en-US" sz="1700" dirty="0"/>
          </a:p>
          <a:p>
            <a:pPr lvl="1">
              <a:lnSpc>
                <a:spcPct val="70000"/>
              </a:lnSpc>
            </a:pPr>
            <a:r>
              <a:rPr lang="en-US" sz="1700" dirty="0"/>
              <a:t>The </a:t>
            </a:r>
            <a:r>
              <a:rPr lang="en-US" sz="1700" dirty="0" err="1"/>
              <a:t>CATPLMIndexServer</a:t>
            </a:r>
            <a:r>
              <a:rPr lang="fr-FR" sz="1700" dirty="0"/>
              <a:t>deal </a:t>
            </a:r>
            <a:r>
              <a:rPr lang="fr-FR" sz="1700" dirty="0" err="1"/>
              <a:t>with</a:t>
            </a:r>
            <a:r>
              <a:rPr lang="fr-FR" sz="1700" dirty="0"/>
              <a:t> the </a:t>
            </a:r>
            <a:r>
              <a:rPr lang="fr-FR" sz="1700" dirty="0" err="1"/>
              <a:t>requestcomingfrom</a:t>
            </a:r>
            <a:r>
              <a:rPr lang="fr-FR" sz="1700" dirty="0"/>
              <a:t> 3DSearch Client</a:t>
            </a:r>
            <a:endParaRPr lang="en-US" sz="1700" dirty="0"/>
          </a:p>
          <a:p>
            <a:pPr lvl="1">
              <a:lnSpc>
                <a:spcPct val="70000"/>
              </a:lnSpc>
            </a:pPr>
            <a:r>
              <a:rPr lang="en-US" sz="1700" dirty="0"/>
              <a:t>At the end of the request, the </a:t>
            </a:r>
            <a:r>
              <a:rPr lang="en-US" sz="1700" dirty="0" err="1"/>
              <a:t>CATPLMIndexServer</a:t>
            </a:r>
            <a:r>
              <a:rPr lang="en-US" sz="1700" dirty="0"/>
              <a:t>  process is :</a:t>
            </a:r>
          </a:p>
          <a:p>
            <a:pPr lvl="2">
              <a:lnSpc>
                <a:spcPct val="70000"/>
              </a:lnSpc>
            </a:pPr>
            <a:r>
              <a:rPr lang="en-US" sz="1200" dirty="0"/>
              <a:t>Either assigned to a new request</a:t>
            </a:r>
          </a:p>
          <a:p>
            <a:pPr lvl="2">
              <a:lnSpc>
                <a:spcPct val="70000"/>
              </a:lnSpc>
            </a:pPr>
            <a:r>
              <a:rPr lang="en-US" sz="1200" dirty="0"/>
              <a:t>Either killed when is timeout is over</a:t>
            </a:r>
          </a:p>
          <a:p>
            <a:pPr lvl="2">
              <a:lnSpc>
                <a:spcPct val="70000"/>
              </a:lnSpc>
            </a:pPr>
            <a:endParaRPr lang="en-US" sz="1200" dirty="0"/>
          </a:p>
          <a:p>
            <a:pPr lvl="1">
              <a:lnSpc>
                <a:spcPct val="70000"/>
              </a:lnSpc>
            </a:pPr>
            <a:r>
              <a:rPr lang="fr-FR" sz="1700" dirty="0"/>
              <a:t>The SDAM </a:t>
            </a:r>
            <a:r>
              <a:rPr lang="fr-FR" sz="1700" dirty="0" err="1"/>
              <a:t>isstartedautomaticallyat</a:t>
            </a:r>
            <a:r>
              <a:rPr lang="fr-FR" sz="1700" dirty="0"/>
              <a:t> the end of the installation. </a:t>
            </a:r>
          </a:p>
          <a:p>
            <a:pPr lvl="2">
              <a:lnSpc>
                <a:spcPct val="70000"/>
              </a:lnSpc>
            </a:pPr>
            <a:r>
              <a:rPr lang="fr-FR" sz="1200" dirty="0" err="1"/>
              <a:t>When</a:t>
            </a:r>
            <a:r>
              <a:rPr lang="fr-FR" sz="1200" dirty="0"/>
              <a:t> the SDAM </a:t>
            </a:r>
            <a:r>
              <a:rPr lang="fr-FR" sz="1200" dirty="0" err="1"/>
              <a:t>iskilled</a:t>
            </a:r>
            <a:r>
              <a:rPr lang="fr-FR" sz="1200" dirty="0"/>
              <a:t>, </a:t>
            </a:r>
            <a:r>
              <a:rPr lang="fr-FR" sz="1200" dirty="0" err="1"/>
              <a:t>it</a:t>
            </a:r>
            <a:r>
              <a:rPr lang="fr-FR" sz="1200" dirty="0"/>
              <a:t> must </a:t>
            </a:r>
            <a:r>
              <a:rPr lang="fr-FR" sz="1200" dirty="0" err="1"/>
              <a:t>berestartedmanually</a:t>
            </a:r>
            <a:endParaRPr lang="fr-FR" sz="1200" dirty="0"/>
          </a:p>
          <a:p>
            <a:pPr lvl="2">
              <a:lnSpc>
                <a:spcPct val="70000"/>
              </a:lnSpc>
            </a:pPr>
            <a:endParaRPr lang="fr-FR" sz="1200" dirty="0"/>
          </a:p>
          <a:p>
            <a:pPr lvl="1">
              <a:lnSpc>
                <a:spcPct val="70000"/>
              </a:lnSpc>
            </a:pPr>
            <a:r>
              <a:rPr lang="fr-FR" sz="1700" dirty="0"/>
              <a:t>The SDAM must have the </a:t>
            </a:r>
            <a:r>
              <a:rPr lang="fr-FR" sz="1700" dirty="0" err="1"/>
              <a:t>rights</a:t>
            </a:r>
            <a:r>
              <a:rPr lang="fr-FR" sz="1700" dirty="0"/>
              <a:t> to : </a:t>
            </a:r>
          </a:p>
          <a:p>
            <a:pPr lvl="2">
              <a:lnSpc>
                <a:spcPct val="70000"/>
              </a:lnSpc>
            </a:pPr>
            <a:r>
              <a:rPr lang="fr-FR" sz="1200" dirty="0"/>
              <a:t>To </a:t>
            </a:r>
            <a:r>
              <a:rPr lang="fr-FR" sz="1200" dirty="0" err="1"/>
              <a:t>createprocesses</a:t>
            </a:r>
            <a:endParaRPr lang="fr-FR" sz="1200" dirty="0"/>
          </a:p>
          <a:p>
            <a:pPr lvl="2">
              <a:lnSpc>
                <a:spcPct val="70000"/>
              </a:lnSpc>
            </a:pPr>
            <a:r>
              <a:rPr lang="fr-FR" sz="1200" dirty="0"/>
              <a:t>To « </a:t>
            </a:r>
            <a:r>
              <a:rPr lang="fr-FR" sz="1200" dirty="0" err="1"/>
              <a:t>fork</a:t>
            </a:r>
            <a:r>
              <a:rPr lang="fr-FR" sz="1200" dirty="0"/>
              <a:t> »  </a:t>
            </a:r>
            <a:r>
              <a:rPr lang="fr-FR" sz="1200" dirty="0" err="1"/>
              <a:t>owners</a:t>
            </a:r>
            <a:endParaRPr lang="en-US" sz="1200" dirty="0"/>
          </a:p>
        </p:txBody>
      </p:sp>
      <p:sp>
        <p:nvSpPr>
          <p:cNvPr id="17412" name="Slide Number Placeholder 6"/>
          <p:cNvSpPr>
            <a:spLocks noGrp="1"/>
          </p:cNvSpPr>
          <p:nvPr>
            <p:ph type="sldNum" sz="quarter" idx="4294967295"/>
          </p:nvPr>
        </p:nvSpPr>
        <p:spPr bwMode="auto">
          <a:xfrm>
            <a:off x="8810660" y="6020094"/>
            <a:ext cx="333340" cy="457293"/>
          </a:xfrm>
          <a:prstGeom prst="rect">
            <a:avLst/>
          </a:prstGeom>
          <a:noFill/>
          <a:ln>
            <a:miter lim="800000"/>
            <a:headEnd/>
            <a:tailEnd/>
          </a:ln>
        </p:spPr>
        <p:txBody>
          <a:bodyPr lIns="78629" tIns="39315" rIns="78629" bIns="39315">
            <a:prstTxWarp prst="textNoShape">
              <a:avLst/>
            </a:prstTxWarp>
          </a:bodyPr>
          <a:lstStyle/>
          <a:p>
            <a:pPr defTabSz="1021088"/>
            <a:fld id="{A0B5B92D-D1CD-F347-BAF3-BE9F904F4003}" type="slidenum">
              <a:rPr lang="fr-FR"/>
              <a:pPr defTabSz="1021088"/>
              <a:t>103</a:t>
            </a:fld>
            <a:endParaRPr lang="fr-FR" dirty="0"/>
          </a:p>
        </p:txBody>
      </p:sp>
      <p:sp>
        <p:nvSpPr>
          <p:cNvPr id="17413" name="Rectangle 96"/>
          <p:cNvSpPr>
            <a:spLocks noChangeArrowheads="1"/>
          </p:cNvSpPr>
          <p:nvPr/>
        </p:nvSpPr>
        <p:spPr bwMode="auto">
          <a:xfrm>
            <a:off x="76615" y="4280150"/>
            <a:ext cx="45700" cy="107353"/>
          </a:xfrm>
          <a:prstGeom prst="rect">
            <a:avLst/>
          </a:prstGeom>
          <a:noFill/>
          <a:ln w="9525">
            <a:noFill/>
            <a:round/>
            <a:headEnd/>
            <a:tailEnd type="arrow" w="med" len="med"/>
          </a:ln>
        </p:spPr>
        <p:txBody>
          <a:bodyPr lIns="89990" tIns="46795" rIns="35996" bIns="46795">
            <a:prstTxWarp prst="textNoShape">
              <a:avLst/>
            </a:prstTxWarp>
          </a:bodyPr>
          <a:lstStyle/>
          <a:p>
            <a:pPr defTabSz="913246"/>
            <a:endParaRPr lang="en-US" sz="2200" dirty="0"/>
          </a:p>
        </p:txBody>
      </p:sp>
      <p:sp>
        <p:nvSpPr>
          <p:cNvPr id="17414" name="Rectangle 97"/>
          <p:cNvSpPr>
            <a:spLocks noChangeArrowheads="1"/>
          </p:cNvSpPr>
          <p:nvPr/>
        </p:nvSpPr>
        <p:spPr bwMode="auto">
          <a:xfrm>
            <a:off x="-1262122" y="4338706"/>
            <a:ext cx="45700" cy="107353"/>
          </a:xfrm>
          <a:prstGeom prst="rect">
            <a:avLst/>
          </a:prstGeom>
          <a:noFill/>
          <a:ln w="9525">
            <a:noFill/>
            <a:round/>
            <a:headEnd/>
            <a:tailEnd type="arrow" w="med" len="med"/>
          </a:ln>
        </p:spPr>
        <p:txBody>
          <a:bodyPr lIns="89990" tIns="46795" rIns="35996" bIns="46795">
            <a:prstTxWarp prst="textNoShape">
              <a:avLst/>
            </a:prstTxWarp>
          </a:bodyPr>
          <a:lstStyle/>
          <a:p>
            <a:pPr defTabSz="913246"/>
            <a:endParaRPr lang="en-US" sz="2200" dirty="0"/>
          </a:p>
        </p:txBody>
      </p:sp>
      <p:sp>
        <p:nvSpPr>
          <p:cNvPr id="151" name="Rounded Rectangle 150"/>
          <p:cNvSpPr/>
          <p:nvPr/>
        </p:nvSpPr>
        <p:spPr bwMode="auto">
          <a:xfrm>
            <a:off x="5539090" y="1852873"/>
            <a:ext cx="1330672" cy="751466"/>
          </a:xfrm>
          <a:prstGeom prst="roundRect">
            <a:avLst/>
          </a:prstGeom>
          <a:noFill/>
          <a:ln w="19050" cap="flat" cmpd="sng" algn="ctr">
            <a:solidFill>
              <a:schemeClr val="accent5">
                <a:lumMod val="60000"/>
                <a:lumOff val="40000"/>
              </a:schemeClr>
            </a:solidFill>
            <a:prstDash val="solid"/>
            <a:round/>
            <a:headEnd type="none" w="med" len="med"/>
            <a:tailEnd type="arrow" w="med" len="med"/>
          </a:ln>
          <a:effectLst/>
        </p:spPr>
        <p:txBody>
          <a:bodyPr lIns="89990" tIns="46795" rIns="35996" bIns="46795">
            <a:prstTxWarp prst="textNoShape">
              <a:avLst/>
            </a:prstTxWarp>
          </a:bodyPr>
          <a:lstStyle/>
          <a:p>
            <a:pPr defTabSz="913246"/>
            <a:endParaRPr lang="en-US" sz="700" dirty="0"/>
          </a:p>
        </p:txBody>
      </p:sp>
      <p:sp>
        <p:nvSpPr>
          <p:cNvPr id="57" name="Rounded Rectangle 56"/>
          <p:cNvSpPr/>
          <p:nvPr/>
        </p:nvSpPr>
        <p:spPr bwMode="auto">
          <a:xfrm>
            <a:off x="5539090" y="885309"/>
            <a:ext cx="1330672" cy="858818"/>
          </a:xfrm>
          <a:prstGeom prst="roundRect">
            <a:avLst/>
          </a:prstGeom>
          <a:solidFill>
            <a:srgbClr val="D1D1F0">
              <a:alpha val="70980"/>
            </a:srgbClr>
          </a:solidFill>
          <a:ln w="9525" cap="flat" cmpd="sng" algn="ctr">
            <a:solidFill>
              <a:schemeClr val="bg2">
                <a:lumMod val="20000"/>
                <a:lumOff val="80000"/>
              </a:schemeClr>
            </a:solidFill>
            <a:prstDash val="solid"/>
            <a:round/>
            <a:headEnd type="none" w="med" len="med"/>
            <a:tailEnd type="arrow" w="med" len="med"/>
          </a:ln>
          <a:effectLst/>
        </p:spPr>
        <p:txBody>
          <a:bodyPr lIns="89990" tIns="46795" rIns="35996" bIns="46795">
            <a:prstTxWarp prst="textNoShape">
              <a:avLst/>
            </a:prstTxWarp>
          </a:bodyPr>
          <a:lstStyle/>
          <a:p>
            <a:pPr defTabSz="913246"/>
            <a:endParaRPr lang="en-US" sz="700" dirty="0"/>
          </a:p>
        </p:txBody>
      </p:sp>
      <p:sp>
        <p:nvSpPr>
          <p:cNvPr id="17472" name="Text Box 33"/>
          <p:cNvSpPr txBox="1">
            <a:spLocks noChangeArrowheads="1"/>
          </p:cNvSpPr>
          <p:nvPr/>
        </p:nvSpPr>
        <p:spPr bwMode="auto">
          <a:xfrm>
            <a:off x="7492292" y="1638624"/>
            <a:ext cx="798969" cy="172602"/>
          </a:xfrm>
          <a:prstGeom prst="rect">
            <a:avLst/>
          </a:prstGeom>
          <a:noFill/>
          <a:ln w="9525">
            <a:noFill/>
            <a:miter lim="800000"/>
            <a:headEnd/>
            <a:tailEnd/>
          </a:ln>
        </p:spPr>
        <p:txBody>
          <a:bodyPr lIns="89990" tIns="46795" rIns="35996" bIns="46795" anchor="ctr">
            <a:prstTxWarp prst="textNoShape">
              <a:avLst/>
            </a:prstTxWarp>
          </a:bodyPr>
          <a:lstStyle/>
          <a:p>
            <a:pPr algn="ctr">
              <a:lnSpc>
                <a:spcPts val="602"/>
              </a:lnSpc>
            </a:pPr>
            <a:r>
              <a:rPr lang="en-US" sz="700" dirty="0">
                <a:solidFill>
                  <a:srgbClr val="008A3E"/>
                </a:solidFill>
              </a:rPr>
              <a:t>HTTP</a:t>
            </a:r>
            <a:endParaRPr lang="en-US" sz="700" dirty="0">
              <a:solidFill>
                <a:srgbClr val="C00000"/>
              </a:solidFill>
            </a:endParaRPr>
          </a:p>
        </p:txBody>
      </p:sp>
      <p:cxnSp>
        <p:nvCxnSpPr>
          <p:cNvPr id="17473" name="Elbow Connector 89"/>
          <p:cNvCxnSpPr>
            <a:cxnSpLocks noChangeShapeType="1"/>
            <a:endCxn id="57" idx="3"/>
          </p:cNvCxnSpPr>
          <p:nvPr/>
        </p:nvCxnSpPr>
        <p:spPr bwMode="auto">
          <a:xfrm rot="10800000">
            <a:off x="6870205" y="1314392"/>
            <a:ext cx="1424054" cy="450860"/>
          </a:xfrm>
          <a:prstGeom prst="bentConnector3">
            <a:avLst>
              <a:gd name="adj1" fmla="val 50000"/>
            </a:avLst>
          </a:prstGeom>
          <a:noFill/>
          <a:ln w="22225">
            <a:solidFill>
              <a:srgbClr val="008A3E"/>
            </a:solidFill>
            <a:round/>
            <a:headEnd type="triangle" w="lg" len="lg"/>
            <a:tailEnd type="triangle" w="lg" len="lg"/>
          </a:ln>
        </p:spPr>
      </p:cxnSp>
      <p:pic>
        <p:nvPicPr>
          <p:cNvPr id="17474" name="Picture 48" descr="sql"/>
          <p:cNvPicPr>
            <a:picLocks noChangeAspect="1" noChangeArrowheads="1"/>
          </p:cNvPicPr>
          <p:nvPr/>
        </p:nvPicPr>
        <p:blipFill>
          <a:blip r:embed="rId3">
            <a:clrChange>
              <a:clrFrom>
                <a:srgbClr val="143697"/>
              </a:clrFrom>
              <a:clrTo>
                <a:srgbClr val="143697">
                  <a:alpha val="0"/>
                </a:srgbClr>
              </a:clrTo>
            </a:clrChange>
          </a:blip>
          <a:srcRect/>
          <a:stretch>
            <a:fillRect/>
          </a:stretch>
        </p:blipFill>
        <p:spPr bwMode="auto">
          <a:xfrm>
            <a:off x="5680745" y="1054684"/>
            <a:ext cx="397236" cy="458119"/>
          </a:xfrm>
          <a:prstGeom prst="rect">
            <a:avLst/>
          </a:prstGeom>
          <a:noFill/>
          <a:ln w="9525">
            <a:noFill/>
            <a:miter lim="800000"/>
            <a:headEnd/>
            <a:tailEnd/>
          </a:ln>
        </p:spPr>
      </p:pic>
      <p:pic>
        <p:nvPicPr>
          <p:cNvPr id="17475" name="Picture 4"/>
          <p:cNvPicPr>
            <a:picLocks noChangeAspect="1" noChangeArrowheads="1"/>
          </p:cNvPicPr>
          <p:nvPr/>
        </p:nvPicPr>
        <p:blipFill>
          <a:blip r:embed="rId4">
            <a:clrChange>
              <a:clrFrom>
                <a:srgbClr val="DF36FA"/>
              </a:clrFrom>
              <a:clrTo>
                <a:srgbClr val="DF36FA">
                  <a:alpha val="0"/>
                </a:srgbClr>
              </a:clrTo>
            </a:clrChange>
          </a:blip>
          <a:srcRect/>
          <a:stretch>
            <a:fillRect/>
          </a:stretch>
        </p:blipFill>
        <p:spPr bwMode="auto">
          <a:xfrm>
            <a:off x="5593054" y="1990280"/>
            <a:ext cx="326783" cy="435536"/>
          </a:xfrm>
          <a:prstGeom prst="rect">
            <a:avLst/>
          </a:prstGeom>
          <a:noFill/>
          <a:ln w="9525">
            <a:noFill/>
            <a:miter lim="800000"/>
            <a:headEnd/>
            <a:tailEnd/>
          </a:ln>
        </p:spPr>
      </p:pic>
      <p:sp>
        <p:nvSpPr>
          <p:cNvPr id="67" name="AutoShape 22"/>
          <p:cNvSpPr>
            <a:spLocks noChangeArrowheads="1"/>
          </p:cNvSpPr>
          <p:nvPr/>
        </p:nvSpPr>
        <p:spPr bwMode="auto">
          <a:xfrm>
            <a:off x="5908720" y="2216756"/>
            <a:ext cx="626357" cy="243983"/>
          </a:xfrm>
          <a:prstGeom prst="can">
            <a:avLst>
              <a:gd name="adj" fmla="val 14096"/>
            </a:avLst>
          </a:prstGeom>
          <a:gradFill flip="none" rotWithShape="1">
            <a:gsLst>
              <a:gs pos="0">
                <a:schemeClr val="bg2">
                  <a:lumMod val="50000"/>
                </a:schemeClr>
              </a:gs>
              <a:gs pos="50000">
                <a:schemeClr val="bg2">
                  <a:lumMod val="75000"/>
                  <a:tint val="44500"/>
                  <a:satMod val="160000"/>
                </a:schemeClr>
              </a:gs>
              <a:gs pos="100000">
                <a:schemeClr val="bg2">
                  <a:lumMod val="75000"/>
                  <a:tint val="23500"/>
                  <a:satMod val="160000"/>
                </a:schemeClr>
              </a:gs>
            </a:gsLst>
            <a:lin ang="2700000" scaled="1"/>
            <a:tileRect/>
          </a:gradFill>
          <a:ln w="9525">
            <a:solidFill>
              <a:schemeClr val="tx1"/>
            </a:solidFill>
            <a:round/>
            <a:headEnd/>
            <a:tailEnd/>
          </a:ln>
          <a:effectLst/>
        </p:spPr>
        <p:txBody>
          <a:bodyPr wrap="none" lIns="89990" tIns="46795" rIns="35996" bIns="46795" anchor="ctr">
            <a:prstTxWarp prst="textNoShape">
              <a:avLst/>
            </a:prstTxWarp>
          </a:bodyPr>
          <a:lstStyle/>
          <a:p>
            <a:pPr algn="ctr"/>
            <a:r>
              <a:rPr lang="en-US" sz="700" dirty="0">
                <a:solidFill>
                  <a:srgbClr val="000000"/>
                </a:solidFill>
              </a:rPr>
              <a:t>3D </a:t>
            </a:r>
            <a:r>
              <a:rPr lang="en-US" sz="700" dirty="0" err="1">
                <a:solidFill>
                  <a:srgbClr val="000000"/>
                </a:solidFill>
              </a:rPr>
              <a:t>IndexServer</a:t>
            </a:r>
            <a:endParaRPr lang="en-US" sz="700" dirty="0">
              <a:solidFill>
                <a:srgbClr val="000000"/>
              </a:solidFill>
            </a:endParaRPr>
          </a:p>
        </p:txBody>
      </p:sp>
      <p:grpSp>
        <p:nvGrpSpPr>
          <p:cNvPr id="3" name="Group 60"/>
          <p:cNvGrpSpPr>
            <a:grpSpLocks/>
          </p:cNvGrpSpPr>
          <p:nvPr/>
        </p:nvGrpSpPr>
        <p:grpSpPr bwMode="auto">
          <a:xfrm>
            <a:off x="5709225" y="2132233"/>
            <a:ext cx="205364" cy="225833"/>
            <a:chOff x="4816266" y="4419602"/>
            <a:chExt cx="377825" cy="390525"/>
          </a:xfrm>
        </p:grpSpPr>
        <p:sp>
          <p:nvSpPr>
            <p:cNvPr id="125" name="Oval 124"/>
            <p:cNvSpPr/>
            <p:nvPr/>
          </p:nvSpPr>
          <p:spPr bwMode="auto">
            <a:xfrm>
              <a:off x="4817307" y="4418700"/>
              <a:ext cx="375878" cy="390568"/>
            </a:xfrm>
            <a:prstGeom prst="ellipse">
              <a:avLst/>
            </a:prstGeom>
            <a:solidFill>
              <a:schemeClr val="accent1">
                <a:lumMod val="40000"/>
                <a:lumOff val="60000"/>
              </a:schemeClr>
            </a:solidFill>
            <a:ln w="22225" algn="ctr">
              <a:solidFill>
                <a:srgbClr val="008A3E"/>
              </a:solidFill>
              <a:round/>
              <a:headEnd type="triangle" w="lg" len="lg"/>
              <a:tailEnd type="triangle" w="lg" len="lg"/>
            </a:ln>
          </p:spPr>
          <p:txBody>
            <a:bodyPr lIns="90000" tIns="46800" rIns="36000" bIns="46800">
              <a:prstTxWarp prst="textNoShape">
                <a:avLst/>
              </a:prstTxWarp>
            </a:bodyPr>
            <a:lstStyle/>
            <a:p>
              <a:endParaRPr lang="en-US" sz="700" dirty="0"/>
            </a:p>
          </p:txBody>
        </p:sp>
        <p:sp>
          <p:nvSpPr>
            <p:cNvPr id="126" name="Circular Arrow 125"/>
            <p:cNvSpPr/>
            <p:nvPr/>
          </p:nvSpPr>
          <p:spPr bwMode="auto">
            <a:xfrm>
              <a:off x="4844509" y="4440397"/>
              <a:ext cx="319001" cy="332706"/>
            </a:xfrm>
            <a:prstGeom prst="circularArrow">
              <a:avLst>
                <a:gd name="adj1" fmla="val 16631"/>
                <a:gd name="adj2" fmla="val 2009954"/>
                <a:gd name="adj3" fmla="val 19868307"/>
                <a:gd name="adj4" fmla="val 2724734"/>
                <a:gd name="adj5" fmla="val 20073"/>
              </a:avLst>
            </a:prstGeom>
            <a:solidFill>
              <a:srgbClr val="FFAE9B"/>
            </a:solidFill>
            <a:ln w="9525" cap="flat" cmpd="sng" algn="ctr">
              <a:solidFill>
                <a:schemeClr val="tx1"/>
              </a:solidFill>
              <a:prstDash val="solid"/>
              <a:round/>
              <a:headEnd type="none" w="med" len="med"/>
              <a:tailEnd type="arrow" w="med" len="med"/>
            </a:ln>
            <a:effectLst/>
          </p:spPr>
          <p:txBody>
            <a:bodyPr lIns="90000" tIns="46800" rIns="36000" bIns="46800">
              <a:prstTxWarp prst="textNoShape">
                <a:avLst/>
              </a:prstTxWarp>
            </a:bodyPr>
            <a:lstStyle/>
            <a:p>
              <a:endParaRPr lang="en-US" sz="700" dirty="0"/>
            </a:p>
          </p:txBody>
        </p:sp>
      </p:grpSp>
      <p:sp>
        <p:nvSpPr>
          <p:cNvPr id="29" name="AutoShape 21"/>
          <p:cNvSpPr>
            <a:spLocks noChangeArrowheads="1"/>
          </p:cNvSpPr>
          <p:nvPr/>
        </p:nvSpPr>
        <p:spPr bwMode="auto">
          <a:xfrm>
            <a:off x="6251469" y="1009390"/>
            <a:ext cx="442213" cy="324846"/>
          </a:xfrm>
          <a:prstGeom prst="can">
            <a:avLst>
              <a:gd name="adj" fmla="val 25000"/>
            </a:avLst>
          </a:prstGeom>
          <a:gradFill rotWithShape="1">
            <a:gsLst>
              <a:gs pos="0">
                <a:schemeClr val="accent2">
                  <a:gamma/>
                  <a:shade val="46275"/>
                  <a:invGamma/>
                </a:schemeClr>
              </a:gs>
              <a:gs pos="50000">
                <a:schemeClr val="accent2"/>
              </a:gs>
              <a:gs pos="100000">
                <a:schemeClr val="accent2">
                  <a:gamma/>
                  <a:shade val="46275"/>
                  <a:invGamma/>
                </a:schemeClr>
              </a:gs>
            </a:gsLst>
            <a:lin ang="0" scaled="1"/>
          </a:gradFill>
          <a:ln w="9525">
            <a:solidFill>
              <a:schemeClr val="tx1"/>
            </a:solidFill>
            <a:round/>
            <a:headEnd/>
            <a:tailEnd/>
          </a:ln>
          <a:effectLst/>
        </p:spPr>
        <p:txBody>
          <a:bodyPr lIns="89990" tIns="46795" rIns="35996" bIns="46795" anchor="ctr">
            <a:prstTxWarp prst="textNoShape">
              <a:avLst/>
            </a:prstTxWarp>
            <a:spAutoFit/>
          </a:bodyPr>
          <a:lstStyle/>
          <a:p>
            <a:pPr algn="ctr"/>
            <a:r>
              <a:rPr lang="fr-FR" sz="700" dirty="0">
                <a:solidFill>
                  <a:schemeClr val="bg1"/>
                </a:solidFill>
              </a:rPr>
              <a:t>MCS</a:t>
            </a:r>
          </a:p>
        </p:txBody>
      </p:sp>
      <p:sp>
        <p:nvSpPr>
          <p:cNvPr id="17479" name="Right Brace 29"/>
          <p:cNvSpPr>
            <a:spLocks/>
          </p:cNvSpPr>
          <p:nvPr/>
        </p:nvSpPr>
        <p:spPr bwMode="auto">
          <a:xfrm rot="10800000">
            <a:off x="6077981" y="960317"/>
            <a:ext cx="97436" cy="705730"/>
          </a:xfrm>
          <a:prstGeom prst="rightBrace">
            <a:avLst>
              <a:gd name="adj1" fmla="val 8351"/>
              <a:gd name="adj2" fmla="val 50000"/>
            </a:avLst>
          </a:prstGeom>
          <a:noFill/>
          <a:ln w="9525">
            <a:solidFill>
              <a:schemeClr val="tx1"/>
            </a:solidFill>
            <a:round/>
            <a:headEnd/>
            <a:tailEnd/>
          </a:ln>
        </p:spPr>
        <p:txBody>
          <a:bodyPr lIns="89990" tIns="46795" rIns="35996" bIns="46795">
            <a:prstTxWarp prst="textNoShape">
              <a:avLst/>
            </a:prstTxWarp>
          </a:bodyPr>
          <a:lstStyle/>
          <a:p>
            <a:pPr defTabSz="913246"/>
            <a:endParaRPr lang="en-US" sz="700" dirty="0"/>
          </a:p>
        </p:txBody>
      </p:sp>
      <p:sp>
        <p:nvSpPr>
          <p:cNvPr id="32" name="AutoShape 69"/>
          <p:cNvSpPr>
            <a:spLocks noChangeArrowheads="1"/>
          </p:cNvSpPr>
          <p:nvPr/>
        </p:nvSpPr>
        <p:spPr bwMode="auto">
          <a:xfrm>
            <a:off x="6251477" y="1302205"/>
            <a:ext cx="441725" cy="334420"/>
          </a:xfrm>
          <a:prstGeom prst="can">
            <a:avLst>
              <a:gd name="adj" fmla="val 14096"/>
            </a:avLst>
          </a:prstGeom>
          <a:gradFill rotWithShape="1">
            <a:gsLst>
              <a:gs pos="0">
                <a:srgbClr val="CC0066">
                  <a:gamma/>
                  <a:shade val="46275"/>
                  <a:invGamma/>
                </a:srgbClr>
              </a:gs>
              <a:gs pos="50000">
                <a:srgbClr val="CC0066">
                  <a:alpha val="50000"/>
                </a:srgbClr>
              </a:gs>
              <a:gs pos="100000">
                <a:srgbClr val="CC0066">
                  <a:gamma/>
                  <a:shade val="46275"/>
                  <a:invGamma/>
                </a:srgbClr>
              </a:gs>
            </a:gsLst>
            <a:lin ang="0" scaled="1"/>
          </a:gradFill>
          <a:ln w="9525">
            <a:solidFill>
              <a:schemeClr val="tx1"/>
            </a:solidFill>
            <a:round/>
            <a:headEnd/>
            <a:tailEnd/>
          </a:ln>
          <a:effectLst/>
        </p:spPr>
        <p:txBody>
          <a:bodyPr wrap="none" lIns="89990" tIns="46795" rIns="35996" bIns="46795" anchor="ctr">
            <a:prstTxWarp prst="textNoShape">
              <a:avLst/>
            </a:prstTxWarp>
          </a:bodyPr>
          <a:lstStyle/>
          <a:p>
            <a:pPr algn="ctr"/>
            <a:r>
              <a:rPr lang="en-US" sz="700" dirty="0">
                <a:solidFill>
                  <a:schemeClr val="bg1"/>
                </a:solidFill>
              </a:rPr>
              <a:t>FCS</a:t>
            </a:r>
          </a:p>
        </p:txBody>
      </p:sp>
      <p:grpSp>
        <p:nvGrpSpPr>
          <p:cNvPr id="4" name="Group 45"/>
          <p:cNvGrpSpPr>
            <a:grpSpLocks/>
          </p:cNvGrpSpPr>
          <p:nvPr/>
        </p:nvGrpSpPr>
        <p:grpSpPr bwMode="auto">
          <a:xfrm>
            <a:off x="8209564" y="1503930"/>
            <a:ext cx="744232" cy="784534"/>
            <a:chOff x="2103438" y="4105275"/>
            <a:chExt cx="1334309" cy="1505899"/>
          </a:xfrm>
        </p:grpSpPr>
        <p:grpSp>
          <p:nvGrpSpPr>
            <p:cNvPr id="5" name="Group 37"/>
            <p:cNvGrpSpPr>
              <a:grpSpLocks/>
            </p:cNvGrpSpPr>
            <p:nvPr/>
          </p:nvGrpSpPr>
          <p:grpSpPr bwMode="auto">
            <a:xfrm>
              <a:off x="2103438" y="4105275"/>
              <a:ext cx="785812" cy="569913"/>
              <a:chOff x="2426" y="1117"/>
              <a:chExt cx="499" cy="344"/>
            </a:xfrm>
          </p:grpSpPr>
          <p:pic>
            <p:nvPicPr>
              <p:cNvPr id="17497" name="Picture 38" descr="PC_xml_Web_Service"/>
              <p:cNvPicPr>
                <a:picLocks noChangeAspect="1" noChangeArrowheads="1"/>
              </p:cNvPicPr>
              <p:nvPr/>
            </p:nvPicPr>
            <p:blipFill>
              <a:blip r:embed="rId5">
                <a:clrChange>
                  <a:clrFrom>
                    <a:srgbClr val="143697"/>
                  </a:clrFrom>
                  <a:clrTo>
                    <a:srgbClr val="143697">
                      <a:alpha val="0"/>
                    </a:srgbClr>
                  </a:clrTo>
                </a:clrChange>
              </a:blip>
              <a:srcRect/>
              <a:stretch>
                <a:fillRect/>
              </a:stretch>
            </p:blipFill>
            <p:spPr bwMode="auto">
              <a:xfrm>
                <a:off x="2562" y="1117"/>
                <a:ext cx="363" cy="344"/>
              </a:xfrm>
              <a:prstGeom prst="rect">
                <a:avLst/>
              </a:prstGeom>
              <a:noFill/>
              <a:ln w="9525">
                <a:noFill/>
                <a:miter lim="800000"/>
                <a:headEnd/>
                <a:tailEnd/>
              </a:ln>
            </p:spPr>
          </p:pic>
          <p:pic>
            <p:nvPicPr>
              <p:cNvPr id="17498" name="Picture 39" descr="BlueUser"/>
              <p:cNvPicPr>
                <a:picLocks noChangeAspect="1" noChangeArrowheads="1"/>
              </p:cNvPicPr>
              <p:nvPr/>
            </p:nvPicPr>
            <p:blipFill>
              <a:blip r:embed="rId6">
                <a:clrChange>
                  <a:clrFrom>
                    <a:srgbClr val="143697"/>
                  </a:clrFrom>
                  <a:clrTo>
                    <a:srgbClr val="143697">
                      <a:alpha val="0"/>
                    </a:srgbClr>
                  </a:clrTo>
                </a:clrChange>
              </a:blip>
              <a:srcRect/>
              <a:stretch>
                <a:fillRect/>
              </a:stretch>
            </p:blipFill>
            <p:spPr bwMode="auto">
              <a:xfrm>
                <a:off x="2426" y="1207"/>
                <a:ext cx="232" cy="242"/>
              </a:xfrm>
              <a:prstGeom prst="rect">
                <a:avLst/>
              </a:prstGeom>
              <a:noFill/>
              <a:ln w="9525">
                <a:noFill/>
                <a:miter lim="800000"/>
                <a:headEnd/>
                <a:tailEnd/>
              </a:ln>
            </p:spPr>
          </p:pic>
        </p:grpSp>
        <p:pic>
          <p:nvPicPr>
            <p:cNvPr id="17491" name="Picture 41" descr="PC_xml_Web_Service"/>
            <p:cNvPicPr>
              <a:picLocks noChangeAspect="1" noChangeArrowheads="1"/>
            </p:cNvPicPr>
            <p:nvPr/>
          </p:nvPicPr>
          <p:blipFill>
            <a:blip r:embed="rId5">
              <a:clrChange>
                <a:clrFrom>
                  <a:srgbClr val="143697"/>
                </a:clrFrom>
                <a:clrTo>
                  <a:srgbClr val="143697">
                    <a:alpha val="0"/>
                  </a:srgbClr>
                </a:clrTo>
              </a:clrChange>
            </a:blip>
            <a:srcRect/>
            <a:stretch>
              <a:fillRect/>
            </a:stretch>
          </p:blipFill>
          <p:spPr bwMode="auto">
            <a:xfrm>
              <a:off x="2470007" y="4257675"/>
              <a:ext cx="571643" cy="569913"/>
            </a:xfrm>
            <a:prstGeom prst="rect">
              <a:avLst/>
            </a:prstGeom>
            <a:noFill/>
            <a:ln w="9525">
              <a:noFill/>
              <a:miter lim="800000"/>
              <a:headEnd/>
              <a:tailEnd/>
            </a:ln>
          </p:spPr>
        </p:pic>
        <p:pic>
          <p:nvPicPr>
            <p:cNvPr id="17492" name="Picture 42" descr="BlueUser"/>
            <p:cNvPicPr>
              <a:picLocks noChangeAspect="1" noChangeArrowheads="1"/>
            </p:cNvPicPr>
            <p:nvPr/>
          </p:nvPicPr>
          <p:blipFill>
            <a:blip r:embed="rId6">
              <a:clrChange>
                <a:clrFrom>
                  <a:srgbClr val="143697"/>
                </a:clrFrom>
                <a:clrTo>
                  <a:srgbClr val="143697">
                    <a:alpha val="0"/>
                  </a:srgbClr>
                </a:clrTo>
              </a:clrChange>
            </a:blip>
            <a:srcRect/>
            <a:stretch>
              <a:fillRect/>
            </a:stretch>
          </p:blipFill>
          <p:spPr bwMode="auto">
            <a:xfrm>
              <a:off x="2255838" y="4406780"/>
              <a:ext cx="365347" cy="400927"/>
            </a:xfrm>
            <a:prstGeom prst="rect">
              <a:avLst/>
            </a:prstGeom>
            <a:noFill/>
            <a:ln w="9525">
              <a:noFill/>
              <a:miter lim="800000"/>
              <a:headEnd/>
              <a:tailEnd/>
            </a:ln>
          </p:spPr>
        </p:pic>
        <p:grpSp>
          <p:nvGrpSpPr>
            <p:cNvPr id="6" name="Group 43"/>
            <p:cNvGrpSpPr>
              <a:grpSpLocks/>
            </p:cNvGrpSpPr>
            <p:nvPr/>
          </p:nvGrpSpPr>
          <p:grpSpPr bwMode="auto">
            <a:xfrm>
              <a:off x="2434289" y="4409088"/>
              <a:ext cx="785812" cy="569913"/>
              <a:chOff x="2426" y="1117"/>
              <a:chExt cx="499" cy="344"/>
            </a:xfrm>
          </p:grpSpPr>
          <p:pic>
            <p:nvPicPr>
              <p:cNvPr id="17495" name="Picture 44" descr="PC_xml_Web_Service"/>
              <p:cNvPicPr>
                <a:picLocks noChangeAspect="1" noChangeArrowheads="1"/>
              </p:cNvPicPr>
              <p:nvPr/>
            </p:nvPicPr>
            <p:blipFill>
              <a:blip r:embed="rId5">
                <a:clrChange>
                  <a:clrFrom>
                    <a:srgbClr val="143697"/>
                  </a:clrFrom>
                  <a:clrTo>
                    <a:srgbClr val="143697">
                      <a:alpha val="0"/>
                    </a:srgbClr>
                  </a:clrTo>
                </a:clrChange>
              </a:blip>
              <a:srcRect/>
              <a:stretch>
                <a:fillRect/>
              </a:stretch>
            </p:blipFill>
            <p:spPr bwMode="auto">
              <a:xfrm>
                <a:off x="2562" y="1117"/>
                <a:ext cx="363" cy="344"/>
              </a:xfrm>
              <a:prstGeom prst="rect">
                <a:avLst/>
              </a:prstGeom>
              <a:noFill/>
              <a:ln w="9525">
                <a:noFill/>
                <a:miter lim="800000"/>
                <a:headEnd/>
                <a:tailEnd/>
              </a:ln>
            </p:spPr>
          </p:pic>
          <p:pic>
            <p:nvPicPr>
              <p:cNvPr id="17496" name="Picture 45" descr="BlueUser"/>
              <p:cNvPicPr>
                <a:picLocks noChangeAspect="1" noChangeArrowheads="1"/>
              </p:cNvPicPr>
              <p:nvPr/>
            </p:nvPicPr>
            <p:blipFill>
              <a:blip r:embed="rId6">
                <a:clrChange>
                  <a:clrFrom>
                    <a:srgbClr val="143697"/>
                  </a:clrFrom>
                  <a:clrTo>
                    <a:srgbClr val="143697">
                      <a:alpha val="0"/>
                    </a:srgbClr>
                  </a:clrTo>
                </a:clrChange>
              </a:blip>
              <a:srcRect/>
              <a:stretch>
                <a:fillRect/>
              </a:stretch>
            </p:blipFill>
            <p:spPr bwMode="auto">
              <a:xfrm>
                <a:off x="2426" y="1207"/>
                <a:ext cx="232" cy="242"/>
              </a:xfrm>
              <a:prstGeom prst="rect">
                <a:avLst/>
              </a:prstGeom>
              <a:noFill/>
              <a:ln w="9525">
                <a:noFill/>
                <a:miter lim="800000"/>
                <a:headEnd/>
                <a:tailEnd/>
              </a:ln>
            </p:spPr>
          </p:pic>
        </p:grpSp>
        <p:sp>
          <p:nvSpPr>
            <p:cNvPr id="17494" name="Text Box 36"/>
            <p:cNvSpPr txBox="1">
              <a:spLocks noChangeArrowheads="1"/>
            </p:cNvSpPr>
            <p:nvPr/>
          </p:nvSpPr>
          <p:spPr bwMode="auto">
            <a:xfrm>
              <a:off x="2493964" y="5000625"/>
              <a:ext cx="943783" cy="610549"/>
            </a:xfrm>
            <a:prstGeom prst="rect">
              <a:avLst/>
            </a:prstGeom>
            <a:noFill/>
            <a:ln w="9525">
              <a:noFill/>
              <a:miter lim="800000"/>
              <a:headEnd/>
              <a:tailEnd/>
            </a:ln>
          </p:spPr>
          <p:txBody>
            <a:bodyPr wrap="none" lIns="90000" tIns="46800" rIns="36000" bIns="46800">
              <a:prstTxWarp prst="textNoShape">
                <a:avLst/>
              </a:prstTxWarp>
              <a:spAutoFit/>
            </a:bodyPr>
            <a:lstStyle/>
            <a:p>
              <a:pPr algn="ctr">
                <a:lnSpc>
                  <a:spcPts val="602"/>
                </a:lnSpc>
              </a:pPr>
              <a:r>
                <a:rPr lang="en-US" sz="700" dirty="0"/>
                <a:t>Clients</a:t>
              </a:r>
            </a:p>
            <a:p>
              <a:pPr algn="ctr">
                <a:lnSpc>
                  <a:spcPts val="602"/>
                </a:lnSpc>
              </a:pPr>
              <a:r>
                <a:rPr lang="en-US" sz="700" dirty="0"/>
                <a:t>3DSearch</a:t>
              </a:r>
            </a:p>
          </p:txBody>
        </p:sp>
      </p:grpSp>
      <p:cxnSp>
        <p:nvCxnSpPr>
          <p:cNvPr id="17484" name="Elbow Connector 89"/>
          <p:cNvCxnSpPr>
            <a:cxnSpLocks noChangeShapeType="1"/>
            <a:endCxn id="151" idx="3"/>
          </p:cNvCxnSpPr>
          <p:nvPr/>
        </p:nvCxnSpPr>
        <p:spPr bwMode="auto">
          <a:xfrm rot="10800000" flipV="1">
            <a:off x="6870205" y="1766059"/>
            <a:ext cx="1424054" cy="462958"/>
          </a:xfrm>
          <a:prstGeom prst="bentConnector3">
            <a:avLst>
              <a:gd name="adj1" fmla="val 50000"/>
            </a:avLst>
          </a:prstGeom>
          <a:noFill/>
          <a:ln w="22225">
            <a:solidFill>
              <a:srgbClr val="008A3E"/>
            </a:solidFill>
            <a:round/>
            <a:headEnd type="triangle" w="lg" len="lg"/>
            <a:tailEnd type="triangle" w="lg" len="lg"/>
          </a:ln>
        </p:spPr>
      </p:cxnSp>
      <p:grpSp>
        <p:nvGrpSpPr>
          <p:cNvPr id="7" name="Group 45"/>
          <p:cNvGrpSpPr>
            <a:grpSpLocks/>
          </p:cNvGrpSpPr>
          <p:nvPr/>
        </p:nvGrpSpPr>
        <p:grpSpPr bwMode="auto">
          <a:xfrm>
            <a:off x="5877115" y="2407265"/>
            <a:ext cx="1071788" cy="219381"/>
            <a:chOff x="1587260" y="5386289"/>
            <a:chExt cx="1781175" cy="379543"/>
          </a:xfrm>
        </p:grpSpPr>
        <p:sp>
          <p:nvSpPr>
            <p:cNvPr id="17487" name="AutoShape 2"/>
            <p:cNvSpPr>
              <a:spLocks noChangeArrowheads="1"/>
            </p:cNvSpPr>
            <p:nvPr/>
          </p:nvSpPr>
          <p:spPr bwMode="auto">
            <a:xfrm>
              <a:off x="1778699" y="5386289"/>
              <a:ext cx="875793" cy="379543"/>
            </a:xfrm>
            <a:prstGeom prst="foldedCorner">
              <a:avLst>
                <a:gd name="adj" fmla="val 28921"/>
              </a:avLst>
            </a:prstGeom>
            <a:solidFill>
              <a:srgbClr val="FFFFCC"/>
            </a:solidFill>
            <a:ln w="9525">
              <a:solidFill>
                <a:srgbClr val="FFFF00"/>
              </a:solidFill>
              <a:round/>
              <a:headEnd/>
              <a:tailEnd/>
            </a:ln>
          </p:spPr>
          <p:txBody>
            <a:bodyPr lIns="90000" tIns="46800" rIns="36000" bIns="46800" anchor="ctr">
              <a:prstTxWarp prst="textNoShape">
                <a:avLst/>
              </a:prstTxWarp>
            </a:bodyPr>
            <a:lstStyle/>
            <a:p>
              <a:endParaRPr lang="en-US" sz="700" dirty="0"/>
            </a:p>
          </p:txBody>
        </p:sp>
        <p:sp>
          <p:nvSpPr>
            <p:cNvPr id="17488" name="Text Box 29"/>
            <p:cNvSpPr txBox="1">
              <a:spLocks noChangeArrowheads="1"/>
            </p:cNvSpPr>
            <p:nvPr/>
          </p:nvSpPr>
          <p:spPr bwMode="auto">
            <a:xfrm>
              <a:off x="1587260" y="5402392"/>
              <a:ext cx="1781175" cy="305508"/>
            </a:xfrm>
            <a:prstGeom prst="rect">
              <a:avLst/>
            </a:prstGeom>
            <a:noFill/>
            <a:ln w="9525">
              <a:noFill/>
              <a:miter lim="800000"/>
              <a:headEnd/>
              <a:tailEnd/>
            </a:ln>
          </p:spPr>
          <p:txBody>
            <a:bodyPr lIns="90000" tIns="46800" rIns="36000" bIns="46800">
              <a:prstTxWarp prst="textNoShape">
                <a:avLst/>
              </a:prstTxWarp>
              <a:spAutoFit/>
            </a:bodyPr>
            <a:lstStyle/>
            <a:p>
              <a:pPr marL="113303" defTabSz="170637">
                <a:lnSpc>
                  <a:spcPts val="602"/>
                </a:lnSpc>
                <a:tabLst>
                  <a:tab pos="113303" algn="l"/>
                  <a:tab pos="342638" algn="l"/>
                </a:tabLst>
              </a:pPr>
              <a:endParaRPr lang="en-US" sz="700" dirty="0"/>
            </a:p>
          </p:txBody>
        </p:sp>
        <p:sp>
          <p:nvSpPr>
            <p:cNvPr id="48" name="Flowchart: Multidocument 47"/>
            <p:cNvSpPr/>
            <p:nvPr/>
          </p:nvSpPr>
          <p:spPr>
            <a:xfrm>
              <a:off x="2068662" y="5478801"/>
              <a:ext cx="281452" cy="217082"/>
            </a:xfrm>
            <a:prstGeom prst="flowChartMultidocument">
              <a:avLst/>
            </a:prstGeom>
            <a:solidFill>
              <a:schemeClr val="accent5">
                <a:lumMod val="20000"/>
                <a:lumOff val="80000"/>
              </a:schemeClr>
            </a:solidFill>
            <a:ln w="15875"/>
          </p:spPr>
          <p:style>
            <a:lnRef idx="2">
              <a:schemeClr val="accent1">
                <a:shade val="50000"/>
              </a:schemeClr>
            </a:lnRef>
            <a:fillRef idx="1">
              <a:schemeClr val="accent1"/>
            </a:fillRef>
            <a:effectRef idx="0">
              <a:schemeClr val="accent1"/>
            </a:effectRef>
            <a:fontRef idx="minor">
              <a:schemeClr val="lt1"/>
            </a:fontRef>
          </p:style>
          <p:txBody>
            <a:bodyPr anchor="ctr">
              <a:prstTxWarp prst="textNoShape">
                <a:avLst/>
              </a:prstTxWarp>
            </a:bodyPr>
            <a:lstStyle/>
            <a:p>
              <a:pPr algn="ctr"/>
              <a:endParaRPr lang="en-US" sz="700" dirty="0">
                <a:solidFill>
                  <a:srgbClr val="FFFFFF"/>
                </a:solidFill>
                <a:ea typeface="Arial" pitchFamily="-65" charset="0"/>
              </a:endParaRPr>
            </a:p>
          </p:txBody>
        </p:sp>
      </p:grpSp>
      <p:sp>
        <p:nvSpPr>
          <p:cNvPr id="17486" name="Text Box 23"/>
          <p:cNvSpPr txBox="1">
            <a:spLocks noChangeArrowheads="1"/>
          </p:cNvSpPr>
          <p:nvPr/>
        </p:nvSpPr>
        <p:spPr bwMode="auto">
          <a:xfrm>
            <a:off x="5593427" y="2047141"/>
            <a:ext cx="539641" cy="94257"/>
          </a:xfrm>
          <a:prstGeom prst="rect">
            <a:avLst/>
          </a:prstGeom>
          <a:noFill/>
          <a:ln w="9525">
            <a:noFill/>
            <a:miter lim="800000"/>
            <a:headEnd/>
            <a:tailEnd/>
          </a:ln>
        </p:spPr>
        <p:txBody>
          <a:bodyPr lIns="0" tIns="0" rIns="0" bIns="0" anchor="ctr">
            <a:prstTxWarp prst="textNoShape">
              <a:avLst/>
            </a:prstTxWarp>
            <a:spAutoFit/>
          </a:bodyPr>
          <a:lstStyle/>
          <a:p>
            <a:pPr algn="ctr">
              <a:lnSpc>
                <a:spcPct val="85000"/>
              </a:lnSpc>
            </a:pPr>
            <a:r>
              <a:rPr lang="en-US" sz="700" dirty="0">
                <a:solidFill>
                  <a:srgbClr val="002060"/>
                </a:solidFill>
              </a:rPr>
              <a:t>SDAM</a:t>
            </a:r>
          </a:p>
        </p:txBody>
      </p:sp>
      <p:sp>
        <p:nvSpPr>
          <p:cNvPr id="38" name="Rectangle 37"/>
          <p:cNvSpPr/>
          <p:nvPr/>
        </p:nvSpPr>
        <p:spPr bwMode="auto">
          <a:xfrm>
            <a:off x="5575381" y="4765327"/>
            <a:ext cx="3244688" cy="536762"/>
          </a:xfrm>
          <a:prstGeom prst="rect">
            <a:avLst/>
          </a:prstGeom>
          <a:solidFill>
            <a:schemeClr val="accent5">
              <a:lumMod val="20000"/>
              <a:lumOff val="80000"/>
            </a:schemeClr>
          </a:solidFill>
          <a:ln w="9525" cap="flat" cmpd="sng" algn="ctr">
            <a:solidFill>
              <a:schemeClr val="accent1">
                <a:lumMod val="75000"/>
              </a:schemeClr>
            </a:solidFill>
            <a:prstDash val="solid"/>
            <a:round/>
            <a:headEnd type="none" w="med" len="med"/>
            <a:tailEnd type="arrow" w="med" len="med"/>
          </a:ln>
          <a:effectLst/>
        </p:spPr>
        <p:txBody>
          <a:bodyPr lIns="77391" tIns="40243" rIns="30956" bIns="40243">
            <a:prstTxWarp prst="textNoShape">
              <a:avLst/>
            </a:prstTxWarp>
          </a:bodyPr>
          <a:lstStyle/>
          <a:p>
            <a:pPr>
              <a:spcBef>
                <a:spcPct val="50000"/>
              </a:spcBef>
            </a:pPr>
            <a:endParaRPr lang="en-US" sz="700" dirty="0"/>
          </a:p>
        </p:txBody>
      </p:sp>
      <p:grpSp>
        <p:nvGrpSpPr>
          <p:cNvPr id="8" name="Group 60"/>
          <p:cNvGrpSpPr>
            <a:grpSpLocks/>
          </p:cNvGrpSpPr>
          <p:nvPr/>
        </p:nvGrpSpPr>
        <p:grpSpPr bwMode="auto">
          <a:xfrm>
            <a:off x="6868633" y="4043904"/>
            <a:ext cx="301620" cy="308876"/>
            <a:chOff x="4816266" y="4419602"/>
            <a:chExt cx="377825" cy="390525"/>
          </a:xfrm>
        </p:grpSpPr>
        <p:sp>
          <p:nvSpPr>
            <p:cNvPr id="90" name="Oval 7"/>
            <p:cNvSpPr/>
            <p:nvPr/>
          </p:nvSpPr>
          <p:spPr bwMode="auto">
            <a:xfrm>
              <a:off x="4815994" y="4420398"/>
              <a:ext cx="378835" cy="389562"/>
            </a:xfrm>
            <a:prstGeom prst="ellipse">
              <a:avLst/>
            </a:prstGeom>
            <a:solidFill>
              <a:schemeClr val="accent1">
                <a:lumMod val="40000"/>
                <a:lumOff val="60000"/>
              </a:schemeClr>
            </a:solidFill>
            <a:ln w="22225" algn="ctr">
              <a:solidFill>
                <a:srgbClr val="008A3E"/>
              </a:solidFill>
              <a:round/>
              <a:headEnd type="triangle" w="lg" len="lg"/>
              <a:tailEnd type="triangle" w="lg" len="lg"/>
            </a:ln>
          </p:spPr>
          <p:txBody>
            <a:bodyPr lIns="90000" tIns="46800" rIns="36000" bIns="46800">
              <a:prstTxWarp prst="textNoShape">
                <a:avLst/>
              </a:prstTxWarp>
            </a:bodyPr>
            <a:lstStyle/>
            <a:p>
              <a:endParaRPr lang="en-US" sz="700" dirty="0"/>
            </a:p>
          </p:txBody>
        </p:sp>
        <p:sp>
          <p:nvSpPr>
            <p:cNvPr id="91" name="Circular Arrow 90"/>
            <p:cNvSpPr/>
            <p:nvPr/>
          </p:nvSpPr>
          <p:spPr bwMode="auto">
            <a:xfrm>
              <a:off x="4842934" y="4443313"/>
              <a:ext cx="323272" cy="331393"/>
            </a:xfrm>
            <a:prstGeom prst="circularArrow">
              <a:avLst>
                <a:gd name="adj1" fmla="val 16631"/>
                <a:gd name="adj2" fmla="val 2009954"/>
                <a:gd name="adj3" fmla="val 19868307"/>
                <a:gd name="adj4" fmla="val 2724734"/>
                <a:gd name="adj5" fmla="val 20073"/>
              </a:avLst>
            </a:prstGeom>
            <a:solidFill>
              <a:srgbClr val="FFAE9B"/>
            </a:solidFill>
            <a:ln w="9525" cap="flat" cmpd="sng" algn="ctr">
              <a:solidFill>
                <a:schemeClr val="tx1"/>
              </a:solidFill>
              <a:prstDash val="solid"/>
              <a:round/>
              <a:headEnd type="none" w="med" len="med"/>
              <a:tailEnd type="arrow" w="med" len="med"/>
            </a:ln>
            <a:effectLst/>
          </p:spPr>
          <p:txBody>
            <a:bodyPr lIns="90000" tIns="46800" rIns="36000" bIns="46800">
              <a:prstTxWarp prst="textNoShape">
                <a:avLst/>
              </a:prstTxWarp>
            </a:bodyPr>
            <a:lstStyle/>
            <a:p>
              <a:endParaRPr lang="en-US" sz="700" dirty="0"/>
            </a:p>
          </p:txBody>
        </p:sp>
      </p:grpSp>
      <p:sp>
        <p:nvSpPr>
          <p:cNvPr id="17421" name="TextBox 76"/>
          <p:cNvSpPr txBox="1">
            <a:spLocks noChangeArrowheads="1"/>
          </p:cNvSpPr>
          <p:nvPr/>
        </p:nvSpPr>
        <p:spPr bwMode="auto">
          <a:xfrm>
            <a:off x="6510135" y="4164632"/>
            <a:ext cx="448395" cy="189255"/>
          </a:xfrm>
          <a:prstGeom prst="rect">
            <a:avLst/>
          </a:prstGeom>
          <a:noFill/>
          <a:ln w="22225">
            <a:noFill/>
            <a:round/>
            <a:headEnd/>
            <a:tailEnd type="triangle" w="lg" len="lg"/>
          </a:ln>
        </p:spPr>
        <p:txBody>
          <a:bodyPr lIns="78629" tIns="39315" rIns="78629" bIns="39315">
            <a:prstTxWarp prst="textNoShape">
              <a:avLst/>
            </a:prstTxWarp>
            <a:spAutoFit/>
          </a:bodyPr>
          <a:lstStyle/>
          <a:p>
            <a:pPr algn="ctr"/>
            <a:r>
              <a:rPr lang="fr-FR" sz="700" dirty="0"/>
              <a:t>SDAM</a:t>
            </a:r>
          </a:p>
        </p:txBody>
      </p:sp>
      <p:grpSp>
        <p:nvGrpSpPr>
          <p:cNvPr id="9" name="Group 13"/>
          <p:cNvGrpSpPr>
            <a:grpSpLocks/>
          </p:cNvGrpSpPr>
          <p:nvPr/>
        </p:nvGrpSpPr>
        <p:grpSpPr bwMode="auto">
          <a:xfrm>
            <a:off x="6353061" y="4831319"/>
            <a:ext cx="331077" cy="344148"/>
            <a:chOff x="2551814" y="2214731"/>
            <a:chExt cx="695732" cy="688237"/>
          </a:xfrm>
        </p:grpSpPr>
        <p:sp>
          <p:nvSpPr>
            <p:cNvPr id="17466" name="Oval 87"/>
            <p:cNvSpPr>
              <a:spLocks noChangeArrowheads="1"/>
            </p:cNvSpPr>
            <p:nvPr/>
          </p:nvSpPr>
          <p:spPr bwMode="auto">
            <a:xfrm>
              <a:off x="2551814" y="2214731"/>
              <a:ext cx="695732" cy="688237"/>
            </a:xfrm>
            <a:prstGeom prst="ellipse">
              <a:avLst/>
            </a:prstGeom>
            <a:solidFill>
              <a:srgbClr val="EBFFB3"/>
            </a:solidFill>
            <a:ln w="22225">
              <a:solidFill>
                <a:srgbClr val="008A3E"/>
              </a:solidFill>
              <a:round/>
              <a:headEnd type="triangle" w="lg" len="lg"/>
              <a:tailEnd type="triangle" w="lg" len="lg"/>
            </a:ln>
          </p:spPr>
          <p:txBody>
            <a:bodyPr lIns="90000" tIns="46800" rIns="36000" bIns="46800">
              <a:prstTxWarp prst="textNoShape">
                <a:avLst/>
              </a:prstTxWarp>
            </a:bodyPr>
            <a:lstStyle/>
            <a:p>
              <a:endParaRPr lang="en-US" sz="700" dirty="0"/>
            </a:p>
          </p:txBody>
        </p:sp>
        <p:sp>
          <p:nvSpPr>
            <p:cNvPr id="89" name="Circular Arrow 88"/>
            <p:cNvSpPr/>
            <p:nvPr/>
          </p:nvSpPr>
          <p:spPr bwMode="auto">
            <a:xfrm>
              <a:off x="2598186" y="2252836"/>
              <a:ext cx="593155" cy="585507"/>
            </a:xfrm>
            <a:prstGeom prst="circularArrow">
              <a:avLst>
                <a:gd name="adj1" fmla="val 16631"/>
                <a:gd name="adj2" fmla="val 2009954"/>
                <a:gd name="adj3" fmla="val 19868307"/>
                <a:gd name="adj4" fmla="val 2724734"/>
                <a:gd name="adj5" fmla="val 20073"/>
              </a:avLst>
            </a:prstGeom>
            <a:solidFill>
              <a:schemeClr val="accent6">
                <a:lumMod val="20000"/>
                <a:lumOff val="80000"/>
              </a:schemeClr>
            </a:solidFill>
            <a:ln w="9525" cap="flat" cmpd="sng" algn="ctr">
              <a:solidFill>
                <a:schemeClr val="tx1"/>
              </a:solidFill>
              <a:prstDash val="solid"/>
              <a:round/>
              <a:headEnd type="none" w="med" len="med"/>
              <a:tailEnd type="arrow" w="med" len="med"/>
            </a:ln>
            <a:effectLst/>
          </p:spPr>
          <p:txBody>
            <a:bodyPr lIns="90000" tIns="46800" rIns="36000" bIns="46800">
              <a:prstTxWarp prst="textNoShape">
                <a:avLst/>
              </a:prstTxWarp>
            </a:bodyPr>
            <a:lstStyle/>
            <a:p>
              <a:endParaRPr lang="en-US" sz="700" dirty="0"/>
            </a:p>
          </p:txBody>
        </p:sp>
      </p:grpSp>
      <p:grpSp>
        <p:nvGrpSpPr>
          <p:cNvPr id="10" name="Group 20"/>
          <p:cNvGrpSpPr>
            <a:grpSpLocks/>
          </p:cNvGrpSpPr>
          <p:nvPr/>
        </p:nvGrpSpPr>
        <p:grpSpPr bwMode="auto">
          <a:xfrm>
            <a:off x="6891094" y="4833088"/>
            <a:ext cx="331077" cy="344148"/>
            <a:chOff x="2551814" y="2214731"/>
            <a:chExt cx="695732" cy="688237"/>
          </a:xfrm>
        </p:grpSpPr>
        <p:sp>
          <p:nvSpPr>
            <p:cNvPr id="17464" name="Oval 85"/>
            <p:cNvSpPr>
              <a:spLocks noChangeArrowheads="1"/>
            </p:cNvSpPr>
            <p:nvPr/>
          </p:nvSpPr>
          <p:spPr bwMode="auto">
            <a:xfrm>
              <a:off x="2551814" y="2214731"/>
              <a:ext cx="695732" cy="688237"/>
            </a:xfrm>
            <a:prstGeom prst="ellipse">
              <a:avLst/>
            </a:prstGeom>
            <a:solidFill>
              <a:srgbClr val="EBFFB3"/>
            </a:solidFill>
            <a:ln w="22225">
              <a:solidFill>
                <a:srgbClr val="008A3E"/>
              </a:solidFill>
              <a:round/>
              <a:headEnd type="triangle" w="lg" len="lg"/>
              <a:tailEnd type="triangle" w="lg" len="lg"/>
            </a:ln>
          </p:spPr>
          <p:txBody>
            <a:bodyPr lIns="90000" tIns="46800" rIns="36000" bIns="46800">
              <a:prstTxWarp prst="textNoShape">
                <a:avLst/>
              </a:prstTxWarp>
            </a:bodyPr>
            <a:lstStyle/>
            <a:p>
              <a:endParaRPr lang="en-US" sz="700" dirty="0"/>
            </a:p>
          </p:txBody>
        </p:sp>
        <p:sp>
          <p:nvSpPr>
            <p:cNvPr id="87" name="Circular Arrow 86"/>
            <p:cNvSpPr/>
            <p:nvPr/>
          </p:nvSpPr>
          <p:spPr bwMode="auto">
            <a:xfrm>
              <a:off x="2597370" y="2254875"/>
              <a:ext cx="593155" cy="582718"/>
            </a:xfrm>
            <a:prstGeom prst="circularArrow">
              <a:avLst>
                <a:gd name="adj1" fmla="val 16631"/>
                <a:gd name="adj2" fmla="val 2009954"/>
                <a:gd name="adj3" fmla="val 19868307"/>
                <a:gd name="adj4" fmla="val 2724734"/>
                <a:gd name="adj5" fmla="val 20073"/>
              </a:avLst>
            </a:prstGeom>
            <a:solidFill>
              <a:schemeClr val="accent6">
                <a:lumMod val="20000"/>
                <a:lumOff val="80000"/>
              </a:schemeClr>
            </a:solidFill>
            <a:ln w="9525" cap="flat" cmpd="sng" algn="ctr">
              <a:solidFill>
                <a:schemeClr val="tx1"/>
              </a:solidFill>
              <a:prstDash val="solid"/>
              <a:round/>
              <a:headEnd type="none" w="med" len="med"/>
              <a:tailEnd type="arrow" w="med" len="med"/>
            </a:ln>
            <a:effectLst/>
          </p:spPr>
          <p:txBody>
            <a:bodyPr lIns="90000" tIns="46800" rIns="36000" bIns="46800">
              <a:prstTxWarp prst="textNoShape">
                <a:avLst/>
              </a:prstTxWarp>
            </a:bodyPr>
            <a:lstStyle/>
            <a:p>
              <a:endParaRPr lang="en-US" sz="700" dirty="0"/>
            </a:p>
          </p:txBody>
        </p:sp>
      </p:grpSp>
      <p:sp>
        <p:nvSpPr>
          <p:cNvPr id="44" name="Rectangle 43"/>
          <p:cNvSpPr/>
          <p:nvPr/>
        </p:nvSpPr>
        <p:spPr bwMode="auto">
          <a:xfrm>
            <a:off x="5572692" y="5431748"/>
            <a:ext cx="3244688" cy="669209"/>
          </a:xfrm>
          <a:prstGeom prst="rect">
            <a:avLst/>
          </a:prstGeom>
          <a:solidFill>
            <a:schemeClr val="bg1">
              <a:lumMod val="85000"/>
            </a:schemeClr>
          </a:solidFill>
          <a:ln w="9525" cap="flat" cmpd="sng" algn="ctr">
            <a:solidFill>
              <a:schemeClr val="tx1"/>
            </a:solidFill>
            <a:prstDash val="solid"/>
            <a:round/>
            <a:headEnd type="none" w="med" len="med"/>
            <a:tailEnd type="arrow" w="med" len="med"/>
          </a:ln>
          <a:effectLst/>
        </p:spPr>
        <p:txBody>
          <a:bodyPr lIns="77391" tIns="40243" rIns="30956" bIns="40243">
            <a:prstTxWarp prst="textNoShape">
              <a:avLst/>
            </a:prstTxWarp>
          </a:bodyPr>
          <a:lstStyle/>
          <a:p>
            <a:pPr>
              <a:spcBef>
                <a:spcPct val="50000"/>
              </a:spcBef>
            </a:pPr>
            <a:endParaRPr lang="en-US" sz="700" dirty="0"/>
          </a:p>
        </p:txBody>
      </p:sp>
      <p:grpSp>
        <p:nvGrpSpPr>
          <p:cNvPr id="11" name="Group 45"/>
          <p:cNvGrpSpPr>
            <a:grpSpLocks/>
          </p:cNvGrpSpPr>
          <p:nvPr/>
        </p:nvGrpSpPr>
        <p:grpSpPr bwMode="auto">
          <a:xfrm>
            <a:off x="7353352" y="3361383"/>
            <a:ext cx="647712" cy="696193"/>
            <a:chOff x="2103438" y="4105275"/>
            <a:chExt cx="1359974" cy="1392263"/>
          </a:xfrm>
        </p:grpSpPr>
        <p:grpSp>
          <p:nvGrpSpPr>
            <p:cNvPr id="12" name="Group 37"/>
            <p:cNvGrpSpPr>
              <a:grpSpLocks/>
            </p:cNvGrpSpPr>
            <p:nvPr/>
          </p:nvGrpSpPr>
          <p:grpSpPr bwMode="auto">
            <a:xfrm>
              <a:off x="2103438" y="4105275"/>
              <a:ext cx="785812" cy="569913"/>
              <a:chOff x="2426" y="1117"/>
              <a:chExt cx="499" cy="344"/>
            </a:xfrm>
          </p:grpSpPr>
          <p:pic>
            <p:nvPicPr>
              <p:cNvPr id="17462" name="Picture 38" descr="PC_xml_Web_Service"/>
              <p:cNvPicPr>
                <a:picLocks noChangeAspect="1" noChangeArrowheads="1"/>
              </p:cNvPicPr>
              <p:nvPr/>
            </p:nvPicPr>
            <p:blipFill>
              <a:blip r:embed="rId5">
                <a:clrChange>
                  <a:clrFrom>
                    <a:srgbClr val="143697"/>
                  </a:clrFrom>
                  <a:clrTo>
                    <a:srgbClr val="143697">
                      <a:alpha val="0"/>
                    </a:srgbClr>
                  </a:clrTo>
                </a:clrChange>
              </a:blip>
              <a:srcRect/>
              <a:stretch>
                <a:fillRect/>
              </a:stretch>
            </p:blipFill>
            <p:spPr bwMode="auto">
              <a:xfrm>
                <a:off x="2562" y="1117"/>
                <a:ext cx="363" cy="344"/>
              </a:xfrm>
              <a:prstGeom prst="rect">
                <a:avLst/>
              </a:prstGeom>
              <a:noFill/>
              <a:ln w="9525">
                <a:noFill/>
                <a:miter lim="800000"/>
                <a:headEnd/>
                <a:tailEnd/>
              </a:ln>
            </p:spPr>
          </p:pic>
          <p:pic>
            <p:nvPicPr>
              <p:cNvPr id="17463" name="Picture 39" descr="BlueUser"/>
              <p:cNvPicPr>
                <a:picLocks noChangeAspect="1" noChangeArrowheads="1"/>
              </p:cNvPicPr>
              <p:nvPr/>
            </p:nvPicPr>
            <p:blipFill>
              <a:blip r:embed="rId6">
                <a:clrChange>
                  <a:clrFrom>
                    <a:srgbClr val="143697"/>
                  </a:clrFrom>
                  <a:clrTo>
                    <a:srgbClr val="143697">
                      <a:alpha val="0"/>
                    </a:srgbClr>
                  </a:clrTo>
                </a:clrChange>
              </a:blip>
              <a:srcRect/>
              <a:stretch>
                <a:fillRect/>
              </a:stretch>
            </p:blipFill>
            <p:spPr bwMode="auto">
              <a:xfrm>
                <a:off x="2426" y="1207"/>
                <a:ext cx="232" cy="242"/>
              </a:xfrm>
              <a:prstGeom prst="rect">
                <a:avLst/>
              </a:prstGeom>
              <a:noFill/>
              <a:ln w="9525">
                <a:noFill/>
                <a:miter lim="800000"/>
                <a:headEnd/>
                <a:tailEnd/>
              </a:ln>
            </p:spPr>
          </p:pic>
        </p:grpSp>
        <p:pic>
          <p:nvPicPr>
            <p:cNvPr id="17456" name="Picture 41" descr="PC_xml_Web_Service"/>
            <p:cNvPicPr>
              <a:picLocks noChangeAspect="1" noChangeArrowheads="1"/>
            </p:cNvPicPr>
            <p:nvPr/>
          </p:nvPicPr>
          <p:blipFill>
            <a:blip r:embed="rId5">
              <a:clrChange>
                <a:clrFrom>
                  <a:srgbClr val="143697"/>
                </a:clrFrom>
                <a:clrTo>
                  <a:srgbClr val="143697">
                    <a:alpha val="0"/>
                  </a:srgbClr>
                </a:clrTo>
              </a:clrChange>
            </a:blip>
            <a:srcRect/>
            <a:stretch>
              <a:fillRect/>
            </a:stretch>
          </p:blipFill>
          <p:spPr bwMode="auto">
            <a:xfrm>
              <a:off x="2470007" y="4257675"/>
              <a:ext cx="571643" cy="569913"/>
            </a:xfrm>
            <a:prstGeom prst="rect">
              <a:avLst/>
            </a:prstGeom>
            <a:noFill/>
            <a:ln w="9525">
              <a:noFill/>
              <a:miter lim="800000"/>
              <a:headEnd/>
              <a:tailEnd/>
            </a:ln>
          </p:spPr>
        </p:pic>
        <p:pic>
          <p:nvPicPr>
            <p:cNvPr id="17457" name="Picture 42" descr="BlueUser"/>
            <p:cNvPicPr>
              <a:picLocks noChangeAspect="1" noChangeArrowheads="1"/>
            </p:cNvPicPr>
            <p:nvPr/>
          </p:nvPicPr>
          <p:blipFill>
            <a:blip r:embed="rId6">
              <a:clrChange>
                <a:clrFrom>
                  <a:srgbClr val="143697"/>
                </a:clrFrom>
                <a:clrTo>
                  <a:srgbClr val="143697">
                    <a:alpha val="0"/>
                  </a:srgbClr>
                </a:clrTo>
              </a:clrChange>
            </a:blip>
            <a:srcRect/>
            <a:stretch>
              <a:fillRect/>
            </a:stretch>
          </p:blipFill>
          <p:spPr bwMode="auto">
            <a:xfrm>
              <a:off x="2255838" y="4406780"/>
              <a:ext cx="365347" cy="400927"/>
            </a:xfrm>
            <a:prstGeom prst="rect">
              <a:avLst/>
            </a:prstGeom>
            <a:noFill/>
            <a:ln w="9525">
              <a:noFill/>
              <a:miter lim="800000"/>
              <a:headEnd/>
              <a:tailEnd/>
            </a:ln>
          </p:spPr>
        </p:pic>
        <p:grpSp>
          <p:nvGrpSpPr>
            <p:cNvPr id="13" name="Group 43"/>
            <p:cNvGrpSpPr>
              <a:grpSpLocks/>
            </p:cNvGrpSpPr>
            <p:nvPr/>
          </p:nvGrpSpPr>
          <p:grpSpPr bwMode="auto">
            <a:xfrm>
              <a:off x="2434289" y="4409088"/>
              <a:ext cx="785812" cy="569913"/>
              <a:chOff x="2426" y="1117"/>
              <a:chExt cx="499" cy="344"/>
            </a:xfrm>
          </p:grpSpPr>
          <p:pic>
            <p:nvPicPr>
              <p:cNvPr id="17460" name="Picture 44" descr="PC_xml_Web_Service"/>
              <p:cNvPicPr>
                <a:picLocks noChangeAspect="1" noChangeArrowheads="1"/>
              </p:cNvPicPr>
              <p:nvPr/>
            </p:nvPicPr>
            <p:blipFill>
              <a:blip r:embed="rId5">
                <a:clrChange>
                  <a:clrFrom>
                    <a:srgbClr val="143697"/>
                  </a:clrFrom>
                  <a:clrTo>
                    <a:srgbClr val="143697">
                      <a:alpha val="0"/>
                    </a:srgbClr>
                  </a:clrTo>
                </a:clrChange>
              </a:blip>
              <a:srcRect/>
              <a:stretch>
                <a:fillRect/>
              </a:stretch>
            </p:blipFill>
            <p:spPr bwMode="auto">
              <a:xfrm>
                <a:off x="2562" y="1117"/>
                <a:ext cx="363" cy="344"/>
              </a:xfrm>
              <a:prstGeom prst="rect">
                <a:avLst/>
              </a:prstGeom>
              <a:noFill/>
              <a:ln w="9525">
                <a:noFill/>
                <a:miter lim="800000"/>
                <a:headEnd/>
                <a:tailEnd/>
              </a:ln>
            </p:spPr>
          </p:pic>
          <p:pic>
            <p:nvPicPr>
              <p:cNvPr id="17461" name="Picture 45" descr="BlueUser"/>
              <p:cNvPicPr>
                <a:picLocks noChangeAspect="1" noChangeArrowheads="1"/>
              </p:cNvPicPr>
              <p:nvPr/>
            </p:nvPicPr>
            <p:blipFill>
              <a:blip r:embed="rId6">
                <a:clrChange>
                  <a:clrFrom>
                    <a:srgbClr val="143697"/>
                  </a:clrFrom>
                  <a:clrTo>
                    <a:srgbClr val="143697">
                      <a:alpha val="0"/>
                    </a:srgbClr>
                  </a:clrTo>
                </a:clrChange>
              </a:blip>
              <a:srcRect/>
              <a:stretch>
                <a:fillRect/>
              </a:stretch>
            </p:blipFill>
            <p:spPr bwMode="auto">
              <a:xfrm>
                <a:off x="2426" y="1207"/>
                <a:ext cx="232" cy="242"/>
              </a:xfrm>
              <a:prstGeom prst="rect">
                <a:avLst/>
              </a:prstGeom>
              <a:noFill/>
              <a:ln w="9525">
                <a:noFill/>
                <a:miter lim="800000"/>
                <a:headEnd/>
                <a:tailEnd/>
              </a:ln>
            </p:spPr>
          </p:pic>
        </p:grpSp>
        <p:sp>
          <p:nvSpPr>
            <p:cNvPr id="17459" name="Text Box 36"/>
            <p:cNvSpPr txBox="1">
              <a:spLocks noChangeArrowheads="1"/>
            </p:cNvSpPr>
            <p:nvPr/>
          </p:nvSpPr>
          <p:spPr bwMode="auto">
            <a:xfrm>
              <a:off x="2358131" y="4908452"/>
              <a:ext cx="1105281" cy="589086"/>
            </a:xfrm>
            <a:prstGeom prst="rect">
              <a:avLst/>
            </a:prstGeom>
            <a:noFill/>
            <a:ln w="9525">
              <a:noFill/>
              <a:miter lim="800000"/>
              <a:headEnd/>
              <a:tailEnd/>
            </a:ln>
          </p:spPr>
          <p:txBody>
            <a:bodyPr wrap="none" lIns="90000" tIns="46800" rIns="36000" bIns="46800">
              <a:prstTxWarp prst="textNoShape">
                <a:avLst/>
              </a:prstTxWarp>
              <a:spAutoFit/>
            </a:bodyPr>
            <a:lstStyle/>
            <a:p>
              <a:pPr algn="ctr">
                <a:lnSpc>
                  <a:spcPts val="516"/>
                </a:lnSpc>
              </a:pPr>
              <a:r>
                <a:rPr lang="en-US" sz="700" dirty="0"/>
                <a:t>Clients</a:t>
              </a:r>
            </a:p>
            <a:p>
              <a:pPr algn="ctr">
                <a:lnSpc>
                  <a:spcPts val="516"/>
                </a:lnSpc>
              </a:pPr>
              <a:r>
                <a:rPr lang="en-US" sz="700" dirty="0"/>
                <a:t>3DSearch</a:t>
              </a:r>
            </a:p>
          </p:txBody>
        </p:sp>
      </p:grpSp>
      <p:cxnSp>
        <p:nvCxnSpPr>
          <p:cNvPr id="17426" name="Straight Arrow Connector 45"/>
          <p:cNvCxnSpPr>
            <a:cxnSpLocks noChangeShapeType="1"/>
          </p:cNvCxnSpPr>
          <p:nvPr/>
        </p:nvCxnSpPr>
        <p:spPr bwMode="auto">
          <a:xfrm rot="10800000" flipV="1">
            <a:off x="7019444" y="3612388"/>
            <a:ext cx="406492" cy="431515"/>
          </a:xfrm>
          <a:prstGeom prst="straightConnector1">
            <a:avLst/>
          </a:prstGeom>
          <a:noFill/>
          <a:ln w="25400">
            <a:solidFill>
              <a:srgbClr val="FF33CC"/>
            </a:solidFill>
            <a:round/>
            <a:headEnd/>
            <a:tailEnd type="arrow" w="med" len="med"/>
          </a:ln>
        </p:spPr>
      </p:cxnSp>
      <p:cxnSp>
        <p:nvCxnSpPr>
          <p:cNvPr id="17427" name="Straight Arrow Connector 46"/>
          <p:cNvCxnSpPr>
            <a:cxnSpLocks noChangeShapeType="1"/>
          </p:cNvCxnSpPr>
          <p:nvPr/>
        </p:nvCxnSpPr>
        <p:spPr bwMode="auto">
          <a:xfrm rot="5400000">
            <a:off x="7100553" y="3631519"/>
            <a:ext cx="331275" cy="493494"/>
          </a:xfrm>
          <a:prstGeom prst="straightConnector1">
            <a:avLst/>
          </a:prstGeom>
          <a:noFill/>
          <a:ln w="9525">
            <a:solidFill>
              <a:srgbClr val="00B050"/>
            </a:solidFill>
            <a:round/>
            <a:headEnd/>
            <a:tailEnd type="arrow" w="med" len="med"/>
          </a:ln>
        </p:spPr>
      </p:cxnSp>
      <p:cxnSp>
        <p:nvCxnSpPr>
          <p:cNvPr id="17428" name="Straight Arrow Connector 48"/>
          <p:cNvCxnSpPr>
            <a:cxnSpLocks noChangeShapeType="1"/>
          </p:cNvCxnSpPr>
          <p:nvPr/>
        </p:nvCxnSpPr>
        <p:spPr bwMode="auto">
          <a:xfrm rot="5400000">
            <a:off x="7180904" y="3626881"/>
            <a:ext cx="255562" cy="578484"/>
          </a:xfrm>
          <a:prstGeom prst="straightConnector1">
            <a:avLst/>
          </a:prstGeom>
          <a:noFill/>
          <a:ln w="9525">
            <a:solidFill>
              <a:srgbClr val="00B050"/>
            </a:solidFill>
            <a:round/>
            <a:headEnd/>
            <a:tailEnd type="arrow" w="med" len="med"/>
          </a:ln>
        </p:spPr>
      </p:cxnSp>
      <p:cxnSp>
        <p:nvCxnSpPr>
          <p:cNvPr id="17429" name="Straight Arrow Connector 49"/>
          <p:cNvCxnSpPr>
            <a:cxnSpLocks noChangeShapeType="1"/>
            <a:endCxn id="17453" idx="0"/>
          </p:cNvCxnSpPr>
          <p:nvPr/>
        </p:nvCxnSpPr>
        <p:spPr bwMode="auto">
          <a:xfrm rot="5400000">
            <a:off x="6175564" y="4092308"/>
            <a:ext cx="522003" cy="952479"/>
          </a:xfrm>
          <a:prstGeom prst="straightConnector1">
            <a:avLst/>
          </a:prstGeom>
          <a:noFill/>
          <a:ln w="25400">
            <a:solidFill>
              <a:srgbClr val="FF33CC"/>
            </a:solidFill>
            <a:round/>
            <a:headEnd/>
            <a:tailEnd type="arrow" w="med" len="med"/>
          </a:ln>
        </p:spPr>
      </p:cxnSp>
      <p:cxnSp>
        <p:nvCxnSpPr>
          <p:cNvPr id="2" name="Straight Arrow Connector 50"/>
          <p:cNvCxnSpPr>
            <a:cxnSpLocks noChangeShapeType="1"/>
            <a:endCxn id="17466" idx="0"/>
          </p:cNvCxnSpPr>
          <p:nvPr/>
        </p:nvCxnSpPr>
        <p:spPr bwMode="auto">
          <a:xfrm rot="5400000">
            <a:off x="6499296" y="4372084"/>
            <a:ext cx="478537" cy="439932"/>
          </a:xfrm>
          <a:prstGeom prst="straightConnector1">
            <a:avLst/>
          </a:prstGeom>
          <a:noFill/>
          <a:ln w="9525">
            <a:solidFill>
              <a:srgbClr val="00B050"/>
            </a:solidFill>
            <a:round/>
            <a:headEnd/>
            <a:tailEnd type="arrow" w="med" len="med"/>
          </a:ln>
        </p:spPr>
      </p:cxnSp>
      <p:cxnSp>
        <p:nvCxnSpPr>
          <p:cNvPr id="17431" name="Straight Arrow Connector 51"/>
          <p:cNvCxnSpPr>
            <a:cxnSpLocks noChangeShapeType="1"/>
            <a:endCxn id="17464" idx="0"/>
          </p:cNvCxnSpPr>
          <p:nvPr/>
        </p:nvCxnSpPr>
        <p:spPr bwMode="auto">
          <a:xfrm rot="16200000" flipH="1">
            <a:off x="6797884" y="4574338"/>
            <a:ext cx="480308" cy="37190"/>
          </a:xfrm>
          <a:prstGeom prst="straightConnector1">
            <a:avLst/>
          </a:prstGeom>
          <a:noFill/>
          <a:ln w="9525">
            <a:solidFill>
              <a:srgbClr val="00B050"/>
            </a:solidFill>
            <a:round/>
            <a:headEnd/>
            <a:tailEnd type="arrow" w="med" len="med"/>
          </a:ln>
        </p:spPr>
      </p:cxnSp>
      <p:cxnSp>
        <p:nvCxnSpPr>
          <p:cNvPr id="17432" name="Straight Arrow Connector 52"/>
          <p:cNvCxnSpPr>
            <a:cxnSpLocks noChangeShapeType="1"/>
            <a:stCxn id="17453" idx="4"/>
          </p:cNvCxnSpPr>
          <p:nvPr/>
        </p:nvCxnSpPr>
        <p:spPr bwMode="auto">
          <a:xfrm rot="5400000">
            <a:off x="5831127" y="5302916"/>
            <a:ext cx="258397" cy="756"/>
          </a:xfrm>
          <a:prstGeom prst="straightConnector1">
            <a:avLst/>
          </a:prstGeom>
          <a:noFill/>
          <a:ln w="28575">
            <a:solidFill>
              <a:schemeClr val="tx1"/>
            </a:solidFill>
            <a:round/>
            <a:headEnd/>
            <a:tailEnd type="arrow" w="med" len="med"/>
          </a:ln>
        </p:spPr>
      </p:cxnSp>
      <p:grpSp>
        <p:nvGrpSpPr>
          <p:cNvPr id="14" name="Group 16"/>
          <p:cNvGrpSpPr>
            <a:grpSpLocks/>
          </p:cNvGrpSpPr>
          <p:nvPr/>
        </p:nvGrpSpPr>
        <p:grpSpPr bwMode="auto">
          <a:xfrm>
            <a:off x="5794787" y="4829549"/>
            <a:ext cx="331077" cy="344148"/>
            <a:chOff x="2551814" y="2214731"/>
            <a:chExt cx="695732" cy="688237"/>
          </a:xfrm>
        </p:grpSpPr>
        <p:sp>
          <p:nvSpPr>
            <p:cNvPr id="17453" name="Oval 74"/>
            <p:cNvSpPr>
              <a:spLocks noChangeArrowheads="1"/>
            </p:cNvSpPr>
            <p:nvPr/>
          </p:nvSpPr>
          <p:spPr bwMode="auto">
            <a:xfrm>
              <a:off x="2551814" y="2214731"/>
              <a:ext cx="695732" cy="688237"/>
            </a:xfrm>
            <a:prstGeom prst="ellipse">
              <a:avLst/>
            </a:prstGeom>
            <a:solidFill>
              <a:srgbClr val="EBFFB3"/>
            </a:solidFill>
            <a:ln w="22225">
              <a:solidFill>
                <a:srgbClr val="008A3E"/>
              </a:solidFill>
              <a:round/>
              <a:headEnd type="triangle" w="lg" len="lg"/>
              <a:tailEnd type="triangle" w="lg" len="lg"/>
            </a:ln>
          </p:spPr>
          <p:txBody>
            <a:bodyPr lIns="90000" tIns="46800" rIns="36000" bIns="46800">
              <a:prstTxWarp prst="textNoShape">
                <a:avLst/>
              </a:prstTxWarp>
            </a:bodyPr>
            <a:lstStyle/>
            <a:p>
              <a:endParaRPr lang="en-US" sz="700" dirty="0"/>
            </a:p>
          </p:txBody>
        </p:sp>
        <p:sp>
          <p:nvSpPr>
            <p:cNvPr id="76" name="Circular Arrow 15"/>
            <p:cNvSpPr/>
            <p:nvPr/>
          </p:nvSpPr>
          <p:spPr bwMode="auto">
            <a:xfrm>
              <a:off x="2596343" y="2253586"/>
              <a:ext cx="595979" cy="585507"/>
            </a:xfrm>
            <a:prstGeom prst="circularArrow">
              <a:avLst>
                <a:gd name="adj1" fmla="val 16631"/>
                <a:gd name="adj2" fmla="val 2009954"/>
                <a:gd name="adj3" fmla="val 19868307"/>
                <a:gd name="adj4" fmla="val 2724734"/>
                <a:gd name="adj5" fmla="val 20073"/>
              </a:avLst>
            </a:prstGeom>
            <a:solidFill>
              <a:schemeClr val="accent6">
                <a:lumMod val="20000"/>
                <a:lumOff val="80000"/>
              </a:schemeClr>
            </a:solidFill>
            <a:ln w="9525" cap="flat" cmpd="sng" algn="ctr">
              <a:solidFill>
                <a:schemeClr val="tx1"/>
              </a:solidFill>
              <a:prstDash val="solid"/>
              <a:round/>
              <a:headEnd type="none" w="med" len="med"/>
              <a:tailEnd type="arrow" w="med" len="med"/>
            </a:ln>
            <a:effectLst/>
          </p:spPr>
          <p:txBody>
            <a:bodyPr lIns="90000" tIns="46800" rIns="36000" bIns="46800">
              <a:prstTxWarp prst="textNoShape">
                <a:avLst/>
              </a:prstTxWarp>
            </a:bodyPr>
            <a:lstStyle/>
            <a:p>
              <a:endParaRPr lang="en-US" sz="700" dirty="0"/>
            </a:p>
          </p:txBody>
        </p:sp>
      </p:grpSp>
      <p:sp>
        <p:nvSpPr>
          <p:cNvPr id="17434" name="TextBox 54"/>
          <p:cNvSpPr txBox="1">
            <a:spLocks noChangeArrowheads="1"/>
          </p:cNvSpPr>
          <p:nvPr/>
        </p:nvSpPr>
        <p:spPr bwMode="auto">
          <a:xfrm>
            <a:off x="8058787" y="5136768"/>
            <a:ext cx="772531" cy="187120"/>
          </a:xfrm>
          <a:prstGeom prst="rect">
            <a:avLst/>
          </a:prstGeom>
          <a:noFill/>
          <a:ln w="9525">
            <a:noFill/>
            <a:miter lim="800000"/>
            <a:headEnd/>
            <a:tailEnd/>
          </a:ln>
        </p:spPr>
        <p:txBody>
          <a:bodyPr wrap="none" lIns="78629" tIns="39315" rIns="78629" bIns="39315">
            <a:prstTxWarp prst="textNoShape">
              <a:avLst/>
            </a:prstTxWarp>
            <a:spAutoFit/>
          </a:bodyPr>
          <a:lstStyle/>
          <a:p>
            <a:r>
              <a:rPr lang="fr-FR" sz="700" dirty="0" err="1"/>
              <a:t>Processes</a:t>
            </a:r>
            <a:r>
              <a:rPr lang="fr-FR" sz="700" dirty="0"/>
              <a:t> pool </a:t>
            </a:r>
          </a:p>
        </p:txBody>
      </p:sp>
      <p:sp>
        <p:nvSpPr>
          <p:cNvPr id="17435" name="TextBox 55"/>
          <p:cNvSpPr txBox="1">
            <a:spLocks noChangeArrowheads="1"/>
          </p:cNvSpPr>
          <p:nvPr/>
        </p:nvSpPr>
        <p:spPr bwMode="auto">
          <a:xfrm>
            <a:off x="6239839" y="5570317"/>
            <a:ext cx="2001786" cy="494896"/>
          </a:xfrm>
          <a:prstGeom prst="rect">
            <a:avLst/>
          </a:prstGeom>
          <a:noFill/>
          <a:ln w="9525">
            <a:noFill/>
            <a:miter lim="800000"/>
            <a:headEnd/>
            <a:tailEnd/>
          </a:ln>
        </p:spPr>
        <p:txBody>
          <a:bodyPr lIns="78629" tIns="39315" rIns="78629" bIns="39315">
            <a:prstTxWarp prst="textNoShape">
              <a:avLst/>
            </a:prstTxWarp>
            <a:spAutoFit/>
          </a:bodyPr>
          <a:lstStyle/>
          <a:p>
            <a:pPr algn="ctr"/>
            <a:r>
              <a:rPr lang="fr-FR" sz="900" dirty="0"/>
              <a:t>Common Memory Area </a:t>
            </a:r>
            <a:br>
              <a:rPr lang="fr-FR" sz="900" dirty="0"/>
            </a:br>
            <a:r>
              <a:rPr lang="fr-FR" sz="900" dirty="0" err="1"/>
              <a:t>shared</a:t>
            </a:r>
            <a:r>
              <a:rPr lang="fr-FR" sz="900" dirty="0"/>
              <a:t> by all </a:t>
            </a:r>
            <a:r>
              <a:rPr lang="fr-FR" sz="900" dirty="0" err="1"/>
              <a:t>CATPLMIndexServerprocesses</a:t>
            </a:r>
            <a:endParaRPr lang="fr-FR" sz="900" dirty="0"/>
          </a:p>
        </p:txBody>
      </p:sp>
      <p:sp>
        <p:nvSpPr>
          <p:cNvPr id="58" name="Oval 57"/>
          <p:cNvSpPr/>
          <p:nvPr/>
        </p:nvSpPr>
        <p:spPr bwMode="auto">
          <a:xfrm>
            <a:off x="7795855" y="4985608"/>
            <a:ext cx="51076" cy="55767"/>
          </a:xfrm>
          <a:prstGeom prst="ellipse">
            <a:avLst/>
          </a:prstGeom>
          <a:solidFill>
            <a:schemeClr val="accent1"/>
          </a:solidFill>
          <a:ln w="9525" cap="flat" cmpd="sng" algn="ctr">
            <a:solidFill>
              <a:schemeClr val="accent1">
                <a:lumMod val="75000"/>
              </a:schemeClr>
            </a:solidFill>
            <a:prstDash val="solid"/>
            <a:round/>
            <a:headEnd type="none" w="med" len="med"/>
            <a:tailEnd type="arrow" w="med" len="med"/>
          </a:ln>
          <a:effectLst/>
        </p:spPr>
        <p:txBody>
          <a:bodyPr lIns="77391" tIns="40243" rIns="30956" bIns="40243">
            <a:prstTxWarp prst="textNoShape">
              <a:avLst/>
            </a:prstTxWarp>
          </a:bodyPr>
          <a:lstStyle/>
          <a:p>
            <a:pPr>
              <a:spcBef>
                <a:spcPct val="50000"/>
              </a:spcBef>
            </a:pPr>
            <a:endParaRPr lang="en-US" sz="700" dirty="0"/>
          </a:p>
        </p:txBody>
      </p:sp>
      <p:sp>
        <p:nvSpPr>
          <p:cNvPr id="59" name="Oval 58"/>
          <p:cNvSpPr/>
          <p:nvPr/>
        </p:nvSpPr>
        <p:spPr bwMode="auto">
          <a:xfrm>
            <a:off x="7883223" y="4985608"/>
            <a:ext cx="51076" cy="55767"/>
          </a:xfrm>
          <a:prstGeom prst="ellipse">
            <a:avLst/>
          </a:prstGeom>
          <a:solidFill>
            <a:schemeClr val="accent1"/>
          </a:solidFill>
          <a:ln w="9525" cap="flat" cmpd="sng" algn="ctr">
            <a:solidFill>
              <a:schemeClr val="accent1">
                <a:lumMod val="75000"/>
              </a:schemeClr>
            </a:solidFill>
            <a:prstDash val="solid"/>
            <a:round/>
            <a:headEnd type="none" w="med" len="med"/>
            <a:tailEnd type="arrow" w="med" len="med"/>
          </a:ln>
          <a:effectLst/>
        </p:spPr>
        <p:txBody>
          <a:bodyPr lIns="77391" tIns="40243" rIns="30956" bIns="40243">
            <a:prstTxWarp prst="textNoShape">
              <a:avLst/>
            </a:prstTxWarp>
          </a:bodyPr>
          <a:lstStyle/>
          <a:p>
            <a:pPr>
              <a:spcBef>
                <a:spcPct val="50000"/>
              </a:spcBef>
            </a:pPr>
            <a:endParaRPr lang="en-US" sz="700" dirty="0"/>
          </a:p>
        </p:txBody>
      </p:sp>
      <p:sp>
        <p:nvSpPr>
          <p:cNvPr id="60" name="Oval 59"/>
          <p:cNvSpPr/>
          <p:nvPr/>
        </p:nvSpPr>
        <p:spPr bwMode="auto">
          <a:xfrm>
            <a:off x="7974622" y="4987003"/>
            <a:ext cx="51076" cy="55767"/>
          </a:xfrm>
          <a:prstGeom prst="ellipse">
            <a:avLst/>
          </a:prstGeom>
          <a:solidFill>
            <a:schemeClr val="accent1"/>
          </a:solidFill>
          <a:ln w="9525" cap="flat" cmpd="sng" algn="ctr">
            <a:solidFill>
              <a:schemeClr val="accent1">
                <a:lumMod val="75000"/>
              </a:schemeClr>
            </a:solidFill>
            <a:prstDash val="solid"/>
            <a:round/>
            <a:headEnd type="none" w="med" len="med"/>
            <a:tailEnd type="arrow" w="med" len="med"/>
          </a:ln>
          <a:effectLst/>
        </p:spPr>
        <p:txBody>
          <a:bodyPr lIns="77391" tIns="40243" rIns="30956" bIns="40243">
            <a:prstTxWarp prst="textNoShape">
              <a:avLst/>
            </a:prstTxWarp>
          </a:bodyPr>
          <a:lstStyle/>
          <a:p>
            <a:pPr>
              <a:spcBef>
                <a:spcPct val="50000"/>
              </a:spcBef>
            </a:pPr>
            <a:endParaRPr lang="en-US" sz="700" dirty="0"/>
          </a:p>
        </p:txBody>
      </p:sp>
      <p:grpSp>
        <p:nvGrpSpPr>
          <p:cNvPr id="15" name="Group 59"/>
          <p:cNvGrpSpPr>
            <a:grpSpLocks/>
          </p:cNvGrpSpPr>
          <p:nvPr/>
        </p:nvGrpSpPr>
        <p:grpSpPr bwMode="auto">
          <a:xfrm>
            <a:off x="7434188" y="4834857"/>
            <a:ext cx="331077" cy="344148"/>
            <a:chOff x="2551814" y="2214731"/>
            <a:chExt cx="695732" cy="688237"/>
          </a:xfrm>
        </p:grpSpPr>
        <p:sp>
          <p:nvSpPr>
            <p:cNvPr id="17451" name="Oval 72"/>
            <p:cNvSpPr>
              <a:spLocks noChangeArrowheads="1"/>
            </p:cNvSpPr>
            <p:nvPr/>
          </p:nvSpPr>
          <p:spPr bwMode="auto">
            <a:xfrm>
              <a:off x="2551814" y="2214731"/>
              <a:ext cx="695732" cy="688237"/>
            </a:xfrm>
            <a:prstGeom prst="ellipse">
              <a:avLst/>
            </a:prstGeom>
            <a:solidFill>
              <a:srgbClr val="EBFFB3"/>
            </a:solidFill>
            <a:ln w="22225">
              <a:solidFill>
                <a:srgbClr val="008A3E"/>
              </a:solidFill>
              <a:round/>
              <a:headEnd type="triangle" w="lg" len="lg"/>
              <a:tailEnd type="triangle" w="lg" len="lg"/>
            </a:ln>
          </p:spPr>
          <p:txBody>
            <a:bodyPr lIns="90000" tIns="46800" rIns="36000" bIns="46800">
              <a:prstTxWarp prst="textNoShape">
                <a:avLst/>
              </a:prstTxWarp>
            </a:bodyPr>
            <a:lstStyle/>
            <a:p>
              <a:endParaRPr lang="en-US" sz="700" dirty="0"/>
            </a:p>
          </p:txBody>
        </p:sp>
        <p:sp>
          <p:nvSpPr>
            <p:cNvPr id="74" name="Circular Arrow 73"/>
            <p:cNvSpPr/>
            <p:nvPr/>
          </p:nvSpPr>
          <p:spPr bwMode="auto">
            <a:xfrm>
              <a:off x="2597218" y="2254123"/>
              <a:ext cx="593155" cy="585507"/>
            </a:xfrm>
            <a:prstGeom prst="circularArrow">
              <a:avLst>
                <a:gd name="adj1" fmla="val 16631"/>
                <a:gd name="adj2" fmla="val 2009954"/>
                <a:gd name="adj3" fmla="val 19868307"/>
                <a:gd name="adj4" fmla="val 2724734"/>
                <a:gd name="adj5" fmla="val 20073"/>
              </a:avLst>
            </a:prstGeom>
            <a:solidFill>
              <a:schemeClr val="accent6">
                <a:lumMod val="20000"/>
                <a:lumOff val="80000"/>
              </a:schemeClr>
            </a:solidFill>
            <a:ln w="9525" cap="flat" cmpd="sng" algn="ctr">
              <a:solidFill>
                <a:schemeClr val="tx1"/>
              </a:solidFill>
              <a:prstDash val="solid"/>
              <a:round/>
              <a:headEnd type="none" w="med" len="med"/>
              <a:tailEnd type="arrow" w="med" len="med"/>
            </a:ln>
            <a:effectLst/>
          </p:spPr>
          <p:txBody>
            <a:bodyPr lIns="90000" tIns="46800" rIns="36000" bIns="46800">
              <a:prstTxWarp prst="textNoShape">
                <a:avLst/>
              </a:prstTxWarp>
            </a:bodyPr>
            <a:lstStyle/>
            <a:p>
              <a:endParaRPr lang="en-US" sz="700" dirty="0"/>
            </a:p>
          </p:txBody>
        </p:sp>
      </p:grpSp>
      <p:sp>
        <p:nvSpPr>
          <p:cNvPr id="17440" name="Lightning Bolt 61"/>
          <p:cNvSpPr>
            <a:spLocks noChangeArrowheads="1"/>
          </p:cNvSpPr>
          <p:nvPr/>
        </p:nvSpPr>
        <p:spPr bwMode="auto">
          <a:xfrm flipH="1">
            <a:off x="7514609" y="4771159"/>
            <a:ext cx="195471" cy="432142"/>
          </a:xfrm>
          <a:prstGeom prst="lightningBolt">
            <a:avLst/>
          </a:prstGeom>
          <a:solidFill>
            <a:srgbClr val="FFFF00"/>
          </a:solidFill>
          <a:ln w="9525">
            <a:solidFill>
              <a:srgbClr val="FF0000"/>
            </a:solidFill>
            <a:round/>
            <a:headEnd/>
            <a:tailEnd type="arrow" w="med" len="med"/>
          </a:ln>
        </p:spPr>
        <p:txBody>
          <a:bodyPr lIns="77391" tIns="40243" rIns="30956" bIns="40243">
            <a:prstTxWarp prst="textNoShape">
              <a:avLst/>
            </a:prstTxWarp>
          </a:bodyPr>
          <a:lstStyle/>
          <a:p>
            <a:pPr>
              <a:spcBef>
                <a:spcPct val="50000"/>
              </a:spcBef>
            </a:pPr>
            <a:endParaRPr lang="en-US" sz="700" dirty="0"/>
          </a:p>
        </p:txBody>
      </p:sp>
      <p:cxnSp>
        <p:nvCxnSpPr>
          <p:cNvPr id="17441" name="Straight Arrow Connector 62"/>
          <p:cNvCxnSpPr>
            <a:cxnSpLocks noChangeShapeType="1"/>
          </p:cNvCxnSpPr>
          <p:nvPr/>
        </p:nvCxnSpPr>
        <p:spPr bwMode="auto">
          <a:xfrm rot="5400000">
            <a:off x="6389778" y="5313526"/>
            <a:ext cx="258397" cy="756"/>
          </a:xfrm>
          <a:prstGeom prst="straightConnector1">
            <a:avLst/>
          </a:prstGeom>
          <a:noFill/>
          <a:ln w="28575">
            <a:solidFill>
              <a:schemeClr val="tx1"/>
            </a:solidFill>
            <a:round/>
            <a:headEnd/>
            <a:tailEnd type="arrow" w="med" len="med"/>
          </a:ln>
        </p:spPr>
      </p:cxnSp>
      <p:cxnSp>
        <p:nvCxnSpPr>
          <p:cNvPr id="17442" name="Straight Arrow Connector 63"/>
          <p:cNvCxnSpPr>
            <a:cxnSpLocks noChangeShapeType="1"/>
          </p:cNvCxnSpPr>
          <p:nvPr/>
        </p:nvCxnSpPr>
        <p:spPr bwMode="auto">
          <a:xfrm rot="5400000">
            <a:off x="6927813" y="5300205"/>
            <a:ext cx="258397" cy="756"/>
          </a:xfrm>
          <a:prstGeom prst="straightConnector1">
            <a:avLst/>
          </a:prstGeom>
          <a:noFill/>
          <a:ln w="28575">
            <a:solidFill>
              <a:schemeClr val="tx1"/>
            </a:solidFill>
            <a:round/>
            <a:headEnd/>
            <a:tailEnd type="arrow" w="med" len="med"/>
          </a:ln>
        </p:spPr>
      </p:cxnSp>
      <p:cxnSp>
        <p:nvCxnSpPr>
          <p:cNvPr id="17443" name="Straight Arrow Connector 64"/>
          <p:cNvCxnSpPr>
            <a:cxnSpLocks noChangeShapeType="1"/>
          </p:cNvCxnSpPr>
          <p:nvPr/>
        </p:nvCxnSpPr>
        <p:spPr bwMode="auto">
          <a:xfrm rot="5400000">
            <a:off x="7469107" y="5313526"/>
            <a:ext cx="258397" cy="756"/>
          </a:xfrm>
          <a:prstGeom prst="straightConnector1">
            <a:avLst/>
          </a:prstGeom>
          <a:noFill/>
          <a:ln w="28575">
            <a:solidFill>
              <a:schemeClr val="tx1"/>
            </a:solidFill>
            <a:round/>
            <a:headEnd/>
            <a:tailEnd type="arrow" w="med" len="med"/>
          </a:ln>
        </p:spPr>
      </p:cxnSp>
      <p:sp>
        <p:nvSpPr>
          <p:cNvPr id="17444" name="TextBox 65"/>
          <p:cNvSpPr txBox="1">
            <a:spLocks noChangeArrowheads="1"/>
          </p:cNvSpPr>
          <p:nvPr/>
        </p:nvSpPr>
        <p:spPr bwMode="auto">
          <a:xfrm>
            <a:off x="6700467" y="3681644"/>
            <a:ext cx="610099" cy="189255"/>
          </a:xfrm>
          <a:prstGeom prst="rect">
            <a:avLst/>
          </a:prstGeom>
          <a:noFill/>
          <a:ln w="9525">
            <a:noFill/>
            <a:miter lim="800000"/>
            <a:headEnd/>
            <a:tailEnd/>
          </a:ln>
        </p:spPr>
        <p:txBody>
          <a:bodyPr lIns="78629" tIns="39315" rIns="78629" bIns="39315">
            <a:prstTxWarp prst="textNoShape">
              <a:avLst/>
            </a:prstTxWarp>
            <a:spAutoFit/>
          </a:bodyPr>
          <a:lstStyle/>
          <a:p>
            <a:r>
              <a:rPr lang="fr-FR" sz="700" dirty="0" err="1"/>
              <a:t>Requests</a:t>
            </a:r>
            <a:endParaRPr lang="fr-FR" sz="700" dirty="0"/>
          </a:p>
        </p:txBody>
      </p:sp>
      <p:sp>
        <p:nvSpPr>
          <p:cNvPr id="17445" name="TextBox 67"/>
          <p:cNvSpPr txBox="1">
            <a:spLocks noChangeArrowheads="1"/>
          </p:cNvSpPr>
          <p:nvPr/>
        </p:nvSpPr>
        <p:spPr bwMode="auto">
          <a:xfrm>
            <a:off x="5816235" y="4421345"/>
            <a:ext cx="752167" cy="297401"/>
          </a:xfrm>
          <a:prstGeom prst="rect">
            <a:avLst/>
          </a:prstGeom>
          <a:noFill/>
          <a:ln w="9525">
            <a:noFill/>
            <a:miter lim="800000"/>
            <a:headEnd/>
            <a:tailEnd/>
          </a:ln>
        </p:spPr>
        <p:txBody>
          <a:bodyPr lIns="78629" tIns="39315" rIns="78629" bIns="39315">
            <a:prstTxWarp prst="textNoShape">
              <a:avLst/>
            </a:prstTxWarp>
            <a:spAutoFit/>
          </a:bodyPr>
          <a:lstStyle/>
          <a:p>
            <a:r>
              <a:rPr lang="fr-FR" sz="700" dirty="0" err="1"/>
              <a:t>Requestsdispatch</a:t>
            </a:r>
            <a:endParaRPr lang="fr-FR" sz="700" dirty="0"/>
          </a:p>
        </p:txBody>
      </p:sp>
      <p:sp>
        <p:nvSpPr>
          <p:cNvPr id="69" name="Rounded Rectangle 68"/>
          <p:cNvSpPr/>
          <p:nvPr/>
        </p:nvSpPr>
        <p:spPr bwMode="auto">
          <a:xfrm>
            <a:off x="7732682" y="4407022"/>
            <a:ext cx="1096796" cy="426621"/>
          </a:xfrm>
          <a:prstGeom prst="roundRect">
            <a:avLst>
              <a:gd name="adj" fmla="val 12476"/>
            </a:avLst>
          </a:prstGeom>
          <a:solidFill>
            <a:srgbClr val="FFFF99"/>
          </a:solidFill>
        </p:spPr>
        <p:style>
          <a:lnRef idx="2">
            <a:schemeClr val="accent1">
              <a:shade val="50000"/>
            </a:schemeClr>
          </a:lnRef>
          <a:fillRef idx="1">
            <a:schemeClr val="accent1"/>
          </a:fillRef>
          <a:effectRef idx="0">
            <a:schemeClr val="accent1"/>
          </a:effectRef>
          <a:fontRef idx="minor">
            <a:schemeClr val="lt1"/>
          </a:fontRef>
        </p:style>
        <p:txBody>
          <a:bodyPr lIns="78629" tIns="39315" rIns="78629" bIns="39315" anchor="ctr">
            <a:prstTxWarp prst="textNoShape">
              <a:avLst/>
            </a:prstTxWarp>
          </a:bodyPr>
          <a:lstStyle/>
          <a:p>
            <a:r>
              <a:rPr lang="fr-FR" sz="700" dirty="0" err="1">
                <a:solidFill>
                  <a:schemeClr val="tx1"/>
                </a:solidFill>
                <a:ea typeface="Arial" pitchFamily="-65" charset="0"/>
              </a:rPr>
              <a:t>Number</a:t>
            </a:r>
            <a:r>
              <a:rPr lang="fr-FR" sz="700" dirty="0">
                <a:solidFill>
                  <a:schemeClr val="tx1"/>
                </a:solidFill>
                <a:ea typeface="Arial" pitchFamily="-65" charset="0"/>
              </a:rPr>
              <a:t> of </a:t>
            </a:r>
            <a:r>
              <a:rPr lang="fr-FR" sz="700" dirty="0" err="1">
                <a:solidFill>
                  <a:schemeClr val="tx1"/>
                </a:solidFill>
                <a:ea typeface="Arial" pitchFamily="-65" charset="0"/>
              </a:rPr>
              <a:t>process</a:t>
            </a:r>
            <a:r>
              <a:rPr lang="fr-FR" sz="700" dirty="0">
                <a:solidFill>
                  <a:schemeClr val="tx1"/>
                </a:solidFill>
                <a:ea typeface="Arial" pitchFamily="-65" charset="0"/>
              </a:rPr>
              <a:t> configurable</a:t>
            </a:r>
          </a:p>
          <a:p>
            <a:r>
              <a:rPr lang="fr-FR" sz="700" dirty="0" err="1">
                <a:solidFill>
                  <a:schemeClr val="tx1"/>
                </a:solidFill>
                <a:ea typeface="Arial" pitchFamily="-65" charset="0"/>
              </a:rPr>
              <a:t>TimeOut</a:t>
            </a:r>
            <a:r>
              <a:rPr lang="fr-FR" sz="700" dirty="0">
                <a:solidFill>
                  <a:schemeClr val="tx1"/>
                </a:solidFill>
                <a:ea typeface="Arial" pitchFamily="-65" charset="0"/>
              </a:rPr>
              <a:t> per </a:t>
            </a:r>
            <a:r>
              <a:rPr lang="fr-FR" sz="700" dirty="0" err="1">
                <a:solidFill>
                  <a:schemeClr val="tx1"/>
                </a:solidFill>
                <a:ea typeface="Arial" pitchFamily="-65" charset="0"/>
              </a:rPr>
              <a:t>process</a:t>
            </a:r>
            <a:endParaRPr lang="fr-FR" sz="700" dirty="0">
              <a:solidFill>
                <a:schemeClr val="tx1"/>
              </a:solidFill>
              <a:ea typeface="Arial" pitchFamily="-65" charset="0"/>
            </a:endParaRPr>
          </a:p>
        </p:txBody>
      </p:sp>
      <p:sp>
        <p:nvSpPr>
          <p:cNvPr id="70" name="Rounded Rectangle 69"/>
          <p:cNvSpPr/>
          <p:nvPr/>
        </p:nvSpPr>
        <p:spPr bwMode="auto">
          <a:xfrm>
            <a:off x="7989407" y="3682045"/>
            <a:ext cx="830662" cy="214705"/>
          </a:xfrm>
          <a:prstGeom prst="roundRect">
            <a:avLst>
              <a:gd name="adj" fmla="val 12476"/>
            </a:avLst>
          </a:prstGeom>
          <a:solidFill>
            <a:srgbClr val="FFFF99"/>
          </a:solidFill>
        </p:spPr>
        <p:style>
          <a:lnRef idx="2">
            <a:schemeClr val="accent1">
              <a:shade val="50000"/>
            </a:schemeClr>
          </a:lnRef>
          <a:fillRef idx="1">
            <a:schemeClr val="accent1"/>
          </a:fillRef>
          <a:effectRef idx="0">
            <a:schemeClr val="accent1"/>
          </a:effectRef>
          <a:fontRef idx="minor">
            <a:schemeClr val="lt1"/>
          </a:fontRef>
        </p:style>
        <p:txBody>
          <a:bodyPr lIns="78629" tIns="39315" rIns="78629" bIns="39315" anchor="ctr" anchorCtr="1">
            <a:prstTxWarp prst="textNoShape">
              <a:avLst/>
            </a:prstTxWarp>
          </a:bodyPr>
          <a:lstStyle/>
          <a:p>
            <a:r>
              <a:rPr lang="fr-FR" sz="700" dirty="0" err="1">
                <a:solidFill>
                  <a:schemeClr val="tx1"/>
                </a:solidFill>
                <a:ea typeface="Arial" pitchFamily="-65" charset="0"/>
              </a:rPr>
              <a:t>Stateless</a:t>
            </a:r>
            <a:r>
              <a:rPr lang="fr-FR" sz="700" dirty="0">
                <a:solidFill>
                  <a:schemeClr val="tx1"/>
                </a:solidFill>
                <a:ea typeface="Arial" pitchFamily="-65" charset="0"/>
              </a:rPr>
              <a:t> transactions</a:t>
            </a:r>
          </a:p>
        </p:txBody>
      </p:sp>
      <p:sp>
        <p:nvSpPr>
          <p:cNvPr id="71" name="Rectangle 70"/>
          <p:cNvSpPr/>
          <p:nvPr/>
        </p:nvSpPr>
        <p:spPr bwMode="auto">
          <a:xfrm>
            <a:off x="5410054" y="3972035"/>
            <a:ext cx="3500070" cy="221954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78629" tIns="39315" rIns="78629" bIns="39315" anchor="ctr">
            <a:prstTxWarp prst="textNoShape">
              <a:avLst/>
            </a:prstTxWarp>
          </a:bodyPr>
          <a:lstStyle/>
          <a:p>
            <a:pPr algn="ctr"/>
            <a:endParaRPr lang="en-US" sz="700" dirty="0">
              <a:solidFill>
                <a:srgbClr val="FFFFFF"/>
              </a:solidFill>
              <a:ea typeface="Arial" pitchFamily="-65" charset="0"/>
            </a:endParaRPr>
          </a:p>
        </p:txBody>
      </p:sp>
      <p:sp>
        <p:nvSpPr>
          <p:cNvPr id="17449" name="TextBox 71"/>
          <p:cNvSpPr txBox="1">
            <a:spLocks noChangeArrowheads="1"/>
          </p:cNvSpPr>
          <p:nvPr/>
        </p:nvSpPr>
        <p:spPr bwMode="auto">
          <a:xfrm>
            <a:off x="8128867" y="3975376"/>
            <a:ext cx="829646" cy="189255"/>
          </a:xfrm>
          <a:prstGeom prst="rect">
            <a:avLst/>
          </a:prstGeom>
          <a:noFill/>
          <a:ln w="9525">
            <a:noFill/>
            <a:miter lim="800000"/>
            <a:headEnd/>
            <a:tailEnd/>
          </a:ln>
        </p:spPr>
        <p:txBody>
          <a:bodyPr lIns="78629" tIns="39315" rIns="78629" bIns="39315">
            <a:prstTxWarp prst="textNoShape">
              <a:avLst/>
            </a:prstTxWarp>
            <a:spAutoFit/>
          </a:bodyPr>
          <a:lstStyle/>
          <a:p>
            <a:r>
              <a:rPr lang="fr-FR" sz="700" dirty="0"/>
              <a:t>3D Index server</a:t>
            </a:r>
          </a:p>
        </p:txBody>
      </p:sp>
      <p:sp>
        <p:nvSpPr>
          <p:cNvPr id="41" name="TextBox 76"/>
          <p:cNvSpPr txBox="1">
            <a:spLocks noChangeArrowheads="1"/>
          </p:cNvSpPr>
          <p:nvPr/>
        </p:nvSpPr>
        <p:spPr bwMode="auto">
          <a:xfrm>
            <a:off x="5410054" y="5140363"/>
            <a:ext cx="1032279" cy="189609"/>
          </a:xfrm>
          <a:prstGeom prst="rect">
            <a:avLst/>
          </a:prstGeom>
          <a:noFill/>
          <a:ln w="22225" algn="ctr">
            <a:noFill/>
            <a:round/>
            <a:headEnd/>
            <a:tailEnd type="triangle" w="lg" len="lg"/>
          </a:ln>
        </p:spPr>
        <p:txBody>
          <a:bodyPr lIns="78629" tIns="39315" rIns="78629" bIns="39315">
            <a:prstTxWarp prst="textNoShape">
              <a:avLst/>
            </a:prstTxWarp>
            <a:spAutoFit/>
          </a:bodyPr>
          <a:lstStyle/>
          <a:p>
            <a:pPr algn="r"/>
            <a:r>
              <a:rPr lang="fr-FR" sz="700" dirty="0" err="1">
                <a:solidFill>
                  <a:srgbClr val="4597A0"/>
                </a:solidFill>
              </a:rPr>
              <a:t>CATPLMIndexServer</a:t>
            </a:r>
            <a:endParaRPr lang="fr-FR" sz="700" dirty="0">
              <a:solidFill>
                <a:srgbClr val="4597A0"/>
              </a:solidFill>
            </a:endParaRPr>
          </a:p>
        </p:txBody>
      </p:sp>
      <p:cxnSp>
        <p:nvCxnSpPr>
          <p:cNvPr id="17417" name="Straight Connector 92"/>
          <p:cNvCxnSpPr>
            <a:cxnSpLocks noChangeShapeType="1"/>
          </p:cNvCxnSpPr>
          <p:nvPr/>
        </p:nvCxnSpPr>
        <p:spPr bwMode="auto">
          <a:xfrm rot="5400000">
            <a:off x="4967858" y="2933607"/>
            <a:ext cx="1271497" cy="387104"/>
          </a:xfrm>
          <a:prstGeom prst="line">
            <a:avLst/>
          </a:prstGeom>
          <a:noFill/>
          <a:ln w="12700">
            <a:solidFill>
              <a:schemeClr val="accent2"/>
            </a:solidFill>
            <a:prstDash val="lgDashDot"/>
            <a:round/>
            <a:headEnd/>
            <a:tailEnd/>
          </a:ln>
        </p:spPr>
      </p:cxnSp>
      <p:cxnSp>
        <p:nvCxnSpPr>
          <p:cNvPr id="17418" name="Straight Arrow Connector 94"/>
          <p:cNvCxnSpPr>
            <a:cxnSpLocks noChangeShapeType="1"/>
          </p:cNvCxnSpPr>
          <p:nvPr/>
        </p:nvCxnSpPr>
        <p:spPr bwMode="auto">
          <a:xfrm>
            <a:off x="6700403" y="2491410"/>
            <a:ext cx="2000040" cy="1003814"/>
          </a:xfrm>
          <a:prstGeom prst="straightConnector1">
            <a:avLst/>
          </a:prstGeom>
          <a:noFill/>
          <a:ln w="12700">
            <a:solidFill>
              <a:schemeClr val="accent2"/>
            </a:solidFill>
            <a:prstDash val="lgDashDot"/>
            <a:round/>
            <a:headEnd/>
            <a:tailEnd/>
          </a:ln>
        </p:spPr>
      </p:cxnSp>
    </p:spTree>
  </p:cSld>
  <p:clrMapOvr>
    <a:masterClrMapping/>
  </p:clrMapOvr>
  <p:transition/>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2530" name="Title 1"/>
          <p:cNvSpPr>
            <a:spLocks noGrp="1"/>
          </p:cNvSpPr>
          <p:nvPr>
            <p:ph type="title"/>
          </p:nvPr>
        </p:nvSpPr>
        <p:spPr>
          <a:xfrm>
            <a:off x="759424" y="82257"/>
            <a:ext cx="7102292" cy="545126"/>
          </a:xfrm>
        </p:spPr>
        <p:txBody>
          <a:bodyPr/>
          <a:lstStyle/>
          <a:p>
            <a:r>
              <a:rPr lang="fr-FR" sz="2500" dirty="0"/>
              <a:t>Best </a:t>
            </a:r>
            <a:r>
              <a:rPr lang="fr-FR" sz="2500" dirty="0" smtClean="0"/>
              <a:t>Practices </a:t>
            </a:r>
            <a:r>
              <a:rPr lang="fr-FR" sz="2500" dirty="0"/>
              <a:t>– </a:t>
            </a:r>
            <a:r>
              <a:rPr lang="fr-FR" sz="2500" dirty="0" err="1"/>
              <a:t>BuildTime</a:t>
            </a:r>
            <a:endParaRPr lang="fr-FR" sz="2500" dirty="0"/>
          </a:p>
        </p:txBody>
      </p:sp>
      <p:sp>
        <p:nvSpPr>
          <p:cNvPr id="22531" name="Content Placeholder 2"/>
          <p:cNvSpPr>
            <a:spLocks noGrp="1"/>
          </p:cNvSpPr>
          <p:nvPr>
            <p:ph sz="half" idx="1"/>
          </p:nvPr>
        </p:nvSpPr>
        <p:spPr>
          <a:xfrm>
            <a:off x="764801" y="684546"/>
            <a:ext cx="8024354" cy="5889040"/>
          </a:xfrm>
        </p:spPr>
        <p:txBody>
          <a:bodyPr/>
          <a:lstStyle/>
          <a:p>
            <a:r>
              <a:rPr lang="en-US" dirty="0"/>
              <a:t>First: build the terminal </a:t>
            </a:r>
            <a:r>
              <a:rPr lang="en-US" dirty="0" err="1"/>
              <a:t>NavRep</a:t>
            </a:r>
            <a:endParaRPr lang="en-US" dirty="0"/>
          </a:p>
          <a:p>
            <a:pPr lvl="1"/>
            <a:r>
              <a:rPr lang="en-US" dirty="0"/>
              <a:t>To optimize the performance at </a:t>
            </a:r>
            <a:r>
              <a:rPr lang="en-US" dirty="0" err="1"/>
              <a:t>RunTime</a:t>
            </a:r>
            <a:endParaRPr lang="en-US" dirty="0"/>
          </a:p>
          <a:p>
            <a:pPr lvl="1"/>
            <a:r>
              <a:rPr lang="en-US" dirty="0"/>
              <a:t>Not mandatory but </a:t>
            </a:r>
            <a:r>
              <a:rPr lang="en-US" dirty="0" smtClean="0"/>
              <a:t>advised</a:t>
            </a:r>
          </a:p>
          <a:p>
            <a:r>
              <a:rPr lang="en-US" dirty="0"/>
              <a:t>Take care of representations attached manually to intermediate nodes</a:t>
            </a:r>
          </a:p>
          <a:p>
            <a:pPr lvl="1"/>
            <a:r>
              <a:rPr lang="en-US" dirty="0"/>
              <a:t>Stops the indexing process under this node</a:t>
            </a:r>
            <a:endParaRPr lang="en-US" dirty="0" smtClean="0"/>
          </a:p>
          <a:p>
            <a:pPr lvl="1"/>
            <a:r>
              <a:rPr lang="en-US" dirty="0" smtClean="0"/>
              <a:t>Only use them if absolutely necessary</a:t>
            </a:r>
          </a:p>
          <a:p>
            <a:r>
              <a:rPr lang="en-US" dirty="0"/>
              <a:t>3DIndexer (</a:t>
            </a:r>
            <a:r>
              <a:rPr lang="en-US" dirty="0" err="1"/>
              <a:t>BuildTime</a:t>
            </a:r>
            <a:r>
              <a:rPr lang="en-US" dirty="0"/>
              <a:t>) multi-threaded</a:t>
            </a:r>
          </a:p>
          <a:p>
            <a:pPr lvl="1"/>
            <a:r>
              <a:rPr lang="en-US" dirty="0"/>
              <a:t>Take advantage of the multi-core machines </a:t>
            </a:r>
          </a:p>
          <a:p>
            <a:pPr lvl="1"/>
            <a:r>
              <a:rPr lang="en-US" dirty="0"/>
              <a:t>At least 2 GB of </a:t>
            </a:r>
            <a:r>
              <a:rPr lang="en-US" dirty="0" smtClean="0"/>
              <a:t>memory</a:t>
            </a:r>
          </a:p>
          <a:p>
            <a:r>
              <a:rPr lang="en-US" dirty="0" err="1"/>
              <a:t>BuildTime</a:t>
            </a:r>
            <a:r>
              <a:rPr lang="en-US" dirty="0"/>
              <a:t> and </a:t>
            </a:r>
            <a:r>
              <a:rPr lang="en-US" dirty="0" err="1"/>
              <a:t>RunTime</a:t>
            </a:r>
            <a:r>
              <a:rPr lang="en-US" dirty="0"/>
              <a:t> machines must be </a:t>
            </a:r>
            <a:r>
              <a:rPr lang="en-US" dirty="0" err="1" smtClean="0"/>
              <a:t>Endian</a:t>
            </a:r>
            <a:r>
              <a:rPr lang="en-US" dirty="0" smtClean="0"/>
              <a:t>- compatible</a:t>
            </a:r>
          </a:p>
          <a:p>
            <a:pPr lvl="1"/>
            <a:r>
              <a:rPr lang="fr-FR" dirty="0" smtClean="0"/>
              <a:t>B</a:t>
            </a:r>
            <a:r>
              <a:rPr lang="en-US" dirty="0" err="1" smtClean="0"/>
              <a:t>oth</a:t>
            </a:r>
            <a:r>
              <a:rPr lang="en-US" dirty="0" smtClean="0"/>
              <a:t> machines need on AIX or they both must be either RHEL5 or Windows</a:t>
            </a:r>
          </a:p>
          <a:p>
            <a:endParaRPr lang="en-US" dirty="0"/>
          </a:p>
          <a:p>
            <a:endParaRPr lang="en-US" dirty="0"/>
          </a:p>
          <a:p>
            <a:endParaRPr lang="en-US" dirty="0"/>
          </a:p>
          <a:p>
            <a:endParaRPr lang="en-US" dirty="0"/>
          </a:p>
          <a:p>
            <a:endParaRPr lang="en-US" dirty="0"/>
          </a:p>
        </p:txBody>
      </p:sp>
    </p:spTree>
  </p:cSld>
  <p:clrMapOvr>
    <a:masterClrMapping/>
  </p:clrMapOvr>
  <p:transition/>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3554" name="Title 8"/>
          <p:cNvSpPr>
            <a:spLocks noGrp="1"/>
          </p:cNvSpPr>
          <p:nvPr>
            <p:ph type="title"/>
          </p:nvPr>
        </p:nvSpPr>
        <p:spPr>
          <a:xfrm>
            <a:off x="768833" y="149178"/>
            <a:ext cx="8228659" cy="451716"/>
          </a:xfrm>
        </p:spPr>
        <p:txBody>
          <a:bodyPr/>
          <a:lstStyle/>
          <a:p>
            <a:r>
              <a:rPr lang="fr-FR" dirty="0"/>
              <a:t>Best </a:t>
            </a:r>
            <a:r>
              <a:rPr lang="fr-FR" dirty="0" smtClean="0"/>
              <a:t>Practices </a:t>
            </a:r>
            <a:r>
              <a:rPr lang="fr-FR" dirty="0"/>
              <a:t>- </a:t>
            </a:r>
            <a:r>
              <a:rPr lang="fr-FR" dirty="0" err="1"/>
              <a:t>RunTime</a:t>
            </a:r>
            <a:endParaRPr lang="fr-FR" dirty="0"/>
          </a:p>
        </p:txBody>
      </p:sp>
      <p:sp>
        <p:nvSpPr>
          <p:cNvPr id="16387" name="Content Placeholder 2"/>
          <p:cNvSpPr>
            <a:spLocks noGrp="1"/>
          </p:cNvSpPr>
          <p:nvPr>
            <p:ph sz="half" idx="1"/>
          </p:nvPr>
        </p:nvSpPr>
        <p:spPr>
          <a:xfrm>
            <a:off x="762113" y="1318900"/>
            <a:ext cx="7845586" cy="4779269"/>
          </a:xfrm>
        </p:spPr>
        <p:txBody>
          <a:bodyPr>
            <a:normAutofit lnSpcReduction="10000"/>
          </a:bodyPr>
          <a:lstStyle/>
          <a:p>
            <a:pPr>
              <a:lnSpc>
                <a:spcPct val="80000"/>
              </a:lnSpc>
            </a:pPr>
            <a:r>
              <a:rPr lang="fr-FR" sz="1800" dirty="0" err="1"/>
              <a:t>Improve</a:t>
            </a:r>
            <a:r>
              <a:rPr lang="fr-FR" sz="1800" dirty="0"/>
              <a:t> I/O </a:t>
            </a:r>
            <a:r>
              <a:rPr lang="fr-FR" sz="1800" dirty="0" err="1"/>
              <a:t>access</a:t>
            </a:r>
            <a:r>
              <a:rPr lang="fr-FR" sz="1800" dirty="0"/>
              <a:t> to Index files on </a:t>
            </a:r>
            <a:r>
              <a:rPr lang="fr-FR" sz="1800" dirty="0" err="1"/>
              <a:t>disks</a:t>
            </a:r>
            <a:r>
              <a:rPr lang="fr-FR" sz="1800" dirty="0"/>
              <a:t/>
            </a:r>
            <a:br>
              <a:rPr lang="fr-FR" sz="1800" dirty="0"/>
            </a:br>
            <a:r>
              <a:rPr lang="fr-FR" sz="1800" dirty="0"/>
              <a:t>(3D Index server)</a:t>
            </a:r>
          </a:p>
          <a:p>
            <a:pPr lvl="1">
              <a:lnSpc>
                <a:spcPct val="80000"/>
              </a:lnSpc>
            </a:pPr>
            <a:r>
              <a:rPr lang="fr-FR" sz="1800" dirty="0"/>
              <a:t>Use </a:t>
            </a:r>
            <a:r>
              <a:rPr lang="fr-FR" sz="1800" dirty="0" err="1"/>
              <a:t>fastdisks</a:t>
            </a:r>
            <a:r>
              <a:rPr lang="fr-FR" sz="1800" dirty="0"/>
              <a:t>, </a:t>
            </a:r>
            <a:r>
              <a:rPr lang="fr-FR" sz="1800" dirty="0" err="1"/>
              <a:t>fast</a:t>
            </a:r>
            <a:r>
              <a:rPr lang="fr-FR" sz="1800" dirty="0"/>
              <a:t> I/O bus </a:t>
            </a:r>
          </a:p>
          <a:p>
            <a:pPr lvl="1">
              <a:lnSpc>
                <a:spcPct val="80000"/>
              </a:lnSpc>
            </a:pPr>
            <a:r>
              <a:rPr lang="fr-FR" sz="1800" dirty="0" err="1"/>
              <a:t>Latency</a:t>
            </a:r>
            <a:r>
              <a:rPr lang="fr-FR" sz="1800" dirty="0"/>
              <a:t> and </a:t>
            </a:r>
            <a:r>
              <a:rPr lang="fr-FR" sz="1800" dirty="0" err="1"/>
              <a:t>bandwidthcriteria</a:t>
            </a:r>
            <a:endParaRPr lang="fr-FR" sz="1800" dirty="0"/>
          </a:p>
          <a:p>
            <a:pPr lvl="1">
              <a:lnSpc>
                <a:spcPct val="80000"/>
              </a:lnSpc>
            </a:pPr>
            <a:r>
              <a:rPr lang="fr-FR" sz="1800" dirty="0"/>
              <a:t>In </a:t>
            </a:r>
            <a:r>
              <a:rPr lang="fr-FR" sz="1800" dirty="0" err="1"/>
              <a:t>particular</a:t>
            </a:r>
            <a:r>
              <a:rPr lang="fr-FR" sz="1800" dirty="0" smtClean="0"/>
              <a:t> performance </a:t>
            </a:r>
            <a:r>
              <a:rPr lang="fr-FR" sz="1800" dirty="0" err="1" smtClean="0"/>
              <a:t>willbesub-optimalwhen</a:t>
            </a:r>
            <a:r>
              <a:rPr lang="fr-FR" sz="1800" dirty="0"/>
              <a:t>index data </a:t>
            </a:r>
            <a:r>
              <a:rPr lang="fr-FR" sz="1800" dirty="0" err="1"/>
              <a:t>is</a:t>
            </a:r>
            <a:r>
              <a:rPr lang="fr-FR" sz="1800" dirty="0"/>
              <a:t> not in </a:t>
            </a:r>
            <a:r>
              <a:rPr lang="fr-FR" sz="1800" dirty="0" err="1"/>
              <a:t>yet</a:t>
            </a:r>
            <a:r>
              <a:rPr lang="fr-FR" sz="1800" dirty="0"/>
              <a:t> in </a:t>
            </a:r>
            <a:r>
              <a:rPr lang="fr-FR" sz="1800" dirty="0" err="1"/>
              <a:t>memory</a:t>
            </a:r>
            <a:r>
              <a:rPr lang="fr-FR" sz="1800" dirty="0"/>
              <a:t> or </a:t>
            </a:r>
            <a:r>
              <a:rPr lang="fr-FR" sz="1800" dirty="0" err="1"/>
              <a:t>whenmemoryisunder-sized</a:t>
            </a:r>
            <a:endParaRPr lang="fr-FR" sz="1800" dirty="0"/>
          </a:p>
          <a:p>
            <a:pPr lvl="1">
              <a:lnSpc>
                <a:spcPct val="80000"/>
              </a:lnSpc>
            </a:pPr>
            <a:r>
              <a:rPr lang="fr-FR" sz="1800" dirty="0"/>
              <a:t>Size the</a:t>
            </a:r>
            <a:r>
              <a:rPr lang="fr-FR" sz="1800" dirty="0" smtClean="0"/>
              <a:t> system </a:t>
            </a:r>
            <a:r>
              <a:rPr lang="fr-FR" sz="1800" dirty="0" err="1" smtClean="0"/>
              <a:t>memory</a:t>
            </a:r>
            <a:r>
              <a:rPr lang="fr-FR" sz="1800" dirty="0" err="1"/>
              <a:t>accordinglywith</a:t>
            </a:r>
            <a:r>
              <a:rPr lang="fr-FR" sz="1800" dirty="0"/>
              <a:t> 3DIndex files size (on </a:t>
            </a:r>
            <a:r>
              <a:rPr lang="fr-FR" sz="1800" dirty="0" err="1"/>
              <a:t>disk</a:t>
            </a:r>
            <a:r>
              <a:rPr lang="fr-FR" sz="1800" dirty="0"/>
              <a:t>)</a:t>
            </a:r>
            <a:br>
              <a:rPr lang="fr-FR" sz="1800" dirty="0"/>
            </a:br>
            <a:endParaRPr lang="fr-FR" sz="1800" dirty="0"/>
          </a:p>
          <a:p>
            <a:pPr lvl="2">
              <a:lnSpc>
                <a:spcPct val="80000"/>
              </a:lnSpc>
              <a:buFontTx/>
              <a:buNone/>
            </a:pPr>
            <a:r>
              <a:rPr lang="fr-FR" sz="1400" dirty="0"/>
              <a:t>Memory = 3DIndex files size + 2GB   </a:t>
            </a:r>
          </a:p>
          <a:p>
            <a:pPr lvl="2">
              <a:lnSpc>
                <a:spcPct val="80000"/>
              </a:lnSpc>
            </a:pPr>
            <a:endParaRPr lang="fr-FR" sz="1400" dirty="0"/>
          </a:p>
          <a:p>
            <a:pPr>
              <a:lnSpc>
                <a:spcPct val="80000"/>
              </a:lnSpc>
            </a:pPr>
            <a:endParaRPr lang="fr-FR" sz="1800" dirty="0"/>
          </a:p>
          <a:p>
            <a:pPr>
              <a:lnSpc>
                <a:spcPct val="80000"/>
              </a:lnSpc>
            </a:pPr>
            <a:r>
              <a:rPr lang="fr-FR" sz="1800" dirty="0" err="1"/>
              <a:t>Request</a:t>
            </a:r>
            <a:r>
              <a:rPr lang="fr-FR" sz="1800" dirty="0"/>
              <a:t> performance </a:t>
            </a:r>
            <a:r>
              <a:rPr lang="fr-FR" sz="1800" dirty="0" err="1"/>
              <a:t>depends</a:t>
            </a:r>
            <a:r>
              <a:rPr lang="fr-FR" sz="1800" dirty="0"/>
              <a:t> on :</a:t>
            </a:r>
          </a:p>
          <a:p>
            <a:pPr lvl="1">
              <a:lnSpc>
                <a:spcPct val="80000"/>
              </a:lnSpc>
            </a:pPr>
            <a:r>
              <a:rPr lang="fr-FR" sz="1800" dirty="0" err="1"/>
              <a:t>Request</a:t>
            </a:r>
            <a:r>
              <a:rPr lang="fr-FR" sz="1800" dirty="0"/>
              <a:t> type and </a:t>
            </a:r>
            <a:r>
              <a:rPr lang="fr-FR" sz="1800" dirty="0" err="1"/>
              <a:t>complexity</a:t>
            </a:r>
            <a:endParaRPr lang="fr-FR" sz="1800" dirty="0"/>
          </a:p>
          <a:p>
            <a:pPr lvl="2">
              <a:lnSpc>
                <a:spcPct val="80000"/>
              </a:lnSpc>
            </a:pPr>
            <a:r>
              <a:rPr lang="fr-FR" sz="1400" dirty="0"/>
              <a:t>Box </a:t>
            </a:r>
            <a:r>
              <a:rPr lang="fr-FR" sz="1400" dirty="0" err="1"/>
              <a:t>query</a:t>
            </a:r>
            <a:r>
              <a:rPr lang="fr-FR" sz="1400" dirty="0"/>
              <a:t> (cheap) versus </a:t>
            </a:r>
            <a:r>
              <a:rPr lang="fr-FR" sz="1400" dirty="0" err="1"/>
              <a:t>Proximityquery</a:t>
            </a:r>
            <a:r>
              <a:rPr lang="fr-FR" sz="1400" dirty="0"/>
              <a:t> (</a:t>
            </a:r>
            <a:r>
              <a:rPr lang="fr-FR" sz="1400" dirty="0" err="1"/>
              <a:t>costly</a:t>
            </a:r>
            <a:r>
              <a:rPr lang="fr-FR" sz="1400" dirty="0"/>
              <a:t>)</a:t>
            </a:r>
          </a:p>
          <a:p>
            <a:pPr lvl="1">
              <a:lnSpc>
                <a:spcPct val="80000"/>
              </a:lnSpc>
            </a:pPr>
            <a:r>
              <a:rPr lang="fr-FR" sz="1800" dirty="0"/>
              <a:t> Product structure </a:t>
            </a:r>
            <a:r>
              <a:rPr lang="fr-FR" sz="1800" dirty="0" err="1"/>
              <a:t>depth</a:t>
            </a:r>
            <a:endParaRPr lang="fr-FR" sz="1800" dirty="0"/>
          </a:p>
          <a:p>
            <a:pPr>
              <a:lnSpc>
                <a:spcPct val="80000"/>
              </a:lnSpc>
              <a:buFont typeface="Marlett" pitchFamily="-65" charset="0"/>
              <a:buNone/>
            </a:pPr>
            <a:endParaRPr/>
          </a:p>
        </p:txBody>
      </p:sp>
      <p:sp>
        <p:nvSpPr>
          <p:cNvPr id="23556" name="Slide Number Placeholder 6"/>
          <p:cNvSpPr>
            <a:spLocks noGrp="1"/>
          </p:cNvSpPr>
          <p:nvPr>
            <p:ph type="sldNum" sz="quarter" idx="4294967295"/>
          </p:nvPr>
        </p:nvSpPr>
        <p:spPr bwMode="auto">
          <a:xfrm>
            <a:off x="8810660" y="6671179"/>
            <a:ext cx="333340" cy="457293"/>
          </a:xfrm>
          <a:prstGeom prst="rect">
            <a:avLst/>
          </a:prstGeom>
          <a:noFill/>
          <a:ln>
            <a:miter lim="800000"/>
            <a:headEnd/>
            <a:tailEnd/>
          </a:ln>
        </p:spPr>
        <p:txBody>
          <a:bodyPr lIns="78629" tIns="39315" rIns="78629" bIns="39315">
            <a:prstTxWarp prst="textNoShape">
              <a:avLst/>
            </a:prstTxWarp>
          </a:bodyPr>
          <a:lstStyle/>
          <a:p>
            <a:pPr defTabSz="1021088"/>
            <a:fld id="{E4BCCCAC-3645-524F-945E-9FCFDD8E8706}" type="slidenum">
              <a:rPr lang="fr-FR"/>
              <a:pPr defTabSz="1021088"/>
              <a:t>105</a:t>
            </a:fld>
            <a:endParaRPr lang="fr-FR" dirty="0"/>
          </a:p>
        </p:txBody>
      </p:sp>
      <p:sp>
        <p:nvSpPr>
          <p:cNvPr id="10" name="Rectangle 9"/>
          <p:cNvSpPr/>
          <p:nvPr/>
        </p:nvSpPr>
        <p:spPr>
          <a:xfrm>
            <a:off x="1797078" y="3428303"/>
            <a:ext cx="3536921" cy="388977"/>
          </a:xfrm>
          <a:prstGeom prst="rect">
            <a:avLst/>
          </a:prstGeom>
          <a:solidFill>
            <a:schemeClr val="accent1">
              <a:alpha val="18000"/>
            </a:schemeClr>
          </a:solidFill>
        </p:spPr>
        <p:style>
          <a:lnRef idx="2">
            <a:schemeClr val="accent1">
              <a:shade val="50000"/>
            </a:schemeClr>
          </a:lnRef>
          <a:fillRef idx="1">
            <a:schemeClr val="accent1"/>
          </a:fillRef>
          <a:effectRef idx="0">
            <a:schemeClr val="accent1"/>
          </a:effectRef>
          <a:fontRef idx="minor">
            <a:schemeClr val="lt1"/>
          </a:fontRef>
        </p:style>
        <p:txBody>
          <a:bodyPr lIns="91430" tIns="45715" rIns="91430" bIns="45715" anchor="ctr">
            <a:prstTxWarp prst="textNoShape">
              <a:avLst/>
            </a:prstTxWarp>
          </a:bodyPr>
          <a:lstStyle/>
          <a:p>
            <a:pPr algn="ctr"/>
            <a:endParaRPr lang="en-US" dirty="0">
              <a:solidFill>
                <a:srgbClr val="FFFFFF"/>
              </a:solidFill>
              <a:ea typeface="Arial" pitchFamily="-65" charset="0"/>
            </a:endParaRPr>
          </a:p>
        </p:txBody>
      </p:sp>
    </p:spTree>
  </p:cSld>
  <p:clrMapOvr>
    <a:masterClrMapping/>
  </p:clrMapOvr>
  <p:transition/>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p:cNvSpPr>
            <a:spLocks noGrp="1"/>
          </p:cNvSpPr>
          <p:nvPr>
            <p:ph type="title"/>
          </p:nvPr>
        </p:nvSpPr>
        <p:spPr/>
        <p:txBody>
          <a:bodyPr/>
          <a:lstStyle/>
          <a:p>
            <a:r>
              <a:rPr lang="en-US" dirty="0" smtClean="0"/>
              <a:t>Typical Architecture</a:t>
            </a:r>
            <a:endParaRPr lang="en-US" dirty="0"/>
          </a:p>
        </p:txBody>
      </p:sp>
      <p:pic>
        <p:nvPicPr>
          <p:cNvPr id="9" name="Image 8" descr="CG2D-0055.jpg"/>
          <p:cNvPicPr>
            <a:picLocks noChangeAspect="1"/>
          </p:cNvPicPr>
          <p:nvPr/>
        </p:nvPicPr>
        <p:blipFill>
          <a:blip r:embed="rId2" cstate="print"/>
          <a:stretch>
            <a:fillRect/>
          </a:stretch>
        </p:blipFill>
        <p:spPr>
          <a:xfrm>
            <a:off x="5562600" y="1254125"/>
            <a:ext cx="1749425" cy="2390775"/>
          </a:xfrm>
          <a:prstGeom prst="rect">
            <a:avLst/>
          </a:prstGeom>
        </p:spPr>
      </p:pic>
      <p:pic>
        <p:nvPicPr>
          <p:cNvPr id="11" name="Image 10" descr="CG2D-0055.jpg"/>
          <p:cNvPicPr>
            <a:picLocks noChangeAspect="1"/>
          </p:cNvPicPr>
          <p:nvPr/>
        </p:nvPicPr>
        <p:blipFill>
          <a:blip r:embed="rId2" cstate="print"/>
          <a:stretch>
            <a:fillRect/>
          </a:stretch>
        </p:blipFill>
        <p:spPr>
          <a:xfrm>
            <a:off x="1781175" y="1254125"/>
            <a:ext cx="1749425" cy="2390775"/>
          </a:xfrm>
          <a:prstGeom prst="rect">
            <a:avLst/>
          </a:prstGeom>
        </p:spPr>
      </p:pic>
      <p:cxnSp>
        <p:nvCxnSpPr>
          <p:cNvPr id="14" name="Forme 13"/>
          <p:cNvCxnSpPr>
            <a:stCxn id="11" idx="2"/>
            <a:endCxn id="17" idx="2"/>
          </p:cNvCxnSpPr>
          <p:nvPr/>
        </p:nvCxnSpPr>
        <p:spPr bwMode="auto">
          <a:xfrm rot="16200000" flipH="1">
            <a:off x="2427533" y="3873255"/>
            <a:ext cx="1534623" cy="1077912"/>
          </a:xfrm>
          <a:prstGeom prst="bentConnector2">
            <a:avLst/>
          </a:prstGeom>
          <a:solidFill>
            <a:srgbClr val="00B8FF"/>
          </a:solidFill>
          <a:ln w="28440" cap="flat" cmpd="sng" algn="ctr">
            <a:solidFill>
              <a:srgbClr val="008000"/>
            </a:solidFill>
            <a:prstDash val="solid"/>
            <a:round/>
            <a:headEnd type="none" w="med" len="med"/>
            <a:tailEnd type="arrow"/>
          </a:ln>
          <a:effectLst/>
        </p:spPr>
      </p:cxnSp>
      <p:cxnSp>
        <p:nvCxnSpPr>
          <p:cNvPr id="16" name="Forme 15"/>
          <p:cNvCxnSpPr>
            <a:stCxn id="9" idx="2"/>
            <a:endCxn id="17" idx="4"/>
          </p:cNvCxnSpPr>
          <p:nvPr/>
        </p:nvCxnSpPr>
        <p:spPr bwMode="auto">
          <a:xfrm rot="5400000">
            <a:off x="5295968" y="4038177"/>
            <a:ext cx="1534623" cy="748068"/>
          </a:xfrm>
          <a:prstGeom prst="bentConnector2">
            <a:avLst/>
          </a:prstGeom>
          <a:solidFill>
            <a:srgbClr val="00B8FF"/>
          </a:solidFill>
          <a:ln w="28440" cap="flat" cmpd="sng" algn="ctr">
            <a:solidFill>
              <a:srgbClr val="008000"/>
            </a:solidFill>
            <a:prstDash val="solid"/>
            <a:round/>
            <a:headEnd type="none" w="med" len="med"/>
            <a:tailEnd type="arrow"/>
          </a:ln>
          <a:effectLst/>
        </p:spPr>
      </p:cxnSp>
      <p:sp>
        <p:nvSpPr>
          <p:cNvPr id="17" name="Cylindre 16"/>
          <p:cNvSpPr/>
          <p:nvPr/>
        </p:nvSpPr>
        <p:spPr bwMode="auto">
          <a:xfrm>
            <a:off x="3733800" y="4267200"/>
            <a:ext cx="1955445" cy="1824645"/>
          </a:xfrm>
          <a:prstGeom prst="can">
            <a:avLst/>
          </a:prstGeom>
          <a:solidFill>
            <a:schemeClr val="accent5"/>
          </a:solidFill>
          <a:ln w="28440" cap="flat" cmpd="sng" algn="ctr">
            <a:solidFill>
              <a:srgbClr val="000000"/>
            </a:solidFill>
            <a:prstDash val="solid"/>
            <a:round/>
            <a:headEnd type="none" w="med" len="med"/>
            <a:tailEnd type="none" w="med" len="med"/>
          </a:ln>
          <a:effectLst/>
        </p:spPr>
        <p:txBody>
          <a:bodyPr/>
          <a:lstStyle/>
          <a:p>
            <a:r>
              <a:rPr lang="en-US" dirty="0" smtClean="0"/>
              <a:t>3D Index Files Stored on Common Storage Bay</a:t>
            </a:r>
            <a:endParaRPr lang="en-US" dirty="0"/>
          </a:p>
        </p:txBody>
      </p:sp>
      <p:sp>
        <p:nvSpPr>
          <p:cNvPr id="22" name="ZoneTexte 21"/>
          <p:cNvSpPr txBox="1"/>
          <p:nvPr/>
        </p:nvSpPr>
        <p:spPr>
          <a:xfrm>
            <a:off x="1600200" y="884793"/>
            <a:ext cx="2429985" cy="369332"/>
          </a:xfrm>
          <a:prstGeom prst="rect">
            <a:avLst/>
          </a:prstGeom>
          <a:noFill/>
        </p:spPr>
        <p:txBody>
          <a:bodyPr wrap="none" rtlCol="0">
            <a:spAutoFit/>
          </a:bodyPr>
          <a:lstStyle/>
          <a:p>
            <a:r>
              <a:rPr lang="en-US" dirty="0" smtClean="0"/>
              <a:t>3D Index Build Server</a:t>
            </a:r>
            <a:endParaRPr lang="en-US" dirty="0"/>
          </a:p>
        </p:txBody>
      </p:sp>
      <p:sp>
        <p:nvSpPr>
          <p:cNvPr id="23" name="ZoneTexte 22"/>
          <p:cNvSpPr txBox="1"/>
          <p:nvPr/>
        </p:nvSpPr>
        <p:spPr>
          <a:xfrm>
            <a:off x="5562600" y="914400"/>
            <a:ext cx="1852565" cy="369332"/>
          </a:xfrm>
          <a:prstGeom prst="rect">
            <a:avLst/>
          </a:prstGeom>
          <a:noFill/>
        </p:spPr>
        <p:txBody>
          <a:bodyPr wrap="none" rtlCol="0">
            <a:spAutoFit/>
          </a:bodyPr>
          <a:lstStyle/>
          <a:p>
            <a:r>
              <a:rPr lang="en-US" dirty="0" smtClean="0"/>
              <a:t>3D Index Server</a:t>
            </a:r>
            <a:endParaRPr lang="en-US" dirty="0"/>
          </a:p>
        </p:txBody>
      </p:sp>
      <p:pic>
        <p:nvPicPr>
          <p:cNvPr id="24" name="Image 23" descr="CG197-0029.jpg"/>
          <p:cNvPicPr>
            <a:picLocks noChangeAspect="1"/>
          </p:cNvPicPr>
          <p:nvPr/>
        </p:nvPicPr>
        <p:blipFill>
          <a:blip r:embed="rId3" cstate="print"/>
          <a:stretch>
            <a:fillRect/>
          </a:stretch>
        </p:blipFill>
        <p:spPr>
          <a:xfrm>
            <a:off x="7654925" y="3997325"/>
            <a:ext cx="1489075" cy="1492250"/>
          </a:xfrm>
          <a:prstGeom prst="rect">
            <a:avLst/>
          </a:prstGeom>
        </p:spPr>
      </p:pic>
      <p:cxnSp>
        <p:nvCxnSpPr>
          <p:cNvPr id="30" name="Forme 29"/>
          <p:cNvCxnSpPr>
            <a:stCxn id="24" idx="0"/>
            <a:endCxn id="9" idx="3"/>
          </p:cNvCxnSpPr>
          <p:nvPr/>
        </p:nvCxnSpPr>
        <p:spPr bwMode="auto">
          <a:xfrm rot="16200000" flipV="1">
            <a:off x="7081838" y="2679700"/>
            <a:ext cx="1547812" cy="1087438"/>
          </a:xfrm>
          <a:prstGeom prst="curvedConnector2">
            <a:avLst/>
          </a:prstGeom>
          <a:solidFill>
            <a:srgbClr val="00B8FF"/>
          </a:solidFill>
          <a:ln w="28440" cap="flat" cmpd="sng" algn="ctr">
            <a:solidFill>
              <a:srgbClr val="000000"/>
            </a:solidFill>
            <a:prstDash val="solid"/>
            <a:round/>
            <a:headEnd type="arrow"/>
            <a:tailEnd type="arrow"/>
          </a:ln>
          <a:effectLst/>
        </p:spPr>
      </p:cxnSp>
      <p:sp>
        <p:nvSpPr>
          <p:cNvPr id="31" name="ZoneTexte 30"/>
          <p:cNvSpPr txBox="1"/>
          <p:nvPr/>
        </p:nvSpPr>
        <p:spPr>
          <a:xfrm>
            <a:off x="7437170" y="1671935"/>
            <a:ext cx="1706830" cy="923330"/>
          </a:xfrm>
          <a:prstGeom prst="rect">
            <a:avLst/>
          </a:prstGeom>
          <a:noFill/>
        </p:spPr>
        <p:txBody>
          <a:bodyPr wrap="none" rtlCol="0">
            <a:spAutoFit/>
          </a:bodyPr>
          <a:lstStyle/>
          <a:p>
            <a:r>
              <a:rPr lang="en-US" dirty="0" smtClean="0"/>
              <a:t>3D Index </a:t>
            </a:r>
            <a:br>
              <a:rPr lang="en-US" dirty="0" smtClean="0"/>
            </a:br>
            <a:r>
              <a:rPr lang="en-US" dirty="0" smtClean="0"/>
              <a:t>Queries</a:t>
            </a:r>
            <a:br>
              <a:rPr lang="en-US" dirty="0" smtClean="0"/>
            </a:br>
            <a:r>
              <a:rPr lang="en-US" dirty="0" smtClean="0"/>
              <a:t>from CATIA V6</a:t>
            </a:r>
          </a:p>
        </p:txBody>
      </p:sp>
      <p:pic>
        <p:nvPicPr>
          <p:cNvPr id="32" name="Image 31" descr="CG1AE-0048.jpg"/>
          <p:cNvPicPr>
            <a:picLocks noChangeAspect="1"/>
          </p:cNvPicPr>
          <p:nvPr/>
        </p:nvPicPr>
        <p:blipFill>
          <a:blip r:embed="rId4" cstate="print"/>
          <a:stretch>
            <a:fillRect/>
          </a:stretch>
        </p:blipFill>
        <p:spPr>
          <a:xfrm>
            <a:off x="197646" y="4743450"/>
            <a:ext cx="1141407" cy="1651000"/>
          </a:xfrm>
          <a:prstGeom prst="rect">
            <a:avLst/>
          </a:prstGeom>
        </p:spPr>
      </p:pic>
      <p:pic>
        <p:nvPicPr>
          <p:cNvPr id="33" name="Image 32" descr="CG1A5-0044.jpg"/>
          <p:cNvPicPr>
            <a:picLocks noChangeAspect="1"/>
          </p:cNvPicPr>
          <p:nvPr/>
        </p:nvPicPr>
        <p:blipFill>
          <a:blip r:embed="rId5" cstate="print"/>
          <a:stretch>
            <a:fillRect/>
          </a:stretch>
        </p:blipFill>
        <p:spPr>
          <a:xfrm>
            <a:off x="127790" y="2587552"/>
            <a:ext cx="1211263" cy="1655319"/>
          </a:xfrm>
          <a:prstGeom prst="rect">
            <a:avLst/>
          </a:prstGeom>
        </p:spPr>
      </p:pic>
      <p:cxnSp>
        <p:nvCxnSpPr>
          <p:cNvPr id="35" name="Connecteur en angle 34"/>
          <p:cNvCxnSpPr>
            <a:stCxn id="11" idx="1"/>
            <a:endCxn id="33" idx="3"/>
          </p:cNvCxnSpPr>
          <p:nvPr/>
        </p:nvCxnSpPr>
        <p:spPr bwMode="auto">
          <a:xfrm rot="10800000" flipV="1">
            <a:off x="1339053" y="2449512"/>
            <a:ext cx="442122" cy="965699"/>
          </a:xfrm>
          <a:prstGeom prst="bentConnector3">
            <a:avLst>
              <a:gd name="adj1" fmla="val 50000"/>
            </a:avLst>
          </a:prstGeom>
          <a:solidFill>
            <a:srgbClr val="00B8FF"/>
          </a:solidFill>
          <a:ln w="28440" cap="flat" cmpd="sng" algn="ctr">
            <a:solidFill>
              <a:srgbClr val="000000"/>
            </a:solidFill>
            <a:prstDash val="solid"/>
            <a:round/>
            <a:headEnd type="triangle" w="med" len="med"/>
            <a:tailEnd type="stealth"/>
          </a:ln>
          <a:effectLst/>
        </p:spPr>
      </p:cxnSp>
      <p:cxnSp>
        <p:nvCxnSpPr>
          <p:cNvPr id="37" name="Forme 36"/>
          <p:cNvCxnSpPr>
            <a:stCxn id="11" idx="1"/>
            <a:endCxn id="32" idx="3"/>
          </p:cNvCxnSpPr>
          <p:nvPr/>
        </p:nvCxnSpPr>
        <p:spPr bwMode="auto">
          <a:xfrm rot="10800000" flipV="1">
            <a:off x="1339053" y="2449512"/>
            <a:ext cx="442122" cy="3119437"/>
          </a:xfrm>
          <a:prstGeom prst="bentConnector3">
            <a:avLst>
              <a:gd name="adj1" fmla="val 50000"/>
            </a:avLst>
          </a:prstGeom>
          <a:solidFill>
            <a:srgbClr val="00B8FF"/>
          </a:solidFill>
          <a:ln w="28440" cap="flat" cmpd="sng" algn="ctr">
            <a:solidFill>
              <a:srgbClr val="000000"/>
            </a:solidFill>
            <a:prstDash val="solid"/>
            <a:round/>
            <a:headEnd type="triangle" w="med" len="med"/>
            <a:tailEnd type="stealth"/>
          </a:ln>
          <a:effectLst/>
        </p:spPr>
      </p:cxnSp>
      <p:sp>
        <p:nvSpPr>
          <p:cNvPr id="39" name="ZoneTexte 38"/>
          <p:cNvSpPr txBox="1"/>
          <p:nvPr/>
        </p:nvSpPr>
        <p:spPr>
          <a:xfrm>
            <a:off x="419543" y="2133600"/>
            <a:ext cx="697614" cy="369332"/>
          </a:xfrm>
          <a:prstGeom prst="rect">
            <a:avLst/>
          </a:prstGeom>
          <a:noFill/>
        </p:spPr>
        <p:txBody>
          <a:bodyPr wrap="none" rtlCol="0">
            <a:spAutoFit/>
          </a:bodyPr>
          <a:lstStyle/>
          <a:p>
            <a:r>
              <a:rPr lang="en-US" dirty="0" smtClean="0"/>
              <a:t>MCS</a:t>
            </a:r>
            <a:endParaRPr lang="en-US" dirty="0"/>
          </a:p>
        </p:txBody>
      </p:sp>
      <p:sp>
        <p:nvSpPr>
          <p:cNvPr id="40" name="ZoneTexte 39"/>
          <p:cNvSpPr txBox="1"/>
          <p:nvPr/>
        </p:nvSpPr>
        <p:spPr>
          <a:xfrm>
            <a:off x="419543" y="4419600"/>
            <a:ext cx="646331" cy="369332"/>
          </a:xfrm>
          <a:prstGeom prst="rect">
            <a:avLst/>
          </a:prstGeom>
          <a:noFill/>
        </p:spPr>
        <p:txBody>
          <a:bodyPr wrap="none" rtlCol="0">
            <a:spAutoFit/>
          </a:bodyPr>
          <a:lstStyle/>
          <a:p>
            <a:r>
              <a:rPr lang="en-US" dirty="0" smtClean="0"/>
              <a:t>FCS</a:t>
            </a:r>
            <a:endParaRPr lang="en-US" dirty="0"/>
          </a:p>
        </p:txBody>
      </p:sp>
      <p:sp>
        <p:nvSpPr>
          <p:cNvPr id="43" name="ZoneTexte 42"/>
          <p:cNvSpPr txBox="1"/>
          <p:nvPr/>
        </p:nvSpPr>
        <p:spPr>
          <a:xfrm>
            <a:off x="8050656" y="5568949"/>
            <a:ext cx="774822" cy="369332"/>
          </a:xfrm>
          <a:prstGeom prst="rect">
            <a:avLst/>
          </a:prstGeom>
          <a:noFill/>
        </p:spPr>
        <p:txBody>
          <a:bodyPr wrap="none" rtlCol="0">
            <a:spAutoFit/>
          </a:bodyPr>
          <a:lstStyle/>
          <a:p>
            <a:r>
              <a:rPr lang="en-US" dirty="0" smtClean="0"/>
              <a:t>Client</a:t>
            </a:r>
          </a:p>
        </p:txBody>
      </p:sp>
      <p:sp>
        <p:nvSpPr>
          <p:cNvPr id="44" name="ZoneTexte 43"/>
          <p:cNvSpPr txBox="1"/>
          <p:nvPr/>
        </p:nvSpPr>
        <p:spPr>
          <a:xfrm>
            <a:off x="1339053" y="5489575"/>
            <a:ext cx="1403524" cy="923330"/>
          </a:xfrm>
          <a:prstGeom prst="rect">
            <a:avLst/>
          </a:prstGeom>
          <a:noFill/>
        </p:spPr>
        <p:txBody>
          <a:bodyPr wrap="none" rtlCol="0">
            <a:spAutoFit/>
          </a:bodyPr>
          <a:lstStyle/>
          <a:p>
            <a:r>
              <a:rPr lang="en-US" dirty="0" smtClean="0"/>
              <a:t>3D Index </a:t>
            </a:r>
            <a:br>
              <a:rPr lang="en-US" dirty="0" smtClean="0"/>
            </a:br>
            <a:r>
              <a:rPr lang="en-US" dirty="0" smtClean="0"/>
              <a:t>Builds from </a:t>
            </a:r>
            <a:br>
              <a:rPr lang="en-US" dirty="0" smtClean="0"/>
            </a:br>
            <a:r>
              <a:rPr lang="en-US" dirty="0" smtClean="0"/>
              <a:t>data in FCS</a:t>
            </a: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2"/>
          <p:cNvSpPr>
            <a:spLocks noGrp="1" noChangeArrowheads="1"/>
          </p:cNvSpPr>
          <p:nvPr>
            <p:ph type="title"/>
          </p:nvPr>
        </p:nvSpPr>
        <p:spPr/>
        <p:txBody>
          <a:bodyPr/>
          <a:lstStyle/>
          <a:p>
            <a:pPr eaLnBrk="1" hangingPunct="1"/>
            <a:r>
              <a:rPr lang="en-US"/>
              <a:t>Agenda</a:t>
            </a:r>
          </a:p>
        </p:txBody>
      </p:sp>
      <p:sp>
        <p:nvSpPr>
          <p:cNvPr id="134148" name="Rectangle 7"/>
          <p:cNvSpPr>
            <a:spLocks noChangeArrowheads="1"/>
          </p:cNvSpPr>
          <p:nvPr/>
        </p:nvSpPr>
        <p:spPr bwMode="gray">
          <a:xfrm>
            <a:off x="2557463" y="931863"/>
            <a:ext cx="5329237" cy="554037"/>
          </a:xfrm>
          <a:prstGeom prst="rect">
            <a:avLst/>
          </a:prstGeom>
          <a:gradFill rotWithShape="0">
            <a:gsLst>
              <a:gs pos="0">
                <a:srgbClr val="003399">
                  <a:alpha val="25000"/>
                </a:srgbClr>
              </a:gs>
              <a:gs pos="100000">
                <a:srgbClr val="8EA5D2"/>
              </a:gs>
            </a:gsLst>
            <a:lin ang="0" scaled="1"/>
          </a:gradFill>
          <a:ln w="3175">
            <a:noFill/>
            <a:miter lim="800000"/>
            <a:headEnd/>
            <a:tailEnd/>
          </a:ln>
        </p:spPr>
        <p:txBody>
          <a:bodyPr wrap="none" lIns="90000" tIns="46800" rIns="90000" bIns="46800" anchor="ctr">
            <a:prstTxWarp prst="textNoShape">
              <a:avLst/>
            </a:prstTxWarp>
          </a:bodyPr>
          <a:lstStyle/>
          <a:p>
            <a:pPr>
              <a:lnSpc>
                <a:spcPct val="90000"/>
              </a:lnSpc>
              <a:spcBef>
                <a:spcPct val="0"/>
              </a:spcBef>
              <a:buClr>
                <a:schemeClr val="folHlink"/>
              </a:buClr>
              <a:buSzPct val="80000"/>
              <a:buFont typeface="Wingdings" pitchFamily="-65" charset="2"/>
              <a:buNone/>
            </a:pPr>
            <a:r>
              <a:rPr kumimoji="1" lang="fr-FR" altLang="ja-JP" sz="2000" b="1" dirty="0" smtClean="0">
                <a:solidFill>
                  <a:schemeClr val="bg1"/>
                </a:solidFill>
                <a:ea typeface="MS PGothic" pitchFamily="34" charset="-128"/>
                <a:cs typeface="MS PGothic" pitchFamily="34" charset="-128"/>
              </a:rPr>
              <a:t>Installation </a:t>
            </a:r>
            <a:r>
              <a:rPr kumimoji="1" lang="fr-FR" altLang="ja-JP" sz="2000" b="1" dirty="0" err="1" smtClean="0">
                <a:solidFill>
                  <a:schemeClr val="bg1"/>
                </a:solidFill>
                <a:ea typeface="MS PGothic" pitchFamily="34" charset="-128"/>
                <a:cs typeface="MS PGothic" pitchFamily="34" charset="-128"/>
              </a:rPr>
              <a:t>Overview</a:t>
            </a:r>
            <a:endParaRPr kumimoji="1" lang="en-US" altLang="ja-JP" sz="2000" b="1" dirty="0" smtClean="0">
              <a:solidFill>
                <a:schemeClr val="bg1"/>
              </a:solidFill>
              <a:ea typeface="MS PGothic" pitchFamily="34" charset="-128"/>
              <a:cs typeface="MS PGothic" pitchFamily="34" charset="-128"/>
            </a:endParaRPr>
          </a:p>
        </p:txBody>
      </p:sp>
      <p:sp>
        <p:nvSpPr>
          <p:cNvPr id="134149" name="Rectangle 9"/>
          <p:cNvSpPr>
            <a:spLocks noChangeArrowheads="1"/>
          </p:cNvSpPr>
          <p:nvPr/>
        </p:nvSpPr>
        <p:spPr bwMode="gray">
          <a:xfrm>
            <a:off x="2551652" y="5638800"/>
            <a:ext cx="5329238" cy="554037"/>
          </a:xfrm>
          <a:prstGeom prst="rect">
            <a:avLst/>
          </a:prstGeom>
          <a:gradFill rotWithShape="0">
            <a:gsLst>
              <a:gs pos="0">
                <a:srgbClr val="003399">
                  <a:alpha val="25000"/>
                </a:srgbClr>
              </a:gs>
              <a:gs pos="100000">
                <a:srgbClr val="8EA5D2"/>
              </a:gs>
            </a:gsLst>
            <a:lin ang="0" scaled="1"/>
          </a:gradFill>
          <a:ln w="3175">
            <a:noFill/>
            <a:miter lim="800000"/>
            <a:headEnd/>
            <a:tailEnd/>
          </a:ln>
        </p:spPr>
        <p:txBody>
          <a:bodyPr wrap="none" lIns="90000" tIns="46800" rIns="90000" bIns="46800" anchor="ctr">
            <a:prstTxWarp prst="textNoShape">
              <a:avLst/>
            </a:prstTxWarp>
          </a:bodyPr>
          <a:lstStyle/>
          <a:p>
            <a:pPr>
              <a:lnSpc>
                <a:spcPct val="90000"/>
              </a:lnSpc>
              <a:spcBef>
                <a:spcPct val="0"/>
              </a:spcBef>
              <a:buClr>
                <a:schemeClr val="folHlink"/>
              </a:buClr>
              <a:buSzPct val="80000"/>
            </a:pPr>
            <a:r>
              <a:rPr kumimoji="1" lang="en-US" altLang="ja-JP" sz="2000" b="1" dirty="0" smtClean="0">
                <a:solidFill>
                  <a:schemeClr val="bg1"/>
                </a:solidFill>
                <a:ea typeface="MS PGothic" pitchFamily="34" charset="-128"/>
                <a:cs typeface="MS PGothic" pitchFamily="34" charset="-128"/>
              </a:rPr>
              <a:t>Client Installation</a:t>
            </a:r>
          </a:p>
        </p:txBody>
      </p:sp>
      <p:sp>
        <p:nvSpPr>
          <p:cNvPr id="134150" name="Rectangle 10"/>
          <p:cNvSpPr>
            <a:spLocks noChangeArrowheads="1"/>
          </p:cNvSpPr>
          <p:nvPr/>
        </p:nvSpPr>
        <p:spPr bwMode="gray">
          <a:xfrm>
            <a:off x="2555875" y="2943225"/>
            <a:ext cx="5329238" cy="554038"/>
          </a:xfrm>
          <a:prstGeom prst="rect">
            <a:avLst/>
          </a:prstGeom>
          <a:gradFill rotWithShape="0">
            <a:gsLst>
              <a:gs pos="0">
                <a:srgbClr val="003399">
                  <a:alpha val="25000"/>
                </a:srgbClr>
              </a:gs>
              <a:gs pos="100000">
                <a:srgbClr val="8EA5D2"/>
              </a:gs>
            </a:gsLst>
            <a:lin ang="0" scaled="1"/>
          </a:gradFill>
          <a:ln w="3175">
            <a:noFill/>
            <a:miter lim="800000"/>
            <a:headEnd/>
            <a:tailEnd/>
          </a:ln>
        </p:spPr>
        <p:txBody>
          <a:bodyPr wrap="none" lIns="90000" tIns="46800" rIns="90000" bIns="46800" anchor="ctr">
            <a:prstTxWarp prst="textNoShape">
              <a:avLst/>
            </a:prstTxWarp>
          </a:bodyPr>
          <a:lstStyle/>
          <a:p>
            <a:pPr>
              <a:lnSpc>
                <a:spcPct val="90000"/>
              </a:lnSpc>
              <a:spcBef>
                <a:spcPct val="0"/>
              </a:spcBef>
              <a:buClr>
                <a:schemeClr val="folHlink"/>
              </a:buClr>
              <a:buSzPct val="80000"/>
              <a:buFont typeface="Wingdings" pitchFamily="-65" charset="2"/>
              <a:buNone/>
            </a:pPr>
            <a:r>
              <a:rPr kumimoji="1" lang="en-US" altLang="ja-JP" sz="2000" b="1" dirty="0" smtClean="0">
                <a:solidFill>
                  <a:schemeClr val="bg1"/>
                </a:solidFill>
                <a:ea typeface="MS PGothic" pitchFamily="34" charset="-128"/>
                <a:cs typeface="MS PGothic" pitchFamily="34" charset="-128"/>
              </a:rPr>
              <a:t>FCS installation and Setup</a:t>
            </a:r>
          </a:p>
        </p:txBody>
      </p:sp>
      <p:sp>
        <p:nvSpPr>
          <p:cNvPr id="134151" name="Rectangle 13"/>
          <p:cNvSpPr>
            <a:spLocks noChangeArrowheads="1"/>
          </p:cNvSpPr>
          <p:nvPr/>
        </p:nvSpPr>
        <p:spPr bwMode="gray">
          <a:xfrm>
            <a:off x="2565400" y="3611563"/>
            <a:ext cx="5329238" cy="554037"/>
          </a:xfrm>
          <a:prstGeom prst="rect">
            <a:avLst/>
          </a:prstGeom>
          <a:gradFill rotWithShape="0">
            <a:gsLst>
              <a:gs pos="0">
                <a:srgbClr val="003399">
                  <a:alpha val="25000"/>
                </a:srgbClr>
              </a:gs>
              <a:gs pos="100000">
                <a:srgbClr val="8EA5D2"/>
              </a:gs>
            </a:gsLst>
            <a:lin ang="0" scaled="1"/>
          </a:gradFill>
          <a:ln w="3175">
            <a:noFill/>
            <a:miter lim="800000"/>
            <a:headEnd/>
            <a:tailEnd/>
          </a:ln>
        </p:spPr>
        <p:txBody>
          <a:bodyPr wrap="none" lIns="90000" tIns="46800" rIns="90000" bIns="46800" anchor="ctr">
            <a:prstTxWarp prst="textNoShape">
              <a:avLst/>
            </a:prstTxWarp>
          </a:bodyPr>
          <a:lstStyle/>
          <a:p>
            <a:pPr>
              <a:lnSpc>
                <a:spcPct val="90000"/>
              </a:lnSpc>
              <a:spcBef>
                <a:spcPct val="0"/>
              </a:spcBef>
              <a:buClr>
                <a:schemeClr val="folHlink"/>
              </a:buClr>
              <a:buSzPct val="80000"/>
            </a:pPr>
            <a:r>
              <a:rPr kumimoji="1" lang="en-US" altLang="ja-JP" sz="2000" b="1" dirty="0" smtClean="0">
                <a:solidFill>
                  <a:schemeClr val="bg1"/>
                </a:solidFill>
                <a:ea typeface="MS PGothic" pitchFamily="34" charset="-128"/>
                <a:cs typeface="MS PGothic" pitchFamily="34" charset="-128"/>
              </a:rPr>
              <a:t>Conferencing Server Installation</a:t>
            </a:r>
          </a:p>
        </p:txBody>
      </p:sp>
      <p:sp>
        <p:nvSpPr>
          <p:cNvPr id="134152" name="Rectangle 15"/>
          <p:cNvSpPr>
            <a:spLocks noChangeArrowheads="1"/>
          </p:cNvSpPr>
          <p:nvPr/>
        </p:nvSpPr>
        <p:spPr bwMode="gray">
          <a:xfrm>
            <a:off x="2559050" y="4256088"/>
            <a:ext cx="5329238" cy="554037"/>
          </a:xfrm>
          <a:prstGeom prst="rect">
            <a:avLst/>
          </a:prstGeom>
          <a:gradFill rotWithShape="0">
            <a:gsLst>
              <a:gs pos="0">
                <a:srgbClr val="003399">
                  <a:alpha val="25000"/>
                </a:srgbClr>
              </a:gs>
              <a:gs pos="100000">
                <a:srgbClr val="8EA5D2"/>
              </a:gs>
            </a:gsLst>
            <a:lin ang="0" scaled="1"/>
          </a:gradFill>
          <a:ln w="3175">
            <a:noFill/>
            <a:miter lim="800000"/>
            <a:headEnd/>
            <a:tailEnd/>
          </a:ln>
        </p:spPr>
        <p:txBody>
          <a:bodyPr wrap="none" lIns="90000" tIns="46800" rIns="90000" bIns="46800" anchor="ctr">
            <a:prstTxWarp prst="textNoShape">
              <a:avLst/>
            </a:prstTxWarp>
          </a:bodyPr>
          <a:lstStyle/>
          <a:p>
            <a:pPr>
              <a:lnSpc>
                <a:spcPct val="90000"/>
              </a:lnSpc>
              <a:spcBef>
                <a:spcPct val="0"/>
              </a:spcBef>
              <a:buClr>
                <a:schemeClr val="folHlink"/>
              </a:buClr>
              <a:buSzPct val="80000"/>
              <a:buFont typeface="Wingdings" pitchFamily="-65" charset="2"/>
              <a:buNone/>
            </a:pPr>
            <a:r>
              <a:rPr kumimoji="1" lang="en-US" altLang="ja-JP" sz="2000" b="1" dirty="0" smtClean="0">
                <a:solidFill>
                  <a:schemeClr val="bg1"/>
                </a:solidFill>
                <a:ea typeface="MS PGothic" pitchFamily="34" charset="-128"/>
                <a:cs typeface="MS PGothic" pitchFamily="34" charset="-128"/>
              </a:rPr>
              <a:t>3D Index Search Server Installation</a:t>
            </a:r>
          </a:p>
        </p:txBody>
      </p:sp>
      <p:sp>
        <p:nvSpPr>
          <p:cNvPr id="134153" name="Rectangle 16"/>
          <p:cNvSpPr>
            <a:spLocks noChangeArrowheads="1"/>
          </p:cNvSpPr>
          <p:nvPr/>
        </p:nvSpPr>
        <p:spPr bwMode="gray">
          <a:xfrm>
            <a:off x="1466850" y="819150"/>
            <a:ext cx="522288" cy="5505450"/>
          </a:xfrm>
          <a:prstGeom prst="rect">
            <a:avLst/>
          </a:prstGeom>
          <a:gradFill rotWithShape="0">
            <a:gsLst>
              <a:gs pos="0">
                <a:srgbClr val="003399"/>
              </a:gs>
              <a:gs pos="100000">
                <a:srgbClr val="8EA5D2"/>
              </a:gs>
            </a:gsLst>
            <a:lin ang="0" scaled="1"/>
          </a:gradFill>
          <a:ln w="3175">
            <a:noFill/>
            <a:miter lim="800000"/>
            <a:headEnd/>
            <a:tailEnd/>
          </a:ln>
        </p:spPr>
        <p:txBody>
          <a:bodyPr wrap="none" lIns="90000" tIns="46800" rIns="90000" bIns="46800" anchor="ctr">
            <a:prstTxWarp prst="textNoShape">
              <a:avLst/>
            </a:prstTxWarp>
          </a:bodyPr>
          <a:lstStyle/>
          <a:p>
            <a:pPr>
              <a:lnSpc>
                <a:spcPct val="90000"/>
              </a:lnSpc>
              <a:spcBef>
                <a:spcPct val="0"/>
              </a:spcBef>
              <a:buClr>
                <a:schemeClr val="folHlink"/>
              </a:buClr>
              <a:buSzPct val="80000"/>
            </a:pPr>
            <a:endParaRPr kumimoji="1" lang="en-US" altLang="ja-JP" sz="2000" b="1">
              <a:solidFill>
                <a:schemeClr val="bg1"/>
              </a:solidFill>
              <a:ea typeface="MS PGothic" pitchFamily="34" charset="-128"/>
              <a:cs typeface="MS PGothic" pitchFamily="34" charset="-128"/>
            </a:endParaRPr>
          </a:p>
        </p:txBody>
      </p:sp>
      <p:sp>
        <p:nvSpPr>
          <p:cNvPr id="134154" name="Rectangle 17"/>
          <p:cNvSpPr>
            <a:spLocks noChangeArrowheads="1"/>
          </p:cNvSpPr>
          <p:nvPr/>
        </p:nvSpPr>
        <p:spPr bwMode="gray">
          <a:xfrm>
            <a:off x="1662113" y="1604963"/>
            <a:ext cx="652462" cy="552450"/>
          </a:xfrm>
          <a:prstGeom prst="rect">
            <a:avLst/>
          </a:prstGeom>
          <a:solidFill>
            <a:srgbClr val="FF6600"/>
          </a:solidFill>
          <a:ln w="3175">
            <a:solidFill>
              <a:srgbClr val="FF0000"/>
            </a:solidFill>
            <a:miter lim="800000"/>
            <a:headEnd/>
            <a:tailEnd/>
          </a:ln>
        </p:spPr>
        <p:txBody>
          <a:bodyPr wrap="none" lIns="90000" tIns="46800" rIns="90000" bIns="46800" anchor="ctr">
            <a:prstTxWarp prst="textNoShape">
              <a:avLst/>
            </a:prstTxWarp>
          </a:bodyPr>
          <a:lstStyle/>
          <a:p>
            <a:pPr algn="ctr">
              <a:lnSpc>
                <a:spcPct val="90000"/>
              </a:lnSpc>
              <a:spcBef>
                <a:spcPct val="0"/>
              </a:spcBef>
              <a:buClr>
                <a:schemeClr val="folHlink"/>
              </a:buClr>
              <a:buSzPct val="80000"/>
              <a:buFont typeface="Wingdings" pitchFamily="-65" charset="2"/>
              <a:buNone/>
            </a:pPr>
            <a:r>
              <a:rPr lang="en-US" altLang="ja-JP" sz="2000" b="1" dirty="0" smtClean="0">
                <a:solidFill>
                  <a:srgbClr val="FFFFFF"/>
                </a:solidFill>
                <a:ea typeface="ＭＳ Ｐゴシック" pitchFamily="-65" charset="-128"/>
                <a:cs typeface="ＭＳ Ｐゴシック" pitchFamily="-65" charset="-128"/>
              </a:rPr>
              <a:t>2</a:t>
            </a:r>
            <a:endParaRPr lang="en-US" sz="2000" b="1" dirty="0">
              <a:solidFill>
                <a:srgbClr val="FFFFFF"/>
              </a:solidFill>
              <a:ea typeface="ＭＳ Ｐゴシック" pitchFamily="-65" charset="-128"/>
              <a:cs typeface="ＭＳ Ｐゴシック" pitchFamily="-65" charset="-128"/>
            </a:endParaRPr>
          </a:p>
        </p:txBody>
      </p:sp>
      <p:sp>
        <p:nvSpPr>
          <p:cNvPr id="134155" name="Rectangle 18"/>
          <p:cNvSpPr>
            <a:spLocks noChangeArrowheads="1"/>
          </p:cNvSpPr>
          <p:nvPr/>
        </p:nvSpPr>
        <p:spPr bwMode="gray">
          <a:xfrm>
            <a:off x="1662113" y="944563"/>
            <a:ext cx="652462" cy="552450"/>
          </a:xfrm>
          <a:prstGeom prst="rect">
            <a:avLst/>
          </a:prstGeom>
          <a:solidFill>
            <a:srgbClr val="FF6600"/>
          </a:solidFill>
          <a:ln w="3175">
            <a:solidFill>
              <a:srgbClr val="FF0000"/>
            </a:solidFill>
            <a:miter lim="800000"/>
            <a:headEnd/>
            <a:tailEnd/>
          </a:ln>
        </p:spPr>
        <p:txBody>
          <a:bodyPr wrap="none" lIns="90000" tIns="46800" rIns="90000" bIns="46800" anchor="ctr">
            <a:prstTxWarp prst="textNoShape">
              <a:avLst/>
            </a:prstTxWarp>
          </a:bodyPr>
          <a:lstStyle/>
          <a:p>
            <a:pPr algn="ctr">
              <a:lnSpc>
                <a:spcPct val="90000"/>
              </a:lnSpc>
              <a:spcBef>
                <a:spcPct val="0"/>
              </a:spcBef>
              <a:buClr>
                <a:schemeClr val="folHlink"/>
              </a:buClr>
              <a:buSzPct val="80000"/>
              <a:buFont typeface="Wingdings" pitchFamily="-65" charset="2"/>
              <a:buNone/>
            </a:pPr>
            <a:r>
              <a:rPr lang="en-US" sz="2000" b="1">
                <a:solidFill>
                  <a:srgbClr val="FFFFFF"/>
                </a:solidFill>
                <a:ea typeface="ＭＳ Ｐゴシック" pitchFamily="-65" charset="-128"/>
                <a:cs typeface="ＭＳ Ｐゴシック" pitchFamily="-65" charset="-128"/>
              </a:rPr>
              <a:t>1</a:t>
            </a:r>
          </a:p>
        </p:txBody>
      </p:sp>
      <p:sp>
        <p:nvSpPr>
          <p:cNvPr id="134156" name="Rectangle 25"/>
          <p:cNvSpPr>
            <a:spLocks noChangeArrowheads="1"/>
          </p:cNvSpPr>
          <p:nvPr/>
        </p:nvSpPr>
        <p:spPr bwMode="gray">
          <a:xfrm>
            <a:off x="1656302" y="5651500"/>
            <a:ext cx="652463" cy="552450"/>
          </a:xfrm>
          <a:prstGeom prst="rect">
            <a:avLst/>
          </a:prstGeom>
          <a:solidFill>
            <a:srgbClr val="FF6600"/>
          </a:solidFill>
          <a:ln w="3175">
            <a:solidFill>
              <a:srgbClr val="FF0000"/>
            </a:solidFill>
            <a:miter lim="800000"/>
            <a:headEnd/>
            <a:tailEnd/>
          </a:ln>
        </p:spPr>
        <p:txBody>
          <a:bodyPr wrap="none" lIns="90000" tIns="46800" rIns="90000" bIns="46800" anchor="ctr">
            <a:prstTxWarp prst="textNoShape">
              <a:avLst/>
            </a:prstTxWarp>
          </a:bodyPr>
          <a:lstStyle/>
          <a:p>
            <a:pPr algn="ctr">
              <a:lnSpc>
                <a:spcPct val="90000"/>
              </a:lnSpc>
              <a:spcBef>
                <a:spcPct val="0"/>
              </a:spcBef>
              <a:buClr>
                <a:schemeClr val="folHlink"/>
              </a:buClr>
              <a:buSzPct val="80000"/>
              <a:buFont typeface="Wingdings" pitchFamily="-65" charset="2"/>
              <a:buNone/>
            </a:pPr>
            <a:r>
              <a:rPr lang="en-US" sz="2000" b="1" dirty="0" smtClean="0">
                <a:solidFill>
                  <a:srgbClr val="FFFFFF"/>
                </a:solidFill>
                <a:ea typeface="ＭＳ Ｐゴシック" pitchFamily="-65" charset="-128"/>
                <a:cs typeface="ＭＳ Ｐゴシック" pitchFamily="-65" charset="-128"/>
              </a:rPr>
              <a:t>8</a:t>
            </a:r>
            <a:endParaRPr lang="en-US" sz="2000" b="1" dirty="0">
              <a:solidFill>
                <a:srgbClr val="FFFFFF"/>
              </a:solidFill>
              <a:ea typeface="ＭＳ Ｐゴシック" pitchFamily="-65" charset="-128"/>
              <a:cs typeface="ＭＳ Ｐゴシック" pitchFamily="-65" charset="-128"/>
            </a:endParaRPr>
          </a:p>
        </p:txBody>
      </p:sp>
      <p:sp>
        <p:nvSpPr>
          <p:cNvPr id="134157" name="Rectangle 28"/>
          <p:cNvSpPr>
            <a:spLocks noChangeArrowheads="1"/>
          </p:cNvSpPr>
          <p:nvPr/>
        </p:nvSpPr>
        <p:spPr bwMode="gray">
          <a:xfrm>
            <a:off x="1681163" y="2967038"/>
            <a:ext cx="652462" cy="552450"/>
          </a:xfrm>
          <a:prstGeom prst="rect">
            <a:avLst/>
          </a:prstGeom>
          <a:solidFill>
            <a:srgbClr val="FF6600"/>
          </a:solidFill>
          <a:ln w="3175">
            <a:solidFill>
              <a:srgbClr val="FF0000"/>
            </a:solidFill>
            <a:miter lim="800000"/>
            <a:headEnd/>
            <a:tailEnd/>
          </a:ln>
        </p:spPr>
        <p:txBody>
          <a:bodyPr wrap="none" lIns="90000" tIns="46800" rIns="90000" bIns="46800" anchor="ctr">
            <a:prstTxWarp prst="textNoShape">
              <a:avLst/>
            </a:prstTxWarp>
          </a:bodyPr>
          <a:lstStyle/>
          <a:p>
            <a:pPr algn="ctr">
              <a:lnSpc>
                <a:spcPct val="90000"/>
              </a:lnSpc>
              <a:spcBef>
                <a:spcPct val="0"/>
              </a:spcBef>
              <a:buClr>
                <a:schemeClr val="folHlink"/>
              </a:buClr>
              <a:buSzPct val="80000"/>
              <a:buFont typeface="Wingdings" pitchFamily="-65" charset="2"/>
              <a:buNone/>
            </a:pPr>
            <a:r>
              <a:rPr lang="en-US" altLang="ja-JP" sz="2000" b="1" dirty="0" smtClean="0">
                <a:solidFill>
                  <a:srgbClr val="FFFFFF"/>
                </a:solidFill>
                <a:ea typeface="ＭＳ Ｐゴシック" pitchFamily="-65" charset="-128"/>
                <a:cs typeface="ＭＳ Ｐゴシック" pitchFamily="-65" charset="-128"/>
              </a:rPr>
              <a:t>4</a:t>
            </a:r>
            <a:endParaRPr lang="en-US" sz="2000" b="1" dirty="0">
              <a:solidFill>
                <a:srgbClr val="FFFFFF"/>
              </a:solidFill>
              <a:ea typeface="ＭＳ Ｐゴシック" pitchFamily="-65" charset="-128"/>
              <a:cs typeface="ＭＳ Ｐゴシック" pitchFamily="-65" charset="-128"/>
            </a:endParaRPr>
          </a:p>
        </p:txBody>
      </p:sp>
      <p:sp>
        <p:nvSpPr>
          <p:cNvPr id="134158" name="Rectangle 29"/>
          <p:cNvSpPr>
            <a:spLocks noChangeArrowheads="1"/>
          </p:cNvSpPr>
          <p:nvPr/>
        </p:nvSpPr>
        <p:spPr bwMode="gray">
          <a:xfrm>
            <a:off x="1690688" y="3619500"/>
            <a:ext cx="652462" cy="552450"/>
          </a:xfrm>
          <a:prstGeom prst="rect">
            <a:avLst/>
          </a:prstGeom>
          <a:solidFill>
            <a:srgbClr val="FF6600"/>
          </a:solidFill>
          <a:ln w="3175">
            <a:solidFill>
              <a:srgbClr val="FF0000"/>
            </a:solidFill>
            <a:miter lim="800000"/>
            <a:headEnd/>
            <a:tailEnd/>
          </a:ln>
        </p:spPr>
        <p:txBody>
          <a:bodyPr wrap="none" lIns="90000" tIns="46800" rIns="90000" bIns="46800" anchor="ctr">
            <a:prstTxWarp prst="textNoShape">
              <a:avLst/>
            </a:prstTxWarp>
          </a:bodyPr>
          <a:lstStyle/>
          <a:p>
            <a:pPr algn="ctr">
              <a:lnSpc>
                <a:spcPct val="90000"/>
              </a:lnSpc>
              <a:spcBef>
                <a:spcPct val="0"/>
              </a:spcBef>
              <a:buClr>
                <a:schemeClr val="folHlink"/>
              </a:buClr>
              <a:buSzPct val="80000"/>
              <a:buFont typeface="Wingdings" pitchFamily="-65" charset="2"/>
              <a:buNone/>
            </a:pPr>
            <a:r>
              <a:rPr lang="en-US" sz="2000" b="1" dirty="0" smtClean="0">
                <a:solidFill>
                  <a:srgbClr val="FFFFFF"/>
                </a:solidFill>
                <a:ea typeface="ＭＳ Ｐゴシック" pitchFamily="-65" charset="-128"/>
                <a:cs typeface="ＭＳ Ｐゴシック" pitchFamily="-65" charset="-128"/>
              </a:rPr>
              <a:t>5</a:t>
            </a:r>
            <a:endParaRPr lang="en-US" sz="2000" b="1" dirty="0">
              <a:solidFill>
                <a:srgbClr val="FFFFFF"/>
              </a:solidFill>
              <a:ea typeface="ＭＳ Ｐゴシック" pitchFamily="-65" charset="-128"/>
              <a:cs typeface="ＭＳ Ｐゴシック" pitchFamily="-65" charset="-128"/>
            </a:endParaRPr>
          </a:p>
        </p:txBody>
      </p:sp>
      <p:sp>
        <p:nvSpPr>
          <p:cNvPr id="134159" name="Rectangle 31"/>
          <p:cNvSpPr>
            <a:spLocks noChangeArrowheads="1"/>
          </p:cNvSpPr>
          <p:nvPr/>
        </p:nvSpPr>
        <p:spPr bwMode="gray">
          <a:xfrm>
            <a:off x="1684846" y="4264025"/>
            <a:ext cx="652463" cy="552450"/>
          </a:xfrm>
          <a:prstGeom prst="rect">
            <a:avLst/>
          </a:prstGeom>
          <a:solidFill>
            <a:srgbClr val="FF6600"/>
          </a:solidFill>
          <a:ln w="3175">
            <a:solidFill>
              <a:srgbClr val="FF0000"/>
            </a:solidFill>
            <a:miter lim="800000"/>
            <a:headEnd/>
            <a:tailEnd/>
          </a:ln>
        </p:spPr>
        <p:txBody>
          <a:bodyPr wrap="none" lIns="90000" tIns="46800" rIns="90000" bIns="46800" anchor="ctr">
            <a:prstTxWarp prst="textNoShape">
              <a:avLst/>
            </a:prstTxWarp>
          </a:bodyPr>
          <a:lstStyle/>
          <a:p>
            <a:pPr algn="ctr">
              <a:lnSpc>
                <a:spcPct val="90000"/>
              </a:lnSpc>
              <a:spcBef>
                <a:spcPct val="0"/>
              </a:spcBef>
              <a:buClr>
                <a:schemeClr val="folHlink"/>
              </a:buClr>
              <a:buSzPct val="80000"/>
              <a:buFont typeface="Wingdings" pitchFamily="-65" charset="2"/>
              <a:buNone/>
            </a:pPr>
            <a:r>
              <a:rPr lang="en-US" sz="2000" b="1" dirty="0" smtClean="0">
                <a:solidFill>
                  <a:srgbClr val="FFFFFF"/>
                </a:solidFill>
                <a:ea typeface="ＭＳ Ｐゴシック" pitchFamily="-65" charset="-128"/>
                <a:cs typeface="ＭＳ Ｐゴシック" pitchFamily="-65" charset="-128"/>
              </a:rPr>
              <a:t>6</a:t>
            </a:r>
            <a:endParaRPr lang="en-US" sz="2000" b="1" dirty="0">
              <a:solidFill>
                <a:srgbClr val="FFFFFF"/>
              </a:solidFill>
              <a:ea typeface="ＭＳ Ｐゴシック" pitchFamily="-65" charset="-128"/>
              <a:cs typeface="ＭＳ Ｐゴシック" pitchFamily="-65" charset="-128"/>
            </a:endParaRPr>
          </a:p>
        </p:txBody>
      </p:sp>
      <p:sp>
        <p:nvSpPr>
          <p:cNvPr id="17" name="Rectangle 28"/>
          <p:cNvSpPr>
            <a:spLocks noChangeArrowheads="1"/>
          </p:cNvSpPr>
          <p:nvPr/>
        </p:nvSpPr>
        <p:spPr bwMode="gray">
          <a:xfrm>
            <a:off x="1656302" y="2282825"/>
            <a:ext cx="652462" cy="552450"/>
          </a:xfrm>
          <a:prstGeom prst="rect">
            <a:avLst/>
          </a:prstGeom>
          <a:solidFill>
            <a:srgbClr val="FF6600"/>
          </a:solidFill>
          <a:ln w="3175">
            <a:solidFill>
              <a:srgbClr val="FF0000"/>
            </a:solidFill>
            <a:miter lim="800000"/>
            <a:headEnd/>
            <a:tailEnd/>
          </a:ln>
        </p:spPr>
        <p:txBody>
          <a:bodyPr wrap="none" lIns="90000" tIns="46800" rIns="90000" bIns="46800" anchor="ctr">
            <a:prstTxWarp prst="textNoShape">
              <a:avLst/>
            </a:prstTxWarp>
          </a:bodyPr>
          <a:lstStyle/>
          <a:p>
            <a:pPr algn="ctr">
              <a:lnSpc>
                <a:spcPct val="90000"/>
              </a:lnSpc>
              <a:spcBef>
                <a:spcPct val="0"/>
              </a:spcBef>
              <a:buClr>
                <a:schemeClr val="folHlink"/>
              </a:buClr>
              <a:buSzPct val="80000"/>
              <a:buFont typeface="Wingdings" pitchFamily="-65" charset="2"/>
              <a:buNone/>
            </a:pPr>
            <a:r>
              <a:rPr lang="en-US" altLang="ja-JP" sz="2000" b="1" dirty="0" smtClean="0">
                <a:solidFill>
                  <a:srgbClr val="FFFFFF"/>
                </a:solidFill>
                <a:ea typeface="ＭＳ Ｐゴシック" pitchFamily="-65" charset="-128"/>
                <a:cs typeface="ＭＳ Ｐゴシック" pitchFamily="-65" charset="-128"/>
              </a:rPr>
              <a:t>3</a:t>
            </a:r>
            <a:endParaRPr lang="en-US" sz="2000" b="1" dirty="0">
              <a:solidFill>
                <a:srgbClr val="FFFFFF"/>
              </a:solidFill>
              <a:ea typeface="ＭＳ Ｐゴシック" pitchFamily="-65" charset="-128"/>
              <a:cs typeface="ＭＳ Ｐゴシック" pitchFamily="-65" charset="-128"/>
            </a:endParaRPr>
          </a:p>
        </p:txBody>
      </p:sp>
      <p:sp>
        <p:nvSpPr>
          <p:cNvPr id="18" name="Rectangle 15"/>
          <p:cNvSpPr>
            <a:spLocks noChangeArrowheads="1"/>
          </p:cNvSpPr>
          <p:nvPr/>
        </p:nvSpPr>
        <p:spPr bwMode="gray">
          <a:xfrm>
            <a:off x="2564892" y="4968875"/>
            <a:ext cx="5329238" cy="554037"/>
          </a:xfrm>
          <a:prstGeom prst="rect">
            <a:avLst/>
          </a:prstGeom>
          <a:gradFill rotWithShape="0">
            <a:gsLst>
              <a:gs pos="0">
                <a:srgbClr val="003399"/>
              </a:gs>
              <a:gs pos="100000">
                <a:srgbClr val="8EA5D2"/>
              </a:gs>
            </a:gsLst>
            <a:lin ang="0" scaled="1"/>
          </a:gradFill>
          <a:ln w="3175">
            <a:noFill/>
            <a:miter lim="800000"/>
            <a:headEnd/>
            <a:tailEnd/>
          </a:ln>
        </p:spPr>
        <p:txBody>
          <a:bodyPr wrap="none" lIns="90000" tIns="46800" rIns="90000" bIns="46800" anchor="ctr">
            <a:prstTxWarp prst="textNoShape">
              <a:avLst/>
            </a:prstTxWarp>
          </a:bodyPr>
          <a:lstStyle/>
          <a:p>
            <a:pPr>
              <a:lnSpc>
                <a:spcPct val="90000"/>
              </a:lnSpc>
              <a:spcBef>
                <a:spcPct val="0"/>
              </a:spcBef>
              <a:buClr>
                <a:schemeClr val="folHlink"/>
              </a:buClr>
              <a:buSzPct val="80000"/>
            </a:pPr>
            <a:r>
              <a:rPr kumimoji="1" lang="en-US" altLang="ja-JP" sz="2000" b="1" dirty="0" smtClean="0">
                <a:solidFill>
                  <a:schemeClr val="bg1"/>
                </a:solidFill>
                <a:ea typeface="MS PGothic" pitchFamily="34" charset="-128"/>
                <a:cs typeface="MS PGothic" pitchFamily="34" charset="-128"/>
              </a:rPr>
              <a:t>Advanced Search Server Installation</a:t>
            </a:r>
            <a:endParaRPr kumimoji="1" lang="en-US" altLang="ja-JP" sz="2000" b="1" dirty="0">
              <a:solidFill>
                <a:schemeClr val="bg1"/>
              </a:solidFill>
              <a:ea typeface="MS PGothic" pitchFamily="34" charset="-128"/>
              <a:cs typeface="MS PGothic" pitchFamily="34" charset="-128"/>
            </a:endParaRPr>
          </a:p>
        </p:txBody>
      </p:sp>
      <p:sp>
        <p:nvSpPr>
          <p:cNvPr id="19" name="Rectangle 31"/>
          <p:cNvSpPr>
            <a:spLocks noChangeArrowheads="1"/>
          </p:cNvSpPr>
          <p:nvPr/>
        </p:nvSpPr>
        <p:spPr bwMode="gray">
          <a:xfrm>
            <a:off x="1690688" y="4976812"/>
            <a:ext cx="652463" cy="552450"/>
          </a:xfrm>
          <a:prstGeom prst="rect">
            <a:avLst/>
          </a:prstGeom>
          <a:solidFill>
            <a:srgbClr val="FF6600"/>
          </a:solidFill>
          <a:ln w="3175">
            <a:solidFill>
              <a:srgbClr val="FF0000"/>
            </a:solidFill>
            <a:miter lim="800000"/>
            <a:headEnd/>
            <a:tailEnd/>
          </a:ln>
        </p:spPr>
        <p:txBody>
          <a:bodyPr wrap="none" lIns="90000" tIns="46800" rIns="90000" bIns="46800" anchor="ctr">
            <a:prstTxWarp prst="textNoShape">
              <a:avLst/>
            </a:prstTxWarp>
          </a:bodyPr>
          <a:lstStyle/>
          <a:p>
            <a:pPr algn="ctr">
              <a:lnSpc>
                <a:spcPct val="90000"/>
              </a:lnSpc>
              <a:spcBef>
                <a:spcPct val="0"/>
              </a:spcBef>
              <a:buClr>
                <a:schemeClr val="folHlink"/>
              </a:buClr>
              <a:buSzPct val="80000"/>
              <a:buFont typeface="Wingdings" pitchFamily="-65" charset="2"/>
              <a:buNone/>
            </a:pPr>
            <a:r>
              <a:rPr lang="en-US" sz="2000" b="1" dirty="0" smtClean="0">
                <a:solidFill>
                  <a:srgbClr val="FFFFFF"/>
                </a:solidFill>
                <a:ea typeface="ＭＳ Ｐゴシック" pitchFamily="-65" charset="-128"/>
                <a:cs typeface="ＭＳ Ｐゴシック" pitchFamily="-65" charset="-128"/>
              </a:rPr>
              <a:t>7</a:t>
            </a:r>
            <a:endParaRPr lang="en-US" sz="2000" b="1" dirty="0">
              <a:solidFill>
                <a:srgbClr val="FFFFFF"/>
              </a:solidFill>
              <a:ea typeface="ＭＳ Ｐゴシック" pitchFamily="-65" charset="-128"/>
              <a:cs typeface="ＭＳ Ｐゴシック" pitchFamily="-65" charset="-128"/>
            </a:endParaRPr>
          </a:p>
        </p:txBody>
      </p:sp>
      <p:sp>
        <p:nvSpPr>
          <p:cNvPr id="20" name="Rectangle 6"/>
          <p:cNvSpPr>
            <a:spLocks noChangeArrowheads="1"/>
          </p:cNvSpPr>
          <p:nvPr/>
        </p:nvSpPr>
        <p:spPr bwMode="gray">
          <a:xfrm>
            <a:off x="2564892" y="2282825"/>
            <a:ext cx="5329238" cy="554038"/>
          </a:xfrm>
          <a:prstGeom prst="rect">
            <a:avLst/>
          </a:prstGeom>
          <a:gradFill rotWithShape="0">
            <a:gsLst>
              <a:gs pos="0">
                <a:srgbClr val="003399">
                  <a:alpha val="25000"/>
                </a:srgbClr>
              </a:gs>
              <a:gs pos="100000">
                <a:srgbClr val="8EA5D2"/>
              </a:gs>
            </a:gsLst>
            <a:lin ang="0" scaled="1"/>
          </a:gradFill>
          <a:ln w="3175">
            <a:noFill/>
            <a:miter lim="800000"/>
            <a:headEnd/>
            <a:tailEnd/>
          </a:ln>
        </p:spPr>
        <p:txBody>
          <a:bodyPr wrap="none" lIns="90000" tIns="46800" rIns="90000" bIns="46800" anchor="ctr">
            <a:prstTxWarp prst="textNoShape">
              <a:avLst/>
            </a:prstTxWarp>
          </a:bodyPr>
          <a:lstStyle/>
          <a:p>
            <a:pPr>
              <a:lnSpc>
                <a:spcPct val="90000"/>
              </a:lnSpc>
              <a:spcBef>
                <a:spcPct val="0"/>
              </a:spcBef>
              <a:buClr>
                <a:schemeClr val="folHlink"/>
              </a:buClr>
              <a:buSzPct val="80000"/>
            </a:pPr>
            <a:r>
              <a:rPr kumimoji="1" lang="fr-FR" altLang="ja-JP" sz="2000" b="1" dirty="0" smtClean="0">
                <a:solidFill>
                  <a:schemeClr val="bg1"/>
                </a:solidFill>
                <a:ea typeface="MS PGothic" pitchFamily="34" charset="-128"/>
                <a:cs typeface="MS PGothic" pitchFamily="34" charset="-128"/>
              </a:rPr>
              <a:t>ENOVIA Application Server Installation</a:t>
            </a:r>
            <a:endParaRPr kumimoji="1" lang="en-US" altLang="ja-JP" sz="2000" b="1" dirty="0" smtClean="0">
              <a:solidFill>
                <a:schemeClr val="bg1"/>
              </a:solidFill>
              <a:ea typeface="MS PGothic" pitchFamily="34" charset="-128"/>
              <a:cs typeface="MS PGothic" pitchFamily="34" charset="-128"/>
            </a:endParaRPr>
          </a:p>
        </p:txBody>
      </p:sp>
      <p:sp>
        <p:nvSpPr>
          <p:cNvPr id="21" name="Rectangle 10"/>
          <p:cNvSpPr>
            <a:spLocks noChangeArrowheads="1"/>
          </p:cNvSpPr>
          <p:nvPr/>
        </p:nvSpPr>
        <p:spPr bwMode="gray">
          <a:xfrm>
            <a:off x="2551652" y="1603375"/>
            <a:ext cx="5329238" cy="554038"/>
          </a:xfrm>
          <a:prstGeom prst="rect">
            <a:avLst/>
          </a:prstGeom>
          <a:gradFill rotWithShape="0">
            <a:gsLst>
              <a:gs pos="0">
                <a:srgbClr val="003399">
                  <a:alpha val="25000"/>
                </a:srgbClr>
              </a:gs>
              <a:gs pos="100000">
                <a:srgbClr val="8EA5D2"/>
              </a:gs>
            </a:gsLst>
            <a:lin ang="0" scaled="1"/>
          </a:gradFill>
          <a:ln w="3175">
            <a:noFill/>
            <a:miter lim="800000"/>
            <a:headEnd/>
            <a:tailEnd/>
          </a:ln>
        </p:spPr>
        <p:txBody>
          <a:bodyPr wrap="none" lIns="90000" tIns="46800" rIns="90000" bIns="46800" anchor="ctr">
            <a:prstTxWarp prst="textNoShape">
              <a:avLst/>
            </a:prstTxWarp>
          </a:bodyPr>
          <a:lstStyle/>
          <a:p>
            <a:pPr>
              <a:lnSpc>
                <a:spcPct val="90000"/>
              </a:lnSpc>
              <a:spcBef>
                <a:spcPct val="0"/>
              </a:spcBef>
              <a:buClr>
                <a:schemeClr val="folHlink"/>
              </a:buClr>
              <a:buSzPct val="80000"/>
            </a:pPr>
            <a:r>
              <a:rPr kumimoji="1" lang="en-US" altLang="ja-JP" sz="2000" b="1" dirty="0" smtClean="0">
                <a:solidFill>
                  <a:schemeClr val="bg1"/>
                </a:solidFill>
                <a:ea typeface="MS PGothic" pitchFamily="34" charset="-128"/>
                <a:cs typeface="MS PGothic" pitchFamily="34" charset="-128"/>
              </a:rPr>
              <a:t>DB installation and Setup</a:t>
            </a:r>
          </a:p>
        </p:txBody>
      </p:sp>
    </p:spTree>
  </p:cSld>
  <p:clrMapOvr>
    <a:masterClrMapping/>
  </p:clrMapOvr>
  <p:transition/>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lstStyle/>
          <a:p>
            <a:r>
              <a:rPr lang="en-US" dirty="0" smtClean="0"/>
              <a:t>Autonomy IDOL</a:t>
            </a:r>
            <a:endParaRPr lang="en-US" dirty="0"/>
          </a:p>
        </p:txBody>
      </p:sp>
      <p:sp>
        <p:nvSpPr>
          <p:cNvPr id="4" name="Espace réservé du contenu 3"/>
          <p:cNvSpPr>
            <a:spLocks noGrp="1"/>
          </p:cNvSpPr>
          <p:nvPr>
            <p:ph idx="1"/>
          </p:nvPr>
        </p:nvSpPr>
        <p:spPr/>
        <p:txBody>
          <a:bodyPr/>
          <a:lstStyle/>
          <a:p>
            <a:r>
              <a:rPr lang="en-US" dirty="0" err="1" smtClean="0"/>
              <a:t>DiSH</a:t>
            </a:r>
            <a:r>
              <a:rPr lang="en-US" dirty="0" smtClean="0"/>
              <a:t> is the license server</a:t>
            </a:r>
          </a:p>
          <a:p>
            <a:r>
              <a:rPr lang="en-US" dirty="0" smtClean="0"/>
              <a:t>IDOL is the index server</a:t>
            </a:r>
          </a:p>
          <a:p>
            <a:r>
              <a:rPr lang="en-US" dirty="0" smtClean="0"/>
              <a:t>FSF is the content fetcher</a:t>
            </a:r>
          </a:p>
          <a:p>
            <a:r>
              <a:rPr lang="en-US" dirty="0" err="1" smtClean="0"/>
              <a:t>DiSH</a:t>
            </a:r>
            <a:r>
              <a:rPr lang="en-US" dirty="0" smtClean="0"/>
              <a:t> and IDOL and FSF must be installed on the Advanced Search Server (or MCS if no separate machine is deployed</a:t>
            </a:r>
          </a:p>
          <a:p>
            <a:r>
              <a:rPr lang="en-US" dirty="0" smtClean="0"/>
              <a:t>FSF must be deployed on each FCS </a:t>
            </a:r>
          </a:p>
          <a:p>
            <a:pPr lvl="1"/>
            <a:r>
              <a:rPr lang="fr-FR" dirty="0" smtClean="0"/>
              <a:t>T</a:t>
            </a:r>
            <a:r>
              <a:rPr lang="en-US" dirty="0" smtClean="0"/>
              <a:t>hey are connected via</a:t>
            </a:r>
            <a:r>
              <a:rPr lang="fr-FR" dirty="0" smtClean="0"/>
              <a:t>…</a:t>
            </a:r>
            <a:endParaRPr lang="en-US" dirty="0" smtClean="0"/>
          </a:p>
          <a:p>
            <a:r>
              <a:rPr lang="en-US" dirty="0" smtClean="0"/>
              <a:t>Create a baseline index</a:t>
            </a:r>
          </a:p>
          <a:p>
            <a:r>
              <a:rPr lang="en-US" dirty="0" smtClean="0"/>
              <a:t>Create a </a:t>
            </a:r>
            <a:r>
              <a:rPr lang="en-US" dirty="0" err="1" smtClean="0"/>
              <a:t>cron</a:t>
            </a:r>
            <a:r>
              <a:rPr lang="en-US" dirty="0" smtClean="0"/>
              <a:t> job for periodic indexing</a:t>
            </a:r>
          </a:p>
          <a:p>
            <a:r>
              <a:rPr lang="en-US" dirty="0" smtClean="0"/>
              <a:t>Modify </a:t>
            </a:r>
            <a:r>
              <a:rPr lang="en-US" dirty="0" err="1" smtClean="0"/>
              <a:t>emxSystem.properties</a:t>
            </a:r>
            <a:r>
              <a:rPr lang="en-US" dirty="0" smtClean="0"/>
              <a:t> to use Query and enable Advanced Search using Autonomy in the ENOVIA client applications</a:t>
            </a:r>
          </a:p>
          <a:p>
            <a:r>
              <a:rPr lang="en-US" dirty="0" smtClean="0"/>
              <a:t>Verify the indexes using</a:t>
            </a:r>
            <a:r>
              <a:rPr lang="fr-FR" dirty="0" smtClean="0"/>
              <a:t>…</a:t>
            </a:r>
            <a:endParaRPr lang="en-US" dirty="0" smtClean="0"/>
          </a:p>
          <a:p>
            <a:pPr>
              <a:buNone/>
            </a:pPr>
            <a:endParaRPr lang="fr-FR" dirty="0" smtClean="0"/>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Advanced Search</a:t>
            </a:r>
            <a:endParaRPr lang="en-US" dirty="0"/>
          </a:p>
        </p:txBody>
      </p:sp>
      <p:pic>
        <p:nvPicPr>
          <p:cNvPr id="3" name="Image 2"/>
          <p:cNvPicPr>
            <a:picLocks noChangeAspect="1"/>
          </p:cNvPicPr>
          <p:nvPr/>
        </p:nvPicPr>
        <p:blipFill>
          <a:blip r:embed="rId2">
            <a:clrChange>
              <a:clrFrom>
                <a:srgbClr val="FFFFFF"/>
              </a:clrFrom>
              <a:clrTo>
                <a:srgbClr val="FFFFFF">
                  <a:alpha val="0"/>
                </a:srgbClr>
              </a:clrTo>
            </a:clrChange>
          </a:blip>
          <a:stretch>
            <a:fillRect/>
          </a:stretch>
        </p:blipFill>
        <p:spPr>
          <a:xfrm>
            <a:off x="990600" y="914400"/>
            <a:ext cx="6705600" cy="5029200"/>
          </a:xfrm>
          <a:prstGeom prst="rect">
            <a:avLst/>
          </a:prstGeom>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re 5"/>
          <p:cNvSpPr>
            <a:spLocks noGrp="1"/>
          </p:cNvSpPr>
          <p:nvPr>
            <p:ph type="title"/>
          </p:nvPr>
        </p:nvSpPr>
        <p:spPr>
          <a:xfrm>
            <a:off x="768350" y="74612"/>
            <a:ext cx="8229600" cy="915988"/>
          </a:xfrm>
        </p:spPr>
        <p:txBody>
          <a:bodyPr/>
          <a:lstStyle/>
          <a:p>
            <a:r>
              <a:rPr lang="en-US" dirty="0" smtClean="0"/>
              <a:t>Before We Start</a:t>
            </a:r>
            <a:br>
              <a:rPr lang="en-US" dirty="0" smtClean="0"/>
            </a:br>
            <a:r>
              <a:rPr lang="en-US" dirty="0" smtClean="0"/>
              <a:t>Architecture Choice</a:t>
            </a:r>
          </a:p>
        </p:txBody>
      </p:sp>
      <p:sp>
        <p:nvSpPr>
          <p:cNvPr id="34819" name="Espace réservé du contenu 6"/>
          <p:cNvSpPr>
            <a:spLocks noGrp="1"/>
          </p:cNvSpPr>
          <p:nvPr>
            <p:ph idx="1"/>
          </p:nvPr>
        </p:nvSpPr>
        <p:spPr>
          <a:xfrm>
            <a:off x="679450" y="1014413"/>
            <a:ext cx="8229600" cy="5310187"/>
          </a:xfrm>
        </p:spPr>
        <p:txBody>
          <a:bodyPr/>
          <a:lstStyle/>
          <a:p>
            <a:r>
              <a:rPr lang="en-US" dirty="0" smtClean="0"/>
              <a:t>In a demo environment, most likely all components will be installed on the same system which will serve as the ENOVIA Application Server (MCS), the Database Server (DB) and the Advanced Search Server (NDX)</a:t>
            </a:r>
          </a:p>
          <a:p>
            <a:r>
              <a:rPr lang="en-US" dirty="0" smtClean="0"/>
              <a:t>In a real, production-type environment, it is desirable to separate the various elements on different servers</a:t>
            </a:r>
          </a:p>
          <a:p>
            <a:pPr lvl="1"/>
            <a:r>
              <a:rPr lang="en-US" sz="1600" dirty="0" smtClean="0"/>
              <a:t>Database Server – need to ensure that the connection string in MATRIX-R bootstrap file is correct</a:t>
            </a:r>
          </a:p>
          <a:p>
            <a:pPr lvl="1"/>
            <a:r>
              <a:rPr lang="en-US" sz="1600" dirty="0" smtClean="0"/>
              <a:t>FCS Server – actually a separate installation described later in this presentation, the FCS is a Live Collaboration Server with no database connection. It is also required to update the MCS with the System program to connect to the FCS. </a:t>
            </a:r>
          </a:p>
          <a:p>
            <a:pPr lvl="1"/>
            <a:r>
              <a:rPr lang="en-US" sz="1600" dirty="0" smtClean="0"/>
              <a:t>3D Index Server – server is installed and then each of the Desktop (CATIA, DELMIA, SIMULIA, and 3DLive) clients must be configured to connect to this server</a:t>
            </a:r>
          </a:p>
          <a:p>
            <a:pPr lvl="1"/>
            <a:r>
              <a:rPr lang="en-US" sz="1600" dirty="0" smtClean="0"/>
              <a:t>Advanced Search Server – requires the Studio Modeling Platform (at least MQL) and Live Collaboration Platform. </a:t>
            </a:r>
            <a:r>
              <a:rPr lang="en-US" sz="1600" dirty="0" smtClean="0">
                <a:solidFill>
                  <a:srgbClr val="FF0000"/>
                </a:solidFill>
              </a:rPr>
              <a:t>This implies that this server will also required a CPF license.</a:t>
            </a:r>
          </a:p>
          <a:p>
            <a:pPr lvl="1"/>
            <a:r>
              <a:rPr lang="en-US" sz="1600" dirty="0" smtClean="0"/>
              <a:t>Conferencing Server – install Lotus </a:t>
            </a:r>
            <a:r>
              <a:rPr lang="en-US" sz="1600" dirty="0" err="1" smtClean="0"/>
              <a:t>Sametime</a:t>
            </a:r>
            <a:r>
              <a:rPr lang="en-US" sz="1600" dirty="0" smtClean="0"/>
              <a:t> and Lotus Domino (or Microsoft Office Collaboration Server 2007). It requires detailed configuration in (refer to the IDSICC installation guide)</a:t>
            </a:r>
          </a:p>
        </p:txBody>
      </p:sp>
    </p:spTree>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Getting Started</a:t>
            </a:r>
            <a:endParaRPr lang="en-US" dirty="0"/>
          </a:p>
        </p:txBody>
      </p:sp>
      <p:sp>
        <p:nvSpPr>
          <p:cNvPr id="3" name="Espace réservé du contenu 2"/>
          <p:cNvSpPr>
            <a:spLocks noGrp="1"/>
          </p:cNvSpPr>
          <p:nvPr>
            <p:ph idx="1"/>
          </p:nvPr>
        </p:nvSpPr>
        <p:spPr>
          <a:xfrm>
            <a:off x="679450" y="762000"/>
            <a:ext cx="8226425" cy="3478212"/>
          </a:xfrm>
        </p:spPr>
        <p:txBody>
          <a:bodyPr/>
          <a:lstStyle/>
          <a:p>
            <a:pPr>
              <a:buNone/>
            </a:pPr>
            <a:r>
              <a:rPr lang="fr-FR" dirty="0" err="1" smtClean="0"/>
              <a:t>Ensurethereisat</a:t>
            </a:r>
            <a:r>
              <a:rPr lang="fr-FR" dirty="0" smtClean="0"/>
              <a:t> least 1GB of free </a:t>
            </a:r>
            <a:r>
              <a:rPr lang="fr-FR" dirty="0" err="1" smtClean="0"/>
              <a:t>space</a:t>
            </a:r>
          </a:p>
          <a:p>
            <a:pPr>
              <a:buNone/>
            </a:pPr>
            <a:r>
              <a:rPr lang="fr-FR" dirty="0" smtClean="0"/>
              <a:t>Install </a:t>
            </a:r>
            <a:r>
              <a:rPr lang="fr-FR" dirty="0" err="1" smtClean="0"/>
              <a:t>fromLiveCollaborationServer</a:t>
            </a:r>
            <a:r>
              <a:rPr lang="fr-FR" dirty="0" smtClean="0"/>
              <a:t> CD, </a:t>
            </a:r>
            <a:r>
              <a:rPr lang="fr-FR" dirty="0" err="1" smtClean="0"/>
              <a:t>thenrun</a:t>
            </a:r>
            <a:r>
              <a:rPr lang="fr-FR" dirty="0" smtClean="0"/>
              <a:t> the startup scripts </a:t>
            </a:r>
          </a:p>
          <a:p>
            <a:r>
              <a:rPr lang="fr-FR" dirty="0" err="1" smtClean="0"/>
              <a:t>startAdvancedSearchServer.sh</a:t>
            </a:r>
            <a:endParaRPr lang="fr-FR" dirty="0" smtClean="0"/>
          </a:p>
          <a:p>
            <a:r>
              <a:rPr lang="fr-FR" dirty="0" err="1" smtClean="0"/>
              <a:t>startAdvancedSearchFileSystemFetchServer.sh</a:t>
            </a:r>
            <a:endParaRPr lang="fr-FR" dirty="0" smtClean="0"/>
          </a:p>
          <a:p>
            <a:r>
              <a:rPr lang="fr-FR" dirty="0" err="1" smtClean="0"/>
              <a:t>youcan</a:t>
            </a:r>
            <a:r>
              <a:rPr lang="fr-FR" dirty="0" smtClean="0"/>
              <a:t> check </a:t>
            </a:r>
            <a:r>
              <a:rPr lang="fr-FR" dirty="0" err="1" smtClean="0"/>
              <a:t>it’s</a:t>
            </a:r>
            <a:r>
              <a:rPr lang="fr-FR" dirty="0" smtClean="0"/>
              <a:t> running by </a:t>
            </a:r>
            <a:r>
              <a:rPr lang="fr-FR" dirty="0" err="1" smtClean="0"/>
              <a:t>lookingat</a:t>
            </a:r>
            <a:r>
              <a:rPr lang="fr-FR" dirty="0" smtClean="0"/>
              <a:t> port 9000/action=help</a:t>
            </a:r>
          </a:p>
          <a:p>
            <a:pPr>
              <a:buNone/>
            </a:pPr>
            <a:r>
              <a:rPr lang="fr-FR" u="sng" dirty="0" err="1" smtClean="0"/>
              <a:t>Build</a:t>
            </a:r>
            <a:r>
              <a:rPr lang="fr-FR" u="sng" dirty="0" smtClean="0"/>
              <a:t> Index</a:t>
            </a:r>
          </a:p>
          <a:p>
            <a:pPr>
              <a:buNone/>
            </a:pPr>
            <a:r>
              <a:rPr lang="fr-FR" dirty="0" smtClean="0"/>
              <a:t>[</a:t>
            </a:r>
            <a:r>
              <a:rPr lang="fr-FR" dirty="0" err="1" smtClean="0"/>
              <a:t>matrix@localhost</a:t>
            </a:r>
            <a:r>
              <a:rPr lang="fr-FR" dirty="0" smtClean="0"/>
              <a:t> scripts]$ </a:t>
            </a:r>
            <a:r>
              <a:rPr lang="fr-FR" dirty="0" err="1" smtClean="0"/>
              <a:t>mql</a:t>
            </a:r>
            <a:endParaRPr lang="fr-FR" dirty="0" smtClean="0"/>
          </a:p>
          <a:p>
            <a:pPr>
              <a:buNone/>
            </a:pPr>
            <a:r>
              <a:rPr lang="fr-FR" dirty="0" smtClean="0"/>
              <a:t>MQL&lt;1&gt;set </a:t>
            </a:r>
            <a:r>
              <a:rPr lang="fr-FR" dirty="0" err="1" smtClean="0"/>
              <a:t>context</a:t>
            </a:r>
            <a:r>
              <a:rPr lang="fr-FR" dirty="0" smtClean="0"/>
              <a:t> user </a:t>
            </a:r>
            <a:r>
              <a:rPr lang="fr-FR" dirty="0" err="1" smtClean="0"/>
              <a:t>creator</a:t>
            </a:r>
            <a:r>
              <a:rPr lang="fr-FR" dirty="0" smtClean="0"/>
              <a:t>;</a:t>
            </a:r>
          </a:p>
          <a:p>
            <a:pPr>
              <a:buNone/>
            </a:pPr>
            <a:r>
              <a:rPr lang="fr-FR" dirty="0" smtClean="0"/>
              <a:t>MQL&lt;3&gt;set system </a:t>
            </a:r>
            <a:r>
              <a:rPr lang="fr-FR" dirty="0" err="1" smtClean="0"/>
              <a:t>searchindex</a:t>
            </a:r>
            <a:r>
              <a:rPr lang="fr-FR" dirty="0" smtClean="0"/>
              <a:t> file $ENOVIA_HOME/</a:t>
            </a:r>
            <a:r>
              <a:rPr lang="fr-FR" dirty="0" err="1" smtClean="0"/>
              <a:t>serverRMI/STAGING/ematrix/config.xml</a:t>
            </a:r>
            <a:r>
              <a:rPr lang="fr-FR" dirty="0" smtClean="0"/>
              <a:t>;</a:t>
            </a:r>
          </a:p>
          <a:p>
            <a:pPr>
              <a:buNone/>
            </a:pPr>
            <a:r>
              <a:rPr lang="fr-FR" dirty="0" smtClean="0"/>
              <a:t>MQL&lt;4&gt;</a:t>
            </a:r>
            <a:r>
              <a:rPr lang="fr-FR" dirty="0" err="1" smtClean="0"/>
              <a:t>startsearchindex</a:t>
            </a:r>
            <a:r>
              <a:rPr lang="fr-FR" dirty="0" smtClean="0"/>
              <a:t> mode FULL;                                            </a:t>
            </a:r>
          </a:p>
          <a:p>
            <a:pPr>
              <a:buNone/>
            </a:pPr>
            <a:r>
              <a:rPr lang="fr-FR" dirty="0" smtClean="0"/>
              <a:t>MQL&lt;5&gt;</a:t>
            </a:r>
            <a:r>
              <a:rPr lang="fr-FR" dirty="0" err="1" smtClean="0"/>
              <a:t>quit</a:t>
            </a:r>
            <a:r>
              <a:rPr lang="fr-FR" dirty="0" smtClean="0"/>
              <a:t>;</a:t>
            </a:r>
          </a:p>
          <a:p>
            <a:pPr>
              <a:buNone/>
            </a:pPr>
            <a:r>
              <a:rPr lang="fr-FR" dirty="0" err="1" smtClean="0"/>
              <a:t>Modify</a:t>
            </a:r>
            <a:r>
              <a:rPr lang="fr-FR" dirty="0" smtClean="0"/>
              <a:t> $</a:t>
            </a:r>
            <a:r>
              <a:rPr lang="fr-FR" dirty="0" err="1" smtClean="0"/>
              <a:t>ENOVIA_HOME/serverRMI/STAGING/ematrix/properties/emxSystem.properties</a:t>
            </a:r>
            <a:r>
              <a:rPr lang="fr-FR" dirty="0" smtClean="0"/>
              <a:t>:</a:t>
            </a:r>
          </a:p>
          <a:p>
            <a:r>
              <a:rPr lang="fr-FR" dirty="0" err="1" smtClean="0"/>
              <a:t>emxFramework.FullTextSearch.QueryType</a:t>
            </a:r>
            <a:r>
              <a:rPr lang="fr-FR" dirty="0" smtClean="0"/>
              <a:t>=</a:t>
            </a:r>
            <a:r>
              <a:rPr lang="fr-FR" dirty="0" err="1" smtClean="0"/>
              <a:t>Indexed</a:t>
            </a:r>
            <a:endParaRPr lang="fr-FR" dirty="0" smtClean="0"/>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Getting Started (2/2)</a:t>
            </a:r>
            <a:endParaRPr lang="en-US" dirty="0"/>
          </a:p>
        </p:txBody>
      </p:sp>
      <p:sp>
        <p:nvSpPr>
          <p:cNvPr id="3" name="Espace réservé du contenu 2"/>
          <p:cNvSpPr>
            <a:spLocks noGrp="1"/>
          </p:cNvSpPr>
          <p:nvPr>
            <p:ph idx="1"/>
          </p:nvPr>
        </p:nvSpPr>
        <p:spPr/>
        <p:txBody>
          <a:bodyPr/>
          <a:lstStyle/>
          <a:p>
            <a:r>
              <a:rPr lang="en-US" dirty="0" smtClean="0"/>
              <a:t>Rebuild and redeploy WAR file</a:t>
            </a:r>
          </a:p>
          <a:p>
            <a:r>
              <a:rPr lang="fr-FR" dirty="0" err="1" smtClean="0"/>
              <a:t>Finally</a:t>
            </a:r>
            <a:r>
              <a:rPr lang="fr-FR" dirty="0" smtClean="0"/>
              <a:t>, set up a partial index via </a:t>
            </a:r>
            <a:r>
              <a:rPr lang="fr-FR" dirty="0" err="1" smtClean="0"/>
              <a:t>cron</a:t>
            </a:r>
            <a:r>
              <a:rPr lang="fr-FR" dirty="0" smtClean="0"/>
              <a:t> :</a:t>
            </a:r>
          </a:p>
          <a:p>
            <a:r>
              <a:rPr lang="fr-FR" dirty="0" smtClean="0"/>
              <a:t>Use </a:t>
            </a:r>
            <a:r>
              <a:rPr lang="fr-FR" dirty="0" err="1" smtClean="0"/>
              <a:t>crontab</a:t>
            </a:r>
            <a:r>
              <a:rPr lang="fr-FR" dirty="0" smtClean="0"/>
              <a:t> –e</a:t>
            </a:r>
          </a:p>
          <a:p>
            <a:pPr lvl="1">
              <a:buNone/>
            </a:pPr>
            <a:r>
              <a:rPr lang="fr-FR" sz="1200" dirty="0" smtClean="0"/>
              <a:t>5 * * * * /</a:t>
            </a:r>
            <a:r>
              <a:rPr lang="fr-FR" sz="1200" dirty="0" err="1" smtClean="0"/>
              <a:t>dist/matrix/rmi/scripts/startPartialSearchIndex.shcreator</a:t>
            </a:r>
            <a:endParaRPr lang="fr-FR" sz="1200" dirty="0" smtClean="0"/>
          </a:p>
          <a:p>
            <a:pPr lvl="1">
              <a:buNone/>
            </a:pPr>
            <a:r>
              <a:rPr lang="fr-FR" sz="1200" dirty="0" smtClean="0"/>
              <a:t> 10 * * * * /</a:t>
            </a:r>
            <a:r>
              <a:rPr lang="fr-FR" sz="1200" dirty="0" err="1" smtClean="0"/>
              <a:t>dist/matrix/rmi/scripts/startPartialSearchIndex.shcreator</a:t>
            </a:r>
            <a:endParaRPr lang="fr-FR" sz="1200" dirty="0" smtClean="0"/>
          </a:p>
          <a:p>
            <a:pPr lvl="1">
              <a:buNone/>
            </a:pPr>
            <a:r>
              <a:rPr lang="fr-FR" sz="1200" dirty="0" smtClean="0"/>
              <a:t> 15 * * * * /</a:t>
            </a:r>
            <a:r>
              <a:rPr lang="fr-FR" sz="1200" dirty="0" err="1" smtClean="0"/>
              <a:t>dist/matrix/rmi/scripts/startPartialSearchIndex.shcreator</a:t>
            </a:r>
            <a:endParaRPr lang="fr-FR" sz="1200" dirty="0" smtClean="0"/>
          </a:p>
          <a:p>
            <a:pPr lvl="1">
              <a:buNone/>
            </a:pPr>
            <a:r>
              <a:rPr lang="fr-FR" sz="1200" dirty="0" smtClean="0"/>
              <a:t> 20 * * * * /</a:t>
            </a:r>
            <a:r>
              <a:rPr lang="fr-FR" sz="1200" dirty="0" err="1" smtClean="0"/>
              <a:t>dist/matrix/rmi/scripts/startPartialSearchIndex.shcreator</a:t>
            </a:r>
            <a:endParaRPr lang="fr-FR" sz="1200" dirty="0" smtClean="0"/>
          </a:p>
          <a:p>
            <a:pPr lvl="1">
              <a:buNone/>
            </a:pPr>
            <a:r>
              <a:rPr lang="fr-FR" sz="1200" dirty="0" smtClean="0"/>
              <a:t> 25 * * * * /</a:t>
            </a:r>
            <a:r>
              <a:rPr lang="fr-FR" sz="1200" dirty="0" err="1" smtClean="0"/>
              <a:t>dist/matrix/rmi/scripts/startPartialSearchIndex.shcreator</a:t>
            </a:r>
            <a:endParaRPr lang="fr-FR" sz="1200" dirty="0" smtClean="0"/>
          </a:p>
          <a:p>
            <a:pPr lvl="1">
              <a:buNone/>
            </a:pPr>
            <a:r>
              <a:rPr lang="fr-FR" sz="1200" dirty="0" smtClean="0"/>
              <a:t> 30 * * * * /</a:t>
            </a:r>
            <a:r>
              <a:rPr lang="fr-FR" sz="1200" dirty="0" err="1" smtClean="0"/>
              <a:t>dist/matrix/rmi/scripts/startPartialSearchIndex.shcreator</a:t>
            </a:r>
            <a:endParaRPr lang="fr-FR" sz="1200" dirty="0" smtClean="0"/>
          </a:p>
          <a:p>
            <a:pPr lvl="1">
              <a:buNone/>
            </a:pPr>
            <a:r>
              <a:rPr lang="fr-FR" sz="1200" dirty="0" smtClean="0"/>
              <a:t> 35 * * * * /</a:t>
            </a:r>
            <a:r>
              <a:rPr lang="fr-FR" sz="1200" dirty="0" err="1" smtClean="0"/>
              <a:t>dist/matrix/rmi/scripts/startPartialSearchIndex.shcreator</a:t>
            </a:r>
            <a:endParaRPr lang="fr-FR" sz="1200" dirty="0" smtClean="0"/>
          </a:p>
          <a:p>
            <a:pPr lvl="1">
              <a:buNone/>
            </a:pPr>
            <a:r>
              <a:rPr lang="fr-FR" sz="1200" dirty="0" smtClean="0"/>
              <a:t> 40 * * * * /</a:t>
            </a:r>
            <a:r>
              <a:rPr lang="fr-FR" sz="1200" dirty="0" err="1" smtClean="0"/>
              <a:t>dist/matrix/rmi/scripts/startPartialSearchIndex.shcreator</a:t>
            </a:r>
            <a:endParaRPr lang="fr-FR" sz="1200" dirty="0" smtClean="0"/>
          </a:p>
          <a:p>
            <a:pPr lvl="1">
              <a:buNone/>
            </a:pPr>
            <a:r>
              <a:rPr lang="fr-FR" sz="1200" dirty="0" smtClean="0"/>
              <a:t> 45 * * * * /</a:t>
            </a:r>
            <a:r>
              <a:rPr lang="fr-FR" sz="1200" dirty="0" err="1" smtClean="0"/>
              <a:t>dist/matrix/rmi/scripts/startPartialSearchIndex.shcreator</a:t>
            </a:r>
            <a:endParaRPr lang="fr-FR" sz="1200" dirty="0" smtClean="0"/>
          </a:p>
          <a:p>
            <a:pPr lvl="1">
              <a:buNone/>
            </a:pPr>
            <a:r>
              <a:rPr lang="fr-FR" sz="1200" dirty="0" smtClean="0"/>
              <a:t> 50 * * * * /</a:t>
            </a:r>
            <a:r>
              <a:rPr lang="fr-FR" sz="1200" dirty="0" err="1" smtClean="0"/>
              <a:t>dist/matrix/rmi/scripts/startPartialSearchIndex.shcreator</a:t>
            </a:r>
            <a:endParaRPr lang="fr-FR" sz="1200" dirty="0" smtClean="0"/>
          </a:p>
          <a:p>
            <a:pPr lvl="1">
              <a:buNone/>
            </a:pPr>
            <a:r>
              <a:rPr lang="fr-FR" sz="1200" dirty="0" smtClean="0"/>
              <a:t> 55 * * * * /</a:t>
            </a:r>
            <a:r>
              <a:rPr lang="fr-FR" sz="1200" dirty="0" err="1" smtClean="0"/>
              <a:t>dist/matrix/rmi/scripts/startPartialSearchIndex.shcreator</a:t>
            </a:r>
            <a:endParaRPr lang="fr-FR" sz="1200" dirty="0" smtClean="0"/>
          </a:p>
          <a:p>
            <a:pPr lvl="1">
              <a:buNone/>
            </a:pPr>
            <a:r>
              <a:rPr lang="fr-FR" sz="1200" dirty="0" smtClean="0"/>
              <a:t> 0 * * * * /</a:t>
            </a:r>
            <a:r>
              <a:rPr lang="fr-FR" sz="1200" dirty="0" err="1" smtClean="0"/>
              <a:t>dist/matrix/rmi/scripts/startPartialSearchIndex.shcreator</a:t>
            </a:r>
            <a:endParaRPr lang="fr-FR" sz="1200" dirty="0" smtClean="0"/>
          </a:p>
          <a:p>
            <a:endParaRPr lang="fr-FR" dirty="0" smtClean="0"/>
          </a:p>
          <a:p>
            <a:r>
              <a:rPr lang="fr-FR" dirty="0" smtClean="0"/>
              <a:t>This </a:t>
            </a:r>
            <a:r>
              <a:rPr lang="fr-FR" dirty="0" err="1" smtClean="0"/>
              <a:t>willbequickerthanuploading</a:t>
            </a:r>
            <a:r>
              <a:rPr lang="fr-FR" dirty="0" smtClean="0"/>
              <a:t> a new instance.</a:t>
            </a:r>
            <a:endParaRPr lang="en-US" dirty="0" smtClean="0"/>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Useful MQL Commands</a:t>
            </a:r>
            <a:endParaRPr lang="en-US" dirty="0"/>
          </a:p>
        </p:txBody>
      </p:sp>
      <p:sp>
        <p:nvSpPr>
          <p:cNvPr id="3" name="Espace réservé du contenu 2"/>
          <p:cNvSpPr>
            <a:spLocks noGrp="1"/>
          </p:cNvSpPr>
          <p:nvPr>
            <p:ph idx="1"/>
          </p:nvPr>
        </p:nvSpPr>
        <p:spPr/>
        <p:txBody>
          <a:bodyPr/>
          <a:lstStyle/>
          <a:p>
            <a:endParaRPr lang="fr-FR" dirty="0" smtClean="0"/>
          </a:p>
          <a:p>
            <a:r>
              <a:rPr lang="fr-FR" dirty="0" smtClean="0"/>
              <a:t>set system </a:t>
            </a:r>
            <a:r>
              <a:rPr lang="fr-FR" dirty="0" err="1" smtClean="0"/>
              <a:t>searchindex</a:t>
            </a:r>
            <a:r>
              <a:rPr lang="fr-FR" dirty="0" smtClean="0"/>
              <a:t> file /…./</a:t>
            </a:r>
            <a:r>
              <a:rPr lang="fr-FR" dirty="0" err="1" smtClean="0"/>
              <a:t>config.xml</a:t>
            </a:r>
            <a:r>
              <a:rPr lang="fr-FR" dirty="0" smtClean="0"/>
              <a:t>	Setup </a:t>
            </a:r>
            <a:r>
              <a:rPr lang="fr-FR" dirty="0" err="1" smtClean="0"/>
              <a:t>step</a:t>
            </a:r>
          </a:p>
          <a:p>
            <a:r>
              <a:rPr lang="fr-FR" dirty="0" err="1" smtClean="0"/>
              <a:t>statussearchindex</a:t>
            </a:r>
            <a:r>
              <a:rPr lang="fr-FR" dirty="0" smtClean="0"/>
              <a:t>	Shows </a:t>
            </a:r>
            <a:r>
              <a:rPr lang="fr-FR" dirty="0" err="1" smtClean="0"/>
              <a:t>number</a:t>
            </a:r>
            <a:r>
              <a:rPr lang="fr-FR" dirty="0" smtClean="0"/>
              <a:t> of </a:t>
            </a:r>
            <a:r>
              <a:rPr lang="fr-FR" dirty="0" err="1" smtClean="0"/>
              <a:t>objects</a:t>
            </a:r>
            <a:r>
              <a:rPr lang="fr-FR" dirty="0" smtClean="0"/>
              <a:t> in </a:t>
            </a:r>
            <a:r>
              <a:rPr lang="fr-FR" dirty="0" err="1" smtClean="0"/>
              <a:t>eachvaultindexed</a:t>
            </a:r>
            <a:r>
              <a:rPr lang="fr-FR" dirty="0" smtClean="0"/>
              <a:t>.	</a:t>
            </a:r>
          </a:p>
          <a:p>
            <a:endParaRPr/>
          </a:p>
          <a:p>
            <a:r>
              <a:rPr lang="fr-FR" dirty="0" err="1" smtClean="0"/>
              <a:t>startsearchindex</a:t>
            </a:r>
            <a:r>
              <a:rPr lang="fr-FR" dirty="0" smtClean="0"/>
              <a:t> mode FULL	Index </a:t>
            </a:r>
            <a:r>
              <a:rPr lang="fr-FR" dirty="0" err="1" smtClean="0"/>
              <a:t>wholedatabase</a:t>
            </a:r>
            <a:r>
              <a:rPr lang="fr-FR" dirty="0" smtClean="0"/>
              <a:t> – slow.	</a:t>
            </a:r>
          </a:p>
          <a:p>
            <a:r>
              <a:rPr lang="fr-FR" dirty="0" smtClean="0"/>
              <a:t>stop </a:t>
            </a:r>
            <a:r>
              <a:rPr lang="fr-FR" dirty="0" err="1" smtClean="0"/>
              <a:t>searchindexvault</a:t>
            </a:r>
            <a:r>
              <a:rPr lang="fr-FR" dirty="0" smtClean="0"/>
              <a:t> “</a:t>
            </a:r>
            <a:r>
              <a:rPr lang="fr-FR" dirty="0" err="1" smtClean="0"/>
              <a:t>eService</a:t>
            </a:r>
            <a:r>
              <a:rPr lang="fr-FR" dirty="0" smtClean="0"/>
              <a:t> Production”	Stop </a:t>
            </a:r>
            <a:r>
              <a:rPr lang="fr-FR" dirty="0" err="1" smtClean="0"/>
              <a:t>anyindexing</a:t>
            </a:r>
            <a:r>
              <a:rPr lang="fr-FR" dirty="0" smtClean="0"/>
              <a:t> on </a:t>
            </a:r>
            <a:r>
              <a:rPr lang="fr-FR" dirty="0" err="1" smtClean="0"/>
              <a:t>vault</a:t>
            </a:r>
            <a:r>
              <a:rPr lang="fr-FR" dirty="0" smtClean="0"/>
              <a:t>. </a:t>
            </a:r>
            <a:r>
              <a:rPr lang="fr-FR" dirty="0" err="1" smtClean="0"/>
              <a:t>Usefulishung</a:t>
            </a:r>
            <a:r>
              <a:rPr lang="fr-FR" dirty="0" smtClean="0"/>
              <a:t>.	</a:t>
            </a:r>
          </a:p>
          <a:p>
            <a:endParaRPr lang="en-US" dirty="0"/>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Useful URLs</a:t>
            </a:r>
            <a:endParaRPr lang="en-US" dirty="0"/>
          </a:p>
        </p:txBody>
      </p:sp>
      <p:sp>
        <p:nvSpPr>
          <p:cNvPr id="3" name="Espace réservé du contenu 2"/>
          <p:cNvSpPr>
            <a:spLocks noGrp="1"/>
          </p:cNvSpPr>
          <p:nvPr>
            <p:ph idx="1"/>
          </p:nvPr>
        </p:nvSpPr>
        <p:spPr>
          <a:xfrm>
            <a:off x="679450" y="990600"/>
            <a:ext cx="8226425" cy="3478212"/>
          </a:xfrm>
        </p:spPr>
        <p:txBody>
          <a:bodyPr/>
          <a:lstStyle/>
          <a:p>
            <a:pPr>
              <a:buNone/>
            </a:pPr>
            <a:r>
              <a:rPr lang="fr-FR" sz="1800" dirty="0" smtClean="0">
                <a:hlinkClick r:id="" invalidUrl="http://%3Chost%3E:9000/action=xxxx"/>
              </a:rPr>
              <a:t>http://&lt;host&gt;:</a:t>
            </a:r>
            <a:r>
              <a:rPr lang="fr-FR" sz="1800" u="sng" dirty="0" smtClean="0">
                <a:hlinkClick r:id="" invalidUrl="http://%3Chost%3E:9000/action=xxxx"/>
              </a:rPr>
              <a:t>9000/action=xxxx</a:t>
            </a:r>
            <a:endParaRPr lang="fr-FR" sz="1800" dirty="0" smtClean="0"/>
          </a:p>
          <a:p>
            <a:pPr lvl="1"/>
            <a:r>
              <a:rPr lang="fr-FR" sz="1800" dirty="0" smtClean="0"/>
              <a:t>action=</a:t>
            </a:r>
            <a:r>
              <a:rPr lang="fr-FR" sz="1800" dirty="0" err="1" smtClean="0"/>
              <a:t>GetRequestLog</a:t>
            </a:r>
            <a:r>
              <a:rPr lang="fr-FR" sz="1800" dirty="0" smtClean="0"/>
              <a:t>		- </a:t>
            </a:r>
            <a:r>
              <a:rPr lang="fr-FR" sz="1800" dirty="0" err="1" smtClean="0"/>
              <a:t>Tracks</a:t>
            </a:r>
            <a:r>
              <a:rPr lang="fr-FR" sz="1800" dirty="0" smtClean="0"/>
              <a:t> all </a:t>
            </a:r>
            <a:r>
              <a:rPr lang="fr-FR" sz="1800" dirty="0" err="1" smtClean="0"/>
              <a:t>access</a:t>
            </a:r>
            <a:r>
              <a:rPr lang="fr-FR" sz="1800" dirty="0" smtClean="0"/>
              <a:t> to the Server</a:t>
            </a:r>
          </a:p>
          <a:p>
            <a:pPr lvl="1"/>
            <a:r>
              <a:rPr lang="fr-FR" sz="1800" dirty="0" smtClean="0"/>
              <a:t>action=</a:t>
            </a:r>
            <a:r>
              <a:rPr lang="fr-FR" sz="1800" dirty="0" err="1" smtClean="0"/>
              <a:t>Query&amp;text</a:t>
            </a:r>
            <a:r>
              <a:rPr lang="fr-FR" sz="1800" dirty="0" smtClean="0"/>
              <a:t>=Night*   		- </a:t>
            </a:r>
            <a:r>
              <a:rPr lang="fr-FR" sz="1800" dirty="0" err="1" smtClean="0"/>
              <a:t>Search</a:t>
            </a:r>
            <a:r>
              <a:rPr lang="fr-FR" sz="1800" dirty="0" smtClean="0"/>
              <a:t> default DB for Night*</a:t>
            </a:r>
          </a:p>
          <a:p>
            <a:pPr lvl="1"/>
            <a:r>
              <a:rPr lang="fr-FR" sz="1800" dirty="0" smtClean="0"/>
              <a:t>action=</a:t>
            </a:r>
            <a:r>
              <a:rPr lang="fr-FR" sz="1800" dirty="0" err="1" smtClean="0"/>
              <a:t>CategoryFind&amp;name</a:t>
            </a:r>
            <a:r>
              <a:rPr lang="fr-FR" sz="1800" dirty="0" smtClean="0"/>
              <a:t>=</a:t>
            </a:r>
            <a:r>
              <a:rPr lang="fr-FR" sz="1800" dirty="0" err="1" smtClean="0"/>
              <a:t>Feature</a:t>
            </a:r>
            <a:r>
              <a:rPr lang="fr-FR" sz="1800" dirty="0" smtClean="0"/>
              <a:t>   - </a:t>
            </a:r>
            <a:r>
              <a:rPr lang="fr-FR" sz="1800" dirty="0" err="1" smtClean="0"/>
              <a:t>ValidateFeatureisvalidCategory</a:t>
            </a:r>
            <a:endParaRPr lang="fr-FR" sz="1800" dirty="0" smtClean="0"/>
          </a:p>
          <a:p>
            <a:pPr lvl="1"/>
            <a:r>
              <a:rPr lang="fr-FR" sz="1800" dirty="0" smtClean="0"/>
              <a:t>action=</a:t>
            </a:r>
            <a:r>
              <a:rPr lang="fr-FR" sz="1800" dirty="0" err="1" smtClean="0"/>
              <a:t>GetStatus</a:t>
            </a:r>
            <a:r>
              <a:rPr lang="fr-FR" sz="1800" dirty="0" smtClean="0"/>
              <a:t>	 - Return </a:t>
            </a:r>
            <a:r>
              <a:rPr lang="fr-FR" sz="1800" dirty="0" err="1" smtClean="0"/>
              <a:t>number</a:t>
            </a:r>
            <a:r>
              <a:rPr lang="fr-FR" sz="1800" dirty="0" smtClean="0"/>
              <a:t> of documents, </a:t>
            </a:r>
            <a:r>
              <a:rPr lang="fr-FR" sz="1800" dirty="0" err="1" smtClean="0"/>
              <a:t>etc</a:t>
            </a:r>
            <a:endParaRPr lang="fr-FR" sz="1800" dirty="0" smtClean="0"/>
          </a:p>
          <a:p>
            <a:r>
              <a:rPr lang="fr-FR" sz="1800" dirty="0" err="1" smtClean="0"/>
              <a:t>Admincommands</a:t>
            </a:r>
            <a:r>
              <a:rPr lang="fr-FR" sz="1800" dirty="0" smtClean="0"/>
              <a:t> use a </a:t>
            </a:r>
            <a:r>
              <a:rPr lang="fr-FR" sz="1800" dirty="0" err="1" smtClean="0"/>
              <a:t>different</a:t>
            </a:r>
            <a:r>
              <a:rPr lang="fr-FR" sz="1800" dirty="0" smtClean="0"/>
              <a:t> port </a:t>
            </a:r>
            <a:r>
              <a:rPr lang="fr-FR" sz="1800" dirty="0" err="1" smtClean="0"/>
              <a:t>number</a:t>
            </a:r>
            <a:r>
              <a:rPr lang="fr-FR" sz="1800" dirty="0" smtClean="0"/>
              <a:t> 9002</a:t>
            </a:r>
          </a:p>
          <a:p>
            <a:pPr>
              <a:buNone/>
            </a:pPr>
            <a:r>
              <a:rPr lang="fr-FR" sz="1800" dirty="0" smtClean="0">
                <a:hlinkClick r:id="" invalidUrl="http://%3Chost%3E:9002/action=xxxx"/>
              </a:rPr>
              <a:t>http://&lt;host&gt;:</a:t>
            </a:r>
            <a:r>
              <a:rPr lang="fr-FR" sz="1800" u="sng" dirty="0" smtClean="0">
                <a:hlinkClick r:id="" invalidUrl="http://%3Chost%3E:9002/action=xxxx"/>
              </a:rPr>
              <a:t>9002/action=xxxx</a:t>
            </a:r>
            <a:endParaRPr lang="fr-FR" sz="1800" u="sng" dirty="0" smtClean="0"/>
          </a:p>
          <a:p>
            <a:pPr>
              <a:buNone/>
            </a:pPr>
            <a:r>
              <a:rPr lang="fr-FR" sz="1800" dirty="0" smtClean="0"/>
              <a:t>action=</a:t>
            </a:r>
            <a:r>
              <a:rPr lang="fr-FR" sz="1800" dirty="0" err="1" smtClean="0"/>
              <a:t>GetConfig</a:t>
            </a:r>
            <a:endParaRPr lang="fr-FR" sz="1800" dirty="0" smtClean="0"/>
          </a:p>
          <a:p>
            <a:pPr>
              <a:buNone/>
            </a:pPr>
            <a:r>
              <a:rPr lang="fr-FR" sz="1300" dirty="0" smtClean="0"/>
              <a:t>[</a:t>
            </a:r>
            <a:r>
              <a:rPr lang="fr-FR" sz="1300" dirty="0" err="1" smtClean="0"/>
              <a:t>Databases</a:t>
            </a:r>
            <a:r>
              <a:rPr lang="fr-FR" sz="1300" dirty="0" smtClean="0"/>
              <a:t>] section </a:t>
            </a:r>
            <a:r>
              <a:rPr lang="fr-FR" sz="1300" dirty="0" err="1" smtClean="0"/>
              <a:t>isuseful</a:t>
            </a:r>
            <a:r>
              <a:rPr lang="fr-FR" sz="1300" dirty="0" smtClean="0"/>
              <a:t> to </a:t>
            </a:r>
            <a:r>
              <a:rPr lang="fr-FR" sz="1300" dirty="0" err="1" smtClean="0"/>
              <a:t>identifydatabasenamese.g</a:t>
            </a:r>
            <a:r>
              <a:rPr lang="fr-FR" sz="1300" dirty="0" smtClean="0"/>
              <a:t>. AdvancedSearchDB0</a:t>
            </a:r>
          </a:p>
          <a:p>
            <a:pPr>
              <a:buNone/>
            </a:pPr>
            <a:r>
              <a:rPr lang="fr-FR" sz="1800" dirty="0" smtClean="0"/>
              <a:t>action=</a:t>
            </a:r>
            <a:r>
              <a:rPr lang="fr-FR" sz="1800" dirty="0" err="1" smtClean="0"/>
              <a:t>GetStatusInfo</a:t>
            </a:r>
            <a:endParaRPr lang="fr-FR" sz="1800" dirty="0" smtClean="0"/>
          </a:p>
          <a:p>
            <a:r>
              <a:rPr lang="fr-FR" sz="1800" dirty="0" err="1" smtClean="0"/>
              <a:t>Form</a:t>
            </a:r>
            <a:r>
              <a:rPr lang="fr-FR" sz="1800" dirty="0" smtClean="0"/>
              <a:t> Vs Navigation mode on </a:t>
            </a:r>
            <a:r>
              <a:rPr lang="fr-FR" sz="1800" dirty="0" err="1" smtClean="0"/>
              <a:t>IndexedSearch</a:t>
            </a:r>
            <a:endParaRPr lang="fr-FR" sz="1800" dirty="0" smtClean="0"/>
          </a:p>
          <a:p>
            <a:r>
              <a:rPr lang="fr-FR" sz="1800" dirty="0" smtClean="0"/>
              <a:t>In “</a:t>
            </a:r>
            <a:r>
              <a:rPr lang="fr-FR" sz="1800" dirty="0" err="1" smtClean="0"/>
              <a:t>Search</a:t>
            </a:r>
            <a:r>
              <a:rPr lang="fr-FR" sz="1800" dirty="0" smtClean="0"/>
              <a:t> User Interface” (</a:t>
            </a:r>
            <a:r>
              <a:rPr lang="fr-FR" sz="1800" dirty="0" err="1" smtClean="0"/>
              <a:t>pg</a:t>
            </a:r>
            <a:r>
              <a:rPr lang="fr-FR" sz="1800" dirty="0" smtClean="0"/>
              <a:t> 122 of 2009X) of Business </a:t>
            </a:r>
            <a:r>
              <a:rPr lang="fr-FR" sz="1800" dirty="0" err="1" smtClean="0"/>
              <a:t>Process</a:t>
            </a:r>
            <a:r>
              <a:rPr lang="fr-FR" sz="1800" dirty="0" smtClean="0"/>
              <a:t> Server </a:t>
            </a:r>
            <a:r>
              <a:rPr lang="fr-FR" sz="1800" dirty="0" err="1" smtClean="0"/>
              <a:t>Admin</a:t>
            </a:r>
            <a:r>
              <a:rPr lang="fr-FR" sz="1800" dirty="0" smtClean="0"/>
              <a:t> guide.</a:t>
            </a:r>
          </a:p>
          <a:p>
            <a:endParaRPr lang="fr-FR" sz="1800" dirty="0" smtClean="0"/>
          </a:p>
          <a:p>
            <a:r>
              <a:rPr lang="fr-FR" sz="1800" dirty="0" err="1" smtClean="0"/>
              <a:t>emxPlatformFullTextSearchFormBased</a:t>
            </a:r>
            <a:r>
              <a:rPr lang="fr-FR" sz="1800" dirty="0" smtClean="0"/>
              <a:t>=false   // </a:t>
            </a:r>
            <a:r>
              <a:rPr lang="fr-FR" sz="1800" dirty="0" err="1" smtClean="0"/>
              <a:t>true</a:t>
            </a:r>
            <a:r>
              <a:rPr lang="fr-FR" sz="1800" dirty="0" smtClean="0"/>
              <a:t> = </a:t>
            </a:r>
            <a:r>
              <a:rPr lang="fr-FR" sz="1800" dirty="0" err="1" smtClean="0"/>
              <a:t>Form</a:t>
            </a:r>
            <a:r>
              <a:rPr lang="fr-FR" sz="1800" dirty="0" smtClean="0"/>
              <a:t>, false = </a:t>
            </a:r>
            <a:r>
              <a:rPr lang="fr-FR" sz="1800" dirty="0" err="1" smtClean="0"/>
              <a:t>Nav</a:t>
            </a:r>
            <a:r>
              <a:rPr lang="fr-FR" sz="1800" dirty="0" smtClean="0"/>
              <a:t> mode.</a:t>
            </a:r>
            <a:endParaRPr lang="en-US" sz="1800" dirty="0"/>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Troubleshooting</a:t>
            </a:r>
            <a:endParaRPr lang="en-US" dirty="0"/>
          </a:p>
        </p:txBody>
      </p:sp>
      <p:sp>
        <p:nvSpPr>
          <p:cNvPr id="3" name="Espace réservé du contenu 2"/>
          <p:cNvSpPr>
            <a:spLocks noGrp="1"/>
          </p:cNvSpPr>
          <p:nvPr>
            <p:ph idx="1"/>
          </p:nvPr>
        </p:nvSpPr>
        <p:spPr>
          <a:xfrm>
            <a:off x="679450" y="762000"/>
            <a:ext cx="8226425" cy="3478212"/>
          </a:xfrm>
        </p:spPr>
        <p:txBody>
          <a:bodyPr/>
          <a:lstStyle/>
          <a:p>
            <a:r>
              <a:rPr lang="fr-FR" dirty="0" err="1" smtClean="0"/>
              <a:t>DiSHisthatitneeds</a:t>
            </a:r>
            <a:r>
              <a:rPr lang="fr-FR" dirty="0" smtClean="0"/>
              <a:t> 1Gb free disc </a:t>
            </a:r>
            <a:r>
              <a:rPr lang="fr-FR" dirty="0" err="1" smtClean="0"/>
              <a:t>space</a:t>
            </a:r>
            <a:r>
              <a:rPr lang="fr-FR" dirty="0" smtClean="0"/>
              <a:t> the </a:t>
            </a:r>
            <a:r>
              <a:rPr lang="fr-FR" dirty="0" err="1" smtClean="0"/>
              <a:t>whole</a:t>
            </a:r>
            <a:r>
              <a:rPr lang="fr-FR" dirty="0" smtClean="0"/>
              <a:t> time, not </a:t>
            </a:r>
            <a:r>
              <a:rPr lang="fr-FR" dirty="0" err="1" smtClean="0"/>
              <a:t>justatinstall</a:t>
            </a:r>
            <a:r>
              <a:rPr lang="fr-FR" dirty="0" smtClean="0"/>
              <a:t>. </a:t>
            </a:r>
            <a:r>
              <a:rPr lang="fr-FR" dirty="0" err="1" smtClean="0"/>
              <a:t>Symboliclink</a:t>
            </a:r>
            <a:r>
              <a:rPr lang="fr-FR" dirty="0" smtClean="0"/>
              <a:t> /</a:t>
            </a:r>
            <a:r>
              <a:rPr lang="fr-FR" dirty="0" err="1" smtClean="0"/>
              <a:t>dist/matrix/rmi/DiSH</a:t>
            </a:r>
            <a:r>
              <a:rPr lang="fr-FR" dirty="0" smtClean="0"/>
              <a:t> and IDOL to a place </a:t>
            </a:r>
            <a:r>
              <a:rPr lang="fr-FR" dirty="0" err="1" smtClean="0"/>
              <a:t>withloads</a:t>
            </a:r>
            <a:r>
              <a:rPr lang="fr-FR" dirty="0" smtClean="0"/>
              <a:t> of room.</a:t>
            </a:r>
          </a:p>
          <a:p>
            <a:r>
              <a:rPr lang="fr-FR" dirty="0" err="1" smtClean="0"/>
              <a:t>DiSH</a:t>
            </a:r>
            <a:r>
              <a:rPr lang="fr-FR" dirty="0" smtClean="0"/>
              <a:t> and IDOL must </a:t>
            </a:r>
            <a:r>
              <a:rPr lang="fr-FR" dirty="0" err="1" smtClean="0"/>
              <a:t>be</a:t>
            </a:r>
            <a:r>
              <a:rPr lang="fr-FR" dirty="0" smtClean="0"/>
              <a:t> running </a:t>
            </a:r>
            <a:r>
              <a:rPr lang="fr-FR" dirty="0" err="1" smtClean="0"/>
              <a:t>beforeperformingany</a:t>
            </a:r>
            <a:r>
              <a:rPr lang="fr-FR" dirty="0" smtClean="0"/>
              <a:t> MQL, etc.</a:t>
            </a:r>
          </a:p>
          <a:p>
            <a:r>
              <a:rPr lang="fr-FR" u="sng" dirty="0" smtClean="0">
                <a:hlinkClick r:id="rId2"/>
              </a:rPr>
              <a:t>http://&lt;hostname</a:t>
            </a:r>
            <a:r>
              <a:rPr lang="fr-FR" u="sng" smtClean="0">
                <a:hlinkClick r:id="rId2"/>
              </a:rPr>
              <a:t>&gt;:</a:t>
            </a:r>
            <a:r>
              <a:rPr lang="fr-FR" u="sng" dirty="0" smtClean="0">
                <a:hlinkClick r:id="rId2"/>
              </a:rPr>
              <a:t>9000/action=help</a:t>
            </a:r>
          </a:p>
          <a:p>
            <a:pPr>
              <a:buNone/>
            </a:pPr>
            <a:r>
              <a:rPr lang="fr-FR" dirty="0" smtClean="0"/>
              <a:t>	This </a:t>
            </a:r>
            <a:r>
              <a:rPr lang="fr-FR" dirty="0" err="1" smtClean="0"/>
              <a:t>should</a:t>
            </a:r>
            <a:r>
              <a:rPr lang="fr-FR" dirty="0" smtClean="0"/>
              <a:t> display a menu page. If </a:t>
            </a:r>
            <a:r>
              <a:rPr lang="fr-FR" dirty="0" err="1" smtClean="0"/>
              <a:t>itdoes</a:t>
            </a:r>
            <a:r>
              <a:rPr lang="fr-FR" dirty="0" smtClean="0"/>
              <a:t> not </a:t>
            </a:r>
            <a:r>
              <a:rPr lang="fr-FR" dirty="0" err="1" smtClean="0"/>
              <a:t>appearthereis</a:t>
            </a:r>
            <a:r>
              <a:rPr lang="fr-FR" dirty="0" smtClean="0"/>
              <a:t> a </a:t>
            </a:r>
            <a:r>
              <a:rPr lang="fr-FR" dirty="0" err="1" smtClean="0"/>
              <a:t>problemwithAutonomy</a:t>
            </a:r>
            <a:r>
              <a:rPr lang="fr-FR" dirty="0" smtClean="0"/>
              <a:t>. </a:t>
            </a:r>
            <a:r>
              <a:rPr lang="fr-FR" dirty="0" err="1" smtClean="0"/>
              <a:t>Seeabove</a:t>
            </a:r>
            <a:r>
              <a:rPr lang="fr-FR" dirty="0" smtClean="0"/>
              <a:t>.</a:t>
            </a:r>
          </a:p>
          <a:p>
            <a:r>
              <a:rPr lang="fr-FR" dirty="0" smtClean="0"/>
              <a:t>MQL &gt;</a:t>
            </a:r>
            <a:r>
              <a:rPr lang="fr-FR" dirty="0" err="1" smtClean="0"/>
              <a:t>search</a:t>
            </a:r>
            <a:r>
              <a:rPr lang="fr-FR" dirty="0" smtClean="0"/>
              <a:t> index </a:t>
            </a:r>
            <a:r>
              <a:rPr lang="fr-FR" dirty="0" err="1" smtClean="0"/>
              <a:t>error</a:t>
            </a:r>
            <a:r>
              <a:rPr lang="fr-FR" dirty="0" smtClean="0"/>
              <a:t>  (System </a:t>
            </a:r>
            <a:r>
              <a:rPr lang="fr-FR" dirty="0" err="1" smtClean="0"/>
              <a:t>Error</a:t>
            </a:r>
            <a:r>
              <a:rPr lang="fr-FR" dirty="0" smtClean="0"/>
              <a:t>: #5000001: </a:t>
            </a:r>
            <a:r>
              <a:rPr lang="fr-FR" dirty="0" err="1" smtClean="0"/>
              <a:t>Failed</a:t>
            </a:r>
            <a:r>
              <a:rPr lang="fr-FR" dirty="0" smtClean="0"/>
              <a:t> to </a:t>
            </a:r>
            <a:r>
              <a:rPr lang="fr-FR" dirty="0" err="1" smtClean="0"/>
              <a:t>executeAciAction</a:t>
            </a:r>
            <a:r>
              <a:rPr lang="fr-FR" dirty="0" smtClean="0"/>
              <a:t> to server.</a:t>
            </a:r>
          </a:p>
          <a:p>
            <a:pPr>
              <a:buNone/>
            </a:pPr>
            <a:r>
              <a:rPr lang="fr-FR" dirty="0" err="1" smtClean="0"/>
              <a:t>AgainthismeansDiSH</a:t>
            </a:r>
            <a:r>
              <a:rPr lang="fr-FR" dirty="0" smtClean="0"/>
              <a:t> or IDOL are not running </a:t>
            </a:r>
            <a:r>
              <a:rPr lang="fr-FR" dirty="0" err="1" smtClean="0"/>
              <a:t>correctly</a:t>
            </a:r>
            <a:r>
              <a:rPr lang="fr-FR" dirty="0" smtClean="0"/>
              <a:t> - </a:t>
            </a:r>
            <a:r>
              <a:rPr lang="fr-FR" dirty="0" err="1" smtClean="0"/>
              <a:t>DiSH</a:t>
            </a:r>
            <a:r>
              <a:rPr lang="fr-FR" dirty="0" smtClean="0"/>
              <a:t> and IDOL must </a:t>
            </a:r>
            <a:r>
              <a:rPr lang="fr-FR" dirty="0" err="1" smtClean="0"/>
              <a:t>be</a:t>
            </a:r>
            <a:r>
              <a:rPr lang="fr-FR" dirty="0" smtClean="0"/>
              <a:t> running </a:t>
            </a:r>
            <a:r>
              <a:rPr lang="fr-FR" dirty="0" err="1" smtClean="0"/>
              <a:t>before</a:t>
            </a:r>
            <a:r>
              <a:rPr lang="fr-FR" dirty="0" smtClean="0"/>
              <a:t> running </a:t>
            </a:r>
            <a:r>
              <a:rPr lang="fr-FR" dirty="0" err="1" smtClean="0"/>
              <a:t>start</a:t>
            </a:r>
            <a:r>
              <a:rPr lang="fr-FR" dirty="0" smtClean="0"/>
              <a:t> index.</a:t>
            </a:r>
          </a:p>
          <a:p>
            <a:pPr>
              <a:buFont typeface="Arial"/>
              <a:buChar char="•"/>
            </a:pPr>
            <a:r>
              <a:rPr lang="fr-FR" dirty="0" smtClean="0"/>
              <a:t>System </a:t>
            </a:r>
            <a:r>
              <a:rPr lang="fr-FR" dirty="0" err="1" smtClean="0"/>
              <a:t>Error</a:t>
            </a:r>
            <a:r>
              <a:rPr lang="fr-FR" dirty="0" smtClean="0"/>
              <a:t>: #5000001: config </a:t>
            </a:r>
            <a:r>
              <a:rPr lang="fr-FR" dirty="0" err="1" smtClean="0"/>
              <a:t>contains</a:t>
            </a:r>
            <a:r>
              <a:rPr lang="fr-FR" dirty="0" smtClean="0"/>
              <a:t> duplicate BOTYPE &lt;&lt;Location&gt;&gt;</a:t>
            </a:r>
          </a:p>
          <a:p>
            <a:pPr>
              <a:buNone/>
            </a:pPr>
            <a:r>
              <a:rPr lang="fr-FR" dirty="0" err="1" smtClean="0"/>
              <a:t>Remove</a:t>
            </a:r>
            <a:r>
              <a:rPr lang="fr-FR" dirty="0" smtClean="0"/>
              <a:t> duplicate BOTYPE Location tag </a:t>
            </a:r>
            <a:r>
              <a:rPr lang="fr-FR" dirty="0" err="1" smtClean="0"/>
              <a:t>fromconfig.xml</a:t>
            </a:r>
            <a:r>
              <a:rPr lang="fr-FR" dirty="0" smtClean="0"/>
              <a:t>.</a:t>
            </a:r>
          </a:p>
          <a:p>
            <a:pPr lvl="2"/>
            <a:endParaRPr lang="fr-FR" sz="1600" dirty="0" smtClean="0"/>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Troubleshooting, </a:t>
            </a:r>
            <a:r>
              <a:rPr lang="en-US" dirty="0" err="1" smtClean="0"/>
              <a:t>ctd</a:t>
            </a:r>
            <a:endParaRPr lang="en-US" dirty="0"/>
          </a:p>
        </p:txBody>
      </p:sp>
      <p:sp>
        <p:nvSpPr>
          <p:cNvPr id="3" name="Espace réservé du contenu 2"/>
          <p:cNvSpPr>
            <a:spLocks noGrp="1"/>
          </p:cNvSpPr>
          <p:nvPr>
            <p:ph idx="1"/>
          </p:nvPr>
        </p:nvSpPr>
        <p:spPr>
          <a:xfrm>
            <a:off x="679450" y="990600"/>
            <a:ext cx="8226425" cy="3478212"/>
          </a:xfrm>
        </p:spPr>
        <p:txBody>
          <a:bodyPr/>
          <a:lstStyle/>
          <a:p>
            <a:r>
              <a:rPr lang="fr-FR" dirty="0" smtClean="0"/>
              <a:t>“</a:t>
            </a:r>
            <a:r>
              <a:rPr lang="fr-FR" dirty="0" err="1" smtClean="0"/>
              <a:t>CannotfindSymbol</a:t>
            </a:r>
            <a:r>
              <a:rPr lang="fr-FR" dirty="0" smtClean="0"/>
              <a:t>” message / Egg </a:t>
            </a:r>
            <a:r>
              <a:rPr lang="fr-FR" dirty="0" err="1" smtClean="0"/>
              <a:t>timernever</a:t>
            </a:r>
            <a:r>
              <a:rPr lang="fr-FR" dirty="0" smtClean="0"/>
              <a:t> stops </a:t>
            </a:r>
            <a:r>
              <a:rPr lang="fr-FR" dirty="0" err="1" smtClean="0"/>
              <a:t>spinning</a:t>
            </a:r>
            <a:r>
              <a:rPr lang="fr-FR" dirty="0" smtClean="0"/>
              <a:t> on </a:t>
            </a:r>
            <a:r>
              <a:rPr lang="fr-FR" dirty="0" err="1" smtClean="0"/>
              <a:t>search</a:t>
            </a:r>
            <a:r>
              <a:rPr lang="fr-FR" dirty="0" smtClean="0"/>
              <a:t> Panel. </a:t>
            </a:r>
          </a:p>
          <a:p>
            <a:pPr>
              <a:buNone/>
            </a:pPr>
            <a:r>
              <a:rPr lang="fr-FR" dirty="0" err="1" smtClean="0"/>
              <a:t>component.jar</a:t>
            </a:r>
            <a:r>
              <a:rPr lang="fr-FR" dirty="0" smtClean="0"/>
              <a:t> in </a:t>
            </a:r>
            <a:r>
              <a:rPr lang="fr-FR" dirty="0" err="1" smtClean="0"/>
              <a:t>webapps</a:t>
            </a:r>
            <a:r>
              <a:rPr lang="fr-FR" dirty="0" smtClean="0"/>
              <a:t>/WEB_INF/classes </a:t>
            </a:r>
            <a:r>
              <a:rPr lang="fr-FR" dirty="0" err="1" smtClean="0"/>
              <a:t>is</a:t>
            </a:r>
            <a:r>
              <a:rPr lang="fr-FR" dirty="0" smtClean="0"/>
              <a:t> not the </a:t>
            </a:r>
            <a:r>
              <a:rPr lang="fr-FR" dirty="0" err="1" smtClean="0"/>
              <a:t>latest</a:t>
            </a:r>
            <a:r>
              <a:rPr lang="fr-FR" dirty="0" smtClean="0"/>
              <a:t>. </a:t>
            </a:r>
            <a:r>
              <a:rPr lang="fr-FR" dirty="0" err="1" smtClean="0"/>
              <a:t>See</a:t>
            </a:r>
            <a:r>
              <a:rPr lang="fr-FR" dirty="0" smtClean="0"/>
              <a:t> the </a:t>
            </a:r>
            <a:r>
              <a:rPr lang="fr-FR" dirty="0" err="1" smtClean="0"/>
              <a:t>related</a:t>
            </a:r>
            <a:r>
              <a:rPr lang="fr-FR" dirty="0" smtClean="0"/>
              <a:t> compile </a:t>
            </a:r>
            <a:r>
              <a:rPr lang="fr-FR" dirty="0" err="1" smtClean="0"/>
              <a:t>problem</a:t>
            </a:r>
            <a:r>
              <a:rPr lang="fr-FR" dirty="0" smtClean="0"/>
              <a:t> for more </a:t>
            </a:r>
            <a:r>
              <a:rPr lang="fr-FR" dirty="0" err="1" smtClean="0"/>
              <a:t>detailsbelow</a:t>
            </a:r>
            <a:r>
              <a:rPr lang="fr-FR" dirty="0" smtClean="0"/>
              <a:t>.</a:t>
            </a:r>
          </a:p>
          <a:p>
            <a:pPr lvl="2"/>
            <a:endParaRPr lang="fr-FR" sz="1600" dirty="0" smtClean="0"/>
          </a:p>
          <a:p>
            <a:r>
              <a:rPr lang="fr-FR" dirty="0" err="1" smtClean="0"/>
              <a:t>Search</a:t>
            </a:r>
            <a:r>
              <a:rPr lang="fr-FR" dirty="0" smtClean="0"/>
              <a:t> Panel </a:t>
            </a:r>
            <a:r>
              <a:rPr lang="fr-FR" dirty="0" err="1" smtClean="0"/>
              <a:t>only</a:t>
            </a:r>
            <a:r>
              <a:rPr lang="fr-FR" dirty="0" smtClean="0"/>
              <a:t> has </a:t>
            </a:r>
            <a:r>
              <a:rPr lang="fr-FR" dirty="0" err="1" smtClean="0"/>
              <a:t>twoattribute</a:t>
            </a:r>
            <a:r>
              <a:rPr lang="fr-FR" dirty="0" smtClean="0"/>
              <a:t> on </a:t>
            </a:r>
            <a:r>
              <a:rPr lang="fr-FR" dirty="0" err="1" smtClean="0"/>
              <a:t>general</a:t>
            </a:r>
            <a:r>
              <a:rPr lang="fr-FR" dirty="0" smtClean="0"/>
              <a:t> page (date </a:t>
            </a:r>
            <a:r>
              <a:rPr lang="fr-FR" dirty="0" err="1" smtClean="0"/>
              <a:t>ones</a:t>
            </a:r>
            <a:r>
              <a:rPr lang="fr-FR" dirty="0" smtClean="0"/>
              <a:t>). No </a:t>
            </a:r>
            <a:r>
              <a:rPr lang="fr-FR" dirty="0" err="1" smtClean="0"/>
              <a:t>results</a:t>
            </a:r>
            <a:r>
              <a:rPr lang="fr-FR" dirty="0" smtClean="0"/>
              <a:t> are </a:t>
            </a:r>
            <a:r>
              <a:rPr lang="fr-FR" dirty="0" err="1" smtClean="0"/>
              <a:t>returnedwhendatabaseis</a:t>
            </a:r>
            <a:r>
              <a:rPr lang="fr-FR" dirty="0" smtClean="0"/>
              <a:t> good (</a:t>
            </a:r>
            <a:r>
              <a:rPr lang="fr-FR" dirty="0" err="1" smtClean="0"/>
              <a:t>e.g</a:t>
            </a:r>
            <a:r>
              <a:rPr lang="fr-FR" dirty="0" smtClean="0"/>
              <a:t>. Vs </a:t>
            </a:r>
            <a:r>
              <a:rPr lang="fr-FR" dirty="0" err="1" smtClean="0"/>
              <a:t>Query</a:t>
            </a:r>
            <a:r>
              <a:rPr lang="fr-FR" dirty="0" smtClean="0"/>
              <a:t>&amp;</a:t>
            </a:r>
            <a:r>
              <a:rPr lang="fr-FR" dirty="0" err="1" smtClean="0"/>
              <a:t>text</a:t>
            </a:r>
            <a:r>
              <a:rPr lang="fr-FR" dirty="0" smtClean="0"/>
              <a:t>). Panel </a:t>
            </a:r>
            <a:r>
              <a:rPr lang="fr-FR" dirty="0" err="1" smtClean="0"/>
              <a:t>does</a:t>
            </a:r>
            <a:r>
              <a:rPr lang="fr-FR" dirty="0" smtClean="0"/>
              <a:t> not </a:t>
            </a:r>
            <a:r>
              <a:rPr lang="fr-FR" dirty="0" err="1" smtClean="0"/>
              <a:t>morph</a:t>
            </a:r>
            <a:r>
              <a:rPr lang="fr-FR" dirty="0" smtClean="0"/>
              <a:t> to </a:t>
            </a:r>
            <a:r>
              <a:rPr lang="fr-FR" dirty="0" err="1" smtClean="0"/>
              <a:t>different</a:t>
            </a:r>
            <a:r>
              <a:rPr lang="fr-FR" dirty="0" smtClean="0"/>
              <a:t> class </a:t>
            </a:r>
            <a:r>
              <a:rPr lang="fr-FR" dirty="0" err="1" smtClean="0"/>
              <a:t>definitions</a:t>
            </a:r>
            <a:r>
              <a:rPr lang="fr-FR" dirty="0" smtClean="0"/>
              <a:t>. This </a:t>
            </a:r>
            <a:r>
              <a:rPr lang="fr-FR" dirty="0" err="1" smtClean="0"/>
              <a:t>wasseenafter</a:t>
            </a:r>
            <a:r>
              <a:rPr lang="fr-FR" dirty="0" smtClean="0"/>
              <a:t> a hot </a:t>
            </a:r>
            <a:r>
              <a:rPr lang="fr-FR" dirty="0" err="1" smtClean="0"/>
              <a:t>fixinstall</a:t>
            </a:r>
            <a:r>
              <a:rPr lang="fr-FR" dirty="0" smtClean="0"/>
              <a:t>.</a:t>
            </a:r>
          </a:p>
          <a:p>
            <a:pPr lvl="3"/>
            <a:r>
              <a:rPr lang="fr-FR" sz="1800" dirty="0" smtClean="0"/>
              <a:t>Reset </a:t>
            </a:r>
            <a:r>
              <a:rPr lang="fr-FR" sz="1800" dirty="0" err="1" smtClean="0"/>
              <a:t>config.xml</a:t>
            </a:r>
            <a:r>
              <a:rPr lang="fr-FR" sz="1800" dirty="0" smtClean="0"/>
              <a:t> to a </a:t>
            </a:r>
            <a:r>
              <a:rPr lang="fr-FR" sz="1800" dirty="0" err="1" smtClean="0"/>
              <a:t>complete</a:t>
            </a:r>
            <a:r>
              <a:rPr lang="fr-FR" sz="1800" dirty="0" smtClean="0"/>
              <a:t> version in </a:t>
            </a:r>
            <a:r>
              <a:rPr lang="fr-FR" sz="1800" dirty="0" err="1" smtClean="0"/>
              <a:t>mqlusing</a:t>
            </a:r>
            <a:r>
              <a:rPr lang="fr-FR" sz="1800" dirty="0" smtClean="0"/>
              <a:t> “set </a:t>
            </a:r>
            <a:r>
              <a:rPr lang="fr-FR" sz="1800" dirty="0" err="1" smtClean="0"/>
              <a:t>searchindex</a:t>
            </a:r>
            <a:r>
              <a:rPr lang="fr-FR" sz="1800" dirty="0" smtClean="0"/>
              <a:t>”. The </a:t>
            </a:r>
            <a:r>
              <a:rPr lang="fr-FR" sz="1800" dirty="0" err="1" smtClean="0"/>
              <a:t>templateones</a:t>
            </a:r>
            <a:r>
              <a:rPr lang="fr-FR" sz="1800" dirty="0" smtClean="0"/>
              <a:t> have </a:t>
            </a:r>
            <a:r>
              <a:rPr lang="fr-FR" sz="1800" dirty="0" err="1" smtClean="0"/>
              <a:t>verylimitednumber</a:t>
            </a:r>
            <a:r>
              <a:rPr lang="fr-FR" sz="1800" dirty="0" smtClean="0"/>
              <a:t> of </a:t>
            </a:r>
            <a:r>
              <a:rPr lang="fr-FR" sz="1800" dirty="0" err="1" smtClean="0"/>
              <a:t>attributes</a:t>
            </a:r>
            <a:r>
              <a:rPr lang="fr-FR" sz="1800" dirty="0" smtClean="0"/>
              <a:t> per class. </a:t>
            </a:r>
            <a:r>
              <a:rPr lang="fr-FR" sz="1800" dirty="0" err="1" smtClean="0"/>
              <a:t>Maybewrongconfig.xmlwasbeingpointed</a:t>
            </a:r>
            <a:r>
              <a:rPr lang="fr-FR" sz="1800" dirty="0" smtClean="0"/>
              <a:t> to.</a:t>
            </a:r>
          </a:p>
          <a:p>
            <a:pPr lvl="3"/>
            <a:r>
              <a:rPr lang="fr-FR" sz="1800" dirty="0" err="1" smtClean="0"/>
              <a:t>Rerun</a:t>
            </a:r>
            <a:r>
              <a:rPr lang="fr-FR" sz="1800" dirty="0" smtClean="0"/>
              <a:t> a full index.</a:t>
            </a:r>
            <a:endParaRPr lang="fr-FR" dirty="0" smtClean="0"/>
          </a:p>
          <a:p>
            <a:r>
              <a:rPr lang="fr-FR" dirty="0" err="1" smtClean="0"/>
              <a:t>Searchdoes</a:t>
            </a:r>
            <a:r>
              <a:rPr lang="fr-FR" dirty="0" smtClean="0"/>
              <a:t> not </a:t>
            </a:r>
            <a:r>
              <a:rPr lang="fr-FR" dirty="0" err="1" smtClean="0"/>
              <a:t>findrecentlyindexedobjects</a:t>
            </a:r>
            <a:r>
              <a:rPr lang="fr-FR" dirty="0" smtClean="0"/>
              <a:t>. </a:t>
            </a:r>
          </a:p>
          <a:p>
            <a:pPr>
              <a:buNone/>
            </a:pPr>
            <a:r>
              <a:rPr lang="fr-FR" dirty="0" smtClean="0"/>
              <a:t>	Check </a:t>
            </a:r>
            <a:r>
              <a:rPr lang="fr-FR" dirty="0" err="1" smtClean="0"/>
              <a:t>mxtrace.log</a:t>
            </a:r>
            <a:r>
              <a:rPr lang="fr-FR" dirty="0" smtClean="0"/>
              <a:t> for “pool size </a:t>
            </a:r>
            <a:r>
              <a:rPr lang="fr-FR" dirty="0" err="1" smtClean="0"/>
              <a:t>insufficient</a:t>
            </a:r>
            <a:r>
              <a:rPr lang="fr-FR" dirty="0" smtClean="0"/>
              <a:t>” </a:t>
            </a:r>
            <a:r>
              <a:rPr lang="fr-FR" dirty="0" err="1" smtClean="0"/>
              <a:t>error</a:t>
            </a:r>
            <a:r>
              <a:rPr lang="fr-FR" dirty="0" smtClean="0"/>
              <a:t> (Oracle).  [</a:t>
            </a:r>
            <a:r>
              <a:rPr lang="fr-FR" dirty="0" err="1" smtClean="0"/>
              <a:t>See</a:t>
            </a:r>
            <a:r>
              <a:rPr lang="fr-FR" dirty="0" smtClean="0"/>
              <a:t> MX_CONNECTION_POOL_SIZE section]</a:t>
            </a:r>
            <a:endParaRPr lang="en-US" dirty="0" smtClean="0"/>
          </a:p>
          <a:p>
            <a:endParaRPr lang="en-US" dirty="0"/>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THREADPOOL </a:t>
            </a:r>
            <a:r>
              <a:rPr lang="en-US" dirty="0" err="1" smtClean="0"/>
              <a:t>Config</a:t>
            </a:r>
            <a:endParaRPr lang="en-US" dirty="0"/>
          </a:p>
        </p:txBody>
      </p:sp>
      <p:sp>
        <p:nvSpPr>
          <p:cNvPr id="3" name="Espace réservé du contenu 2"/>
          <p:cNvSpPr>
            <a:spLocks noGrp="1"/>
          </p:cNvSpPr>
          <p:nvPr>
            <p:ph idx="1"/>
          </p:nvPr>
        </p:nvSpPr>
        <p:spPr/>
        <p:txBody>
          <a:bodyPr/>
          <a:lstStyle/>
          <a:p>
            <a:r>
              <a:rPr lang="fr-FR" dirty="0" smtClean="0"/>
              <a:t>THREADPOOL size</a:t>
            </a:r>
          </a:p>
          <a:p>
            <a:r>
              <a:rPr lang="fr-FR" dirty="0" smtClean="0"/>
              <a:t>This entry </a:t>
            </a:r>
            <a:r>
              <a:rPr lang="fr-FR" dirty="0" err="1" smtClean="0"/>
              <a:t>controls</a:t>
            </a:r>
            <a:r>
              <a:rPr lang="fr-FR" dirty="0" smtClean="0"/>
              <a:t> the </a:t>
            </a:r>
            <a:r>
              <a:rPr lang="fr-FR" dirty="0" err="1" smtClean="0"/>
              <a:t>number</a:t>
            </a:r>
            <a:r>
              <a:rPr lang="fr-FR" dirty="0" smtClean="0"/>
              <a:t> of threads </a:t>
            </a:r>
            <a:r>
              <a:rPr lang="fr-FR" dirty="0" err="1" smtClean="0"/>
              <a:t>used</a:t>
            </a:r>
            <a:r>
              <a:rPr lang="fr-FR" dirty="0" smtClean="0"/>
              <a:t> to index </a:t>
            </a:r>
            <a:r>
              <a:rPr lang="fr-FR" dirty="0" err="1" smtClean="0"/>
              <a:t>yourdatabase</a:t>
            </a:r>
            <a:r>
              <a:rPr lang="fr-FR" dirty="0" smtClean="0"/>
              <a:t>. It </a:t>
            </a:r>
            <a:r>
              <a:rPr lang="fr-FR" dirty="0" err="1" smtClean="0"/>
              <a:t>ishighlyrecommendedthatyourthreadpool</a:t>
            </a:r>
            <a:r>
              <a:rPr lang="fr-FR" dirty="0" smtClean="0"/>
              <a:t> size </a:t>
            </a:r>
            <a:r>
              <a:rPr lang="fr-FR" dirty="0" err="1" smtClean="0"/>
              <a:t>isequal</a:t>
            </a:r>
            <a:r>
              <a:rPr lang="fr-FR" dirty="0" smtClean="0"/>
              <a:t> to the </a:t>
            </a:r>
            <a:r>
              <a:rPr lang="fr-FR" dirty="0" err="1" smtClean="0"/>
              <a:t>number</a:t>
            </a:r>
            <a:r>
              <a:rPr lang="fr-FR" dirty="0" smtClean="0"/>
              <a:t> of </a:t>
            </a:r>
            <a:r>
              <a:rPr lang="fr-FR" dirty="0" err="1" smtClean="0"/>
              <a:t>cores</a:t>
            </a:r>
            <a:r>
              <a:rPr lang="fr-FR" dirty="0" smtClean="0"/>
              <a:t> on the machine </a:t>
            </a:r>
            <a:r>
              <a:rPr lang="fr-FR" dirty="0" err="1" smtClean="0"/>
              <a:t>withyour</a:t>
            </a:r>
            <a:r>
              <a:rPr lang="fr-FR" dirty="0" smtClean="0"/>
              <a:t> Advanced </a:t>
            </a:r>
            <a:r>
              <a:rPr lang="fr-FR" dirty="0" err="1" smtClean="0"/>
              <a:t>Search</a:t>
            </a:r>
            <a:r>
              <a:rPr lang="fr-FR" dirty="0" smtClean="0"/>
              <a:t> Server. For </a:t>
            </a:r>
            <a:r>
              <a:rPr lang="fr-FR" dirty="0" err="1" smtClean="0"/>
              <a:t>example</a:t>
            </a:r>
            <a:r>
              <a:rPr lang="fr-FR" dirty="0" smtClean="0"/>
              <a:t>, if the machine </a:t>
            </a:r>
            <a:r>
              <a:rPr lang="fr-FR" dirty="0" err="1" smtClean="0"/>
              <a:t>is</a:t>
            </a:r>
            <a:r>
              <a:rPr lang="fr-FR" dirty="0" smtClean="0"/>
              <a:t> a 2 CPU dual </a:t>
            </a:r>
            <a:r>
              <a:rPr lang="fr-FR" dirty="0" err="1" smtClean="0"/>
              <a:t>coremachine</a:t>
            </a:r>
            <a:r>
              <a:rPr lang="fr-FR" dirty="0" smtClean="0"/>
              <a:t>, </a:t>
            </a:r>
            <a:r>
              <a:rPr lang="fr-FR" dirty="0" err="1" smtClean="0"/>
              <a:t>you</a:t>
            </a:r>
            <a:r>
              <a:rPr lang="fr-FR" dirty="0" smtClean="0"/>
              <a:t> have 4 </a:t>
            </a:r>
            <a:r>
              <a:rPr lang="fr-FR" dirty="0" err="1" smtClean="0"/>
              <a:t>cores</a:t>
            </a:r>
            <a:r>
              <a:rPr lang="fr-FR" dirty="0" smtClean="0"/>
              <a:t> and </a:t>
            </a:r>
            <a:r>
              <a:rPr lang="fr-FR" dirty="0" err="1" smtClean="0"/>
              <a:t>yourthreadpoolshouldbe</a:t>
            </a:r>
            <a:r>
              <a:rPr lang="fr-FR" dirty="0" smtClean="0"/>
              <a:t> set to 4.</a:t>
            </a:r>
          </a:p>
          <a:p>
            <a:endParaRPr lang="fr-FR" dirty="0" smtClean="0"/>
          </a:p>
          <a:p>
            <a:r>
              <a:rPr lang="fr-FR" dirty="0" err="1" smtClean="0"/>
              <a:t>Yourthreadpool</a:t>
            </a:r>
            <a:r>
              <a:rPr lang="fr-FR" dirty="0" smtClean="0"/>
              <a:t> size </a:t>
            </a:r>
            <a:r>
              <a:rPr lang="fr-FR" dirty="0" err="1" smtClean="0"/>
              <a:t>shouldbereflected</a:t>
            </a:r>
            <a:r>
              <a:rPr lang="fr-FR" dirty="0" smtClean="0"/>
              <a:t> in the MX_CONNECTION_POOL_SIZE ENOVIA Live Collaboration Server </a:t>
            </a:r>
            <a:r>
              <a:rPr lang="fr-FR" dirty="0" err="1" smtClean="0"/>
              <a:t>environment</a:t>
            </a:r>
            <a:r>
              <a:rPr lang="fr-FR" dirty="0" smtClean="0"/>
              <a:t> variable. This variable </a:t>
            </a:r>
            <a:r>
              <a:rPr lang="fr-FR" dirty="0" err="1" smtClean="0"/>
              <a:t>shouldbe</a:t>
            </a:r>
            <a:r>
              <a:rPr lang="fr-FR" dirty="0" smtClean="0"/>
              <a:t> set to 2*(1+THREADPOOL). For the </a:t>
            </a:r>
            <a:r>
              <a:rPr lang="fr-FR" dirty="0" err="1" smtClean="0"/>
              <a:t>exampleabove</a:t>
            </a:r>
            <a:r>
              <a:rPr lang="fr-FR" dirty="0" smtClean="0"/>
              <a:t>, </a:t>
            </a:r>
            <a:r>
              <a:rPr lang="fr-FR" dirty="0" err="1" smtClean="0"/>
              <a:t>this</a:t>
            </a:r>
            <a:r>
              <a:rPr lang="fr-FR" dirty="0" smtClean="0"/>
              <a:t> variable </a:t>
            </a:r>
            <a:r>
              <a:rPr lang="fr-FR" dirty="0" err="1" smtClean="0"/>
              <a:t>wouldbe</a:t>
            </a:r>
            <a:r>
              <a:rPr lang="fr-FR" dirty="0" smtClean="0"/>
              <a:t> set to 10. For more information on </a:t>
            </a:r>
            <a:r>
              <a:rPr lang="fr-FR" dirty="0" err="1" smtClean="0"/>
              <a:t>this</a:t>
            </a:r>
            <a:r>
              <a:rPr lang="fr-FR" dirty="0" smtClean="0"/>
              <a:t> setting, </a:t>
            </a:r>
            <a:r>
              <a:rPr lang="fr-FR" dirty="0" err="1" smtClean="0"/>
              <a:t>see</a:t>
            </a:r>
            <a:r>
              <a:rPr lang="fr-FR" dirty="0" smtClean="0"/>
              <a:t> ENOVIA Live Collaboration Server </a:t>
            </a:r>
            <a:r>
              <a:rPr lang="fr-FR" dirty="0" err="1" smtClean="0"/>
              <a:t>Environment</a:t>
            </a:r>
            <a:r>
              <a:rPr lang="fr-FR" dirty="0" smtClean="0"/>
              <a:t> Settings.</a:t>
            </a:r>
            <a:endParaRPr lang="en-US" dirty="0"/>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2"/>
          <p:cNvSpPr>
            <a:spLocks noGrp="1" noChangeArrowheads="1"/>
          </p:cNvSpPr>
          <p:nvPr>
            <p:ph type="title"/>
          </p:nvPr>
        </p:nvSpPr>
        <p:spPr/>
        <p:txBody>
          <a:bodyPr/>
          <a:lstStyle/>
          <a:p>
            <a:pPr eaLnBrk="1" hangingPunct="1"/>
            <a:r>
              <a:rPr lang="en-US"/>
              <a:t>Agenda</a:t>
            </a:r>
          </a:p>
        </p:txBody>
      </p:sp>
      <p:sp>
        <p:nvSpPr>
          <p:cNvPr id="134148" name="Rectangle 7"/>
          <p:cNvSpPr>
            <a:spLocks noChangeArrowheads="1"/>
          </p:cNvSpPr>
          <p:nvPr/>
        </p:nvSpPr>
        <p:spPr bwMode="gray">
          <a:xfrm>
            <a:off x="2557463" y="931863"/>
            <a:ext cx="5329237" cy="554037"/>
          </a:xfrm>
          <a:prstGeom prst="rect">
            <a:avLst/>
          </a:prstGeom>
          <a:gradFill rotWithShape="0">
            <a:gsLst>
              <a:gs pos="0">
                <a:srgbClr val="003399">
                  <a:alpha val="25000"/>
                </a:srgbClr>
              </a:gs>
              <a:gs pos="100000">
                <a:srgbClr val="8EA5D2"/>
              </a:gs>
            </a:gsLst>
            <a:lin ang="0" scaled="1"/>
          </a:gradFill>
          <a:ln w="3175">
            <a:noFill/>
            <a:miter lim="800000"/>
            <a:headEnd/>
            <a:tailEnd/>
          </a:ln>
        </p:spPr>
        <p:txBody>
          <a:bodyPr wrap="none" lIns="90000" tIns="46800" rIns="90000" bIns="46800" anchor="ctr">
            <a:prstTxWarp prst="textNoShape">
              <a:avLst/>
            </a:prstTxWarp>
          </a:bodyPr>
          <a:lstStyle/>
          <a:p>
            <a:pPr>
              <a:lnSpc>
                <a:spcPct val="90000"/>
              </a:lnSpc>
              <a:spcBef>
                <a:spcPct val="0"/>
              </a:spcBef>
              <a:buClr>
                <a:schemeClr val="folHlink"/>
              </a:buClr>
              <a:buSzPct val="80000"/>
              <a:buFont typeface="Wingdings" pitchFamily="-65" charset="2"/>
              <a:buNone/>
            </a:pPr>
            <a:r>
              <a:rPr kumimoji="1" lang="fr-FR" altLang="ja-JP" sz="2000" b="1" dirty="0" smtClean="0">
                <a:solidFill>
                  <a:schemeClr val="bg1"/>
                </a:solidFill>
                <a:ea typeface="MS PGothic" pitchFamily="34" charset="-128"/>
                <a:cs typeface="MS PGothic" pitchFamily="34" charset="-128"/>
              </a:rPr>
              <a:t>Installation </a:t>
            </a:r>
            <a:r>
              <a:rPr kumimoji="1" lang="fr-FR" altLang="ja-JP" sz="2000" b="1" dirty="0" err="1" smtClean="0">
                <a:solidFill>
                  <a:schemeClr val="bg1"/>
                </a:solidFill>
                <a:ea typeface="MS PGothic" pitchFamily="34" charset="-128"/>
                <a:cs typeface="MS PGothic" pitchFamily="34" charset="-128"/>
              </a:rPr>
              <a:t>Overview</a:t>
            </a:r>
            <a:endParaRPr kumimoji="1" lang="en-US" altLang="ja-JP" sz="2000" b="1" dirty="0" smtClean="0">
              <a:solidFill>
                <a:schemeClr val="bg1"/>
              </a:solidFill>
              <a:ea typeface="MS PGothic" pitchFamily="34" charset="-128"/>
              <a:cs typeface="MS PGothic" pitchFamily="34" charset="-128"/>
            </a:endParaRPr>
          </a:p>
        </p:txBody>
      </p:sp>
      <p:sp>
        <p:nvSpPr>
          <p:cNvPr id="134149" name="Rectangle 9"/>
          <p:cNvSpPr>
            <a:spLocks noChangeArrowheads="1"/>
          </p:cNvSpPr>
          <p:nvPr/>
        </p:nvSpPr>
        <p:spPr bwMode="gray">
          <a:xfrm>
            <a:off x="2551652" y="5638800"/>
            <a:ext cx="5329238" cy="554037"/>
          </a:xfrm>
          <a:prstGeom prst="rect">
            <a:avLst/>
          </a:prstGeom>
          <a:gradFill rotWithShape="0">
            <a:gsLst>
              <a:gs pos="0">
                <a:srgbClr val="003399"/>
              </a:gs>
              <a:gs pos="100000">
                <a:srgbClr val="8EA5D2"/>
              </a:gs>
            </a:gsLst>
            <a:lin ang="0" scaled="1"/>
          </a:gradFill>
          <a:ln w="3175">
            <a:noFill/>
            <a:miter lim="800000"/>
            <a:headEnd/>
            <a:tailEnd/>
          </a:ln>
        </p:spPr>
        <p:txBody>
          <a:bodyPr wrap="none" lIns="90000" tIns="46800" rIns="90000" bIns="46800" anchor="ctr">
            <a:prstTxWarp prst="textNoShape">
              <a:avLst/>
            </a:prstTxWarp>
          </a:bodyPr>
          <a:lstStyle/>
          <a:p>
            <a:pPr>
              <a:lnSpc>
                <a:spcPct val="90000"/>
              </a:lnSpc>
              <a:spcBef>
                <a:spcPct val="0"/>
              </a:spcBef>
              <a:buClr>
                <a:schemeClr val="folHlink"/>
              </a:buClr>
              <a:buSzPct val="80000"/>
            </a:pPr>
            <a:r>
              <a:rPr kumimoji="1" lang="en-US" altLang="ja-JP" sz="2000" b="1">
                <a:solidFill>
                  <a:schemeClr val="bg1"/>
                </a:solidFill>
                <a:ea typeface="MS PGothic" pitchFamily="34" charset="-128"/>
                <a:cs typeface="MS PGothic" pitchFamily="34" charset="-128"/>
              </a:rPr>
              <a:t>Client Installation</a:t>
            </a:r>
          </a:p>
        </p:txBody>
      </p:sp>
      <p:sp>
        <p:nvSpPr>
          <p:cNvPr id="134150" name="Rectangle 10"/>
          <p:cNvSpPr>
            <a:spLocks noChangeArrowheads="1"/>
          </p:cNvSpPr>
          <p:nvPr/>
        </p:nvSpPr>
        <p:spPr bwMode="gray">
          <a:xfrm>
            <a:off x="2555875" y="2943225"/>
            <a:ext cx="5329238" cy="554038"/>
          </a:xfrm>
          <a:prstGeom prst="rect">
            <a:avLst/>
          </a:prstGeom>
          <a:gradFill rotWithShape="0">
            <a:gsLst>
              <a:gs pos="0">
                <a:srgbClr val="003399">
                  <a:alpha val="25000"/>
                </a:srgbClr>
              </a:gs>
              <a:gs pos="100000">
                <a:srgbClr val="8EA5D2"/>
              </a:gs>
            </a:gsLst>
            <a:lin ang="0" scaled="1"/>
          </a:gradFill>
          <a:ln w="3175">
            <a:noFill/>
            <a:miter lim="800000"/>
            <a:headEnd/>
            <a:tailEnd/>
          </a:ln>
        </p:spPr>
        <p:txBody>
          <a:bodyPr wrap="none" lIns="90000" tIns="46800" rIns="90000" bIns="46800" anchor="ctr">
            <a:prstTxWarp prst="textNoShape">
              <a:avLst/>
            </a:prstTxWarp>
          </a:bodyPr>
          <a:lstStyle/>
          <a:p>
            <a:pPr>
              <a:lnSpc>
                <a:spcPct val="90000"/>
              </a:lnSpc>
              <a:spcBef>
                <a:spcPct val="0"/>
              </a:spcBef>
              <a:buClr>
                <a:schemeClr val="folHlink"/>
              </a:buClr>
              <a:buSzPct val="80000"/>
              <a:buFont typeface="Wingdings" pitchFamily="-65" charset="2"/>
              <a:buNone/>
            </a:pPr>
            <a:r>
              <a:rPr kumimoji="1" lang="en-US" altLang="ja-JP" sz="2000" b="1" dirty="0" smtClean="0">
                <a:solidFill>
                  <a:schemeClr val="bg1"/>
                </a:solidFill>
                <a:ea typeface="MS PGothic" pitchFamily="34" charset="-128"/>
                <a:cs typeface="MS PGothic" pitchFamily="34" charset="-128"/>
              </a:rPr>
              <a:t>FCS installation and Setup</a:t>
            </a:r>
          </a:p>
        </p:txBody>
      </p:sp>
      <p:sp>
        <p:nvSpPr>
          <p:cNvPr id="134151" name="Rectangle 13"/>
          <p:cNvSpPr>
            <a:spLocks noChangeArrowheads="1"/>
          </p:cNvSpPr>
          <p:nvPr/>
        </p:nvSpPr>
        <p:spPr bwMode="gray">
          <a:xfrm>
            <a:off x="2565400" y="3611563"/>
            <a:ext cx="5329238" cy="554037"/>
          </a:xfrm>
          <a:prstGeom prst="rect">
            <a:avLst/>
          </a:prstGeom>
          <a:gradFill rotWithShape="0">
            <a:gsLst>
              <a:gs pos="0">
                <a:srgbClr val="003399">
                  <a:alpha val="25000"/>
                </a:srgbClr>
              </a:gs>
              <a:gs pos="100000">
                <a:srgbClr val="8EA5D2"/>
              </a:gs>
            </a:gsLst>
            <a:lin ang="0" scaled="1"/>
          </a:gradFill>
          <a:ln w="3175">
            <a:noFill/>
            <a:miter lim="800000"/>
            <a:headEnd/>
            <a:tailEnd/>
          </a:ln>
        </p:spPr>
        <p:txBody>
          <a:bodyPr wrap="none" lIns="90000" tIns="46800" rIns="90000" bIns="46800" anchor="ctr">
            <a:prstTxWarp prst="textNoShape">
              <a:avLst/>
            </a:prstTxWarp>
          </a:bodyPr>
          <a:lstStyle/>
          <a:p>
            <a:pPr>
              <a:lnSpc>
                <a:spcPct val="90000"/>
              </a:lnSpc>
              <a:spcBef>
                <a:spcPct val="0"/>
              </a:spcBef>
              <a:buClr>
                <a:schemeClr val="folHlink"/>
              </a:buClr>
              <a:buSzPct val="80000"/>
            </a:pPr>
            <a:r>
              <a:rPr kumimoji="1" lang="en-US" altLang="ja-JP" sz="2000" b="1" dirty="0" smtClean="0">
                <a:solidFill>
                  <a:schemeClr val="bg1"/>
                </a:solidFill>
                <a:ea typeface="MS PGothic" pitchFamily="34" charset="-128"/>
                <a:cs typeface="MS PGothic" pitchFamily="34" charset="-128"/>
              </a:rPr>
              <a:t>Conferencing Server Installation</a:t>
            </a:r>
          </a:p>
        </p:txBody>
      </p:sp>
      <p:sp>
        <p:nvSpPr>
          <p:cNvPr id="134152" name="Rectangle 15"/>
          <p:cNvSpPr>
            <a:spLocks noChangeArrowheads="1"/>
          </p:cNvSpPr>
          <p:nvPr/>
        </p:nvSpPr>
        <p:spPr bwMode="gray">
          <a:xfrm>
            <a:off x="2559050" y="4256088"/>
            <a:ext cx="5329238" cy="554037"/>
          </a:xfrm>
          <a:prstGeom prst="rect">
            <a:avLst/>
          </a:prstGeom>
          <a:gradFill rotWithShape="0">
            <a:gsLst>
              <a:gs pos="0">
                <a:srgbClr val="003399">
                  <a:alpha val="25000"/>
                </a:srgbClr>
              </a:gs>
              <a:gs pos="100000">
                <a:srgbClr val="8EA5D2"/>
              </a:gs>
            </a:gsLst>
            <a:lin ang="0" scaled="1"/>
          </a:gradFill>
          <a:ln w="3175">
            <a:noFill/>
            <a:miter lim="800000"/>
            <a:headEnd/>
            <a:tailEnd/>
          </a:ln>
        </p:spPr>
        <p:txBody>
          <a:bodyPr wrap="none" lIns="90000" tIns="46800" rIns="90000" bIns="46800" anchor="ctr">
            <a:prstTxWarp prst="textNoShape">
              <a:avLst/>
            </a:prstTxWarp>
          </a:bodyPr>
          <a:lstStyle/>
          <a:p>
            <a:pPr>
              <a:lnSpc>
                <a:spcPct val="90000"/>
              </a:lnSpc>
              <a:spcBef>
                <a:spcPct val="0"/>
              </a:spcBef>
              <a:buClr>
                <a:schemeClr val="folHlink"/>
              </a:buClr>
              <a:buSzPct val="80000"/>
              <a:buFont typeface="Wingdings" pitchFamily="-65" charset="2"/>
              <a:buNone/>
            </a:pPr>
            <a:r>
              <a:rPr kumimoji="1" lang="en-US" altLang="ja-JP" sz="2000" b="1" dirty="0" smtClean="0">
                <a:solidFill>
                  <a:schemeClr val="bg1"/>
                </a:solidFill>
                <a:ea typeface="MS PGothic" pitchFamily="34" charset="-128"/>
                <a:cs typeface="MS PGothic" pitchFamily="34" charset="-128"/>
              </a:rPr>
              <a:t>3D Index Search Server Installation</a:t>
            </a:r>
          </a:p>
        </p:txBody>
      </p:sp>
      <p:sp>
        <p:nvSpPr>
          <p:cNvPr id="134153" name="Rectangle 16"/>
          <p:cNvSpPr>
            <a:spLocks noChangeArrowheads="1"/>
          </p:cNvSpPr>
          <p:nvPr/>
        </p:nvSpPr>
        <p:spPr bwMode="gray">
          <a:xfrm>
            <a:off x="1466850" y="819150"/>
            <a:ext cx="522288" cy="5505450"/>
          </a:xfrm>
          <a:prstGeom prst="rect">
            <a:avLst/>
          </a:prstGeom>
          <a:gradFill rotWithShape="0">
            <a:gsLst>
              <a:gs pos="0">
                <a:srgbClr val="003399"/>
              </a:gs>
              <a:gs pos="100000">
                <a:srgbClr val="8EA5D2"/>
              </a:gs>
            </a:gsLst>
            <a:lin ang="0" scaled="1"/>
          </a:gradFill>
          <a:ln w="3175">
            <a:noFill/>
            <a:miter lim="800000"/>
            <a:headEnd/>
            <a:tailEnd/>
          </a:ln>
        </p:spPr>
        <p:txBody>
          <a:bodyPr wrap="none" lIns="90000" tIns="46800" rIns="90000" bIns="46800" anchor="ctr">
            <a:prstTxWarp prst="textNoShape">
              <a:avLst/>
            </a:prstTxWarp>
          </a:bodyPr>
          <a:lstStyle/>
          <a:p>
            <a:pPr>
              <a:lnSpc>
                <a:spcPct val="90000"/>
              </a:lnSpc>
              <a:spcBef>
                <a:spcPct val="0"/>
              </a:spcBef>
              <a:buClr>
                <a:schemeClr val="folHlink"/>
              </a:buClr>
              <a:buSzPct val="80000"/>
            </a:pPr>
            <a:endParaRPr kumimoji="1" lang="en-US" altLang="ja-JP" sz="2000" b="1">
              <a:solidFill>
                <a:schemeClr val="bg1"/>
              </a:solidFill>
              <a:ea typeface="MS PGothic" pitchFamily="34" charset="-128"/>
              <a:cs typeface="MS PGothic" pitchFamily="34" charset="-128"/>
            </a:endParaRPr>
          </a:p>
        </p:txBody>
      </p:sp>
      <p:sp>
        <p:nvSpPr>
          <p:cNvPr id="134154" name="Rectangle 17"/>
          <p:cNvSpPr>
            <a:spLocks noChangeArrowheads="1"/>
          </p:cNvSpPr>
          <p:nvPr/>
        </p:nvSpPr>
        <p:spPr bwMode="gray">
          <a:xfrm>
            <a:off x="1662113" y="1604963"/>
            <a:ext cx="652462" cy="552450"/>
          </a:xfrm>
          <a:prstGeom prst="rect">
            <a:avLst/>
          </a:prstGeom>
          <a:solidFill>
            <a:srgbClr val="FF6600"/>
          </a:solidFill>
          <a:ln w="3175">
            <a:solidFill>
              <a:srgbClr val="FF0000"/>
            </a:solidFill>
            <a:miter lim="800000"/>
            <a:headEnd/>
            <a:tailEnd/>
          </a:ln>
        </p:spPr>
        <p:txBody>
          <a:bodyPr wrap="none" lIns="90000" tIns="46800" rIns="90000" bIns="46800" anchor="ctr">
            <a:prstTxWarp prst="textNoShape">
              <a:avLst/>
            </a:prstTxWarp>
          </a:bodyPr>
          <a:lstStyle/>
          <a:p>
            <a:pPr algn="ctr">
              <a:lnSpc>
                <a:spcPct val="90000"/>
              </a:lnSpc>
              <a:spcBef>
                <a:spcPct val="0"/>
              </a:spcBef>
              <a:buClr>
                <a:schemeClr val="folHlink"/>
              </a:buClr>
              <a:buSzPct val="80000"/>
              <a:buFont typeface="Wingdings" pitchFamily="-65" charset="2"/>
              <a:buNone/>
            </a:pPr>
            <a:r>
              <a:rPr lang="en-US" altLang="ja-JP" sz="2000" b="1" dirty="0" smtClean="0">
                <a:solidFill>
                  <a:srgbClr val="FFFFFF"/>
                </a:solidFill>
                <a:ea typeface="ＭＳ Ｐゴシック" pitchFamily="-65" charset="-128"/>
                <a:cs typeface="ＭＳ Ｐゴシック" pitchFamily="-65" charset="-128"/>
              </a:rPr>
              <a:t>2</a:t>
            </a:r>
            <a:endParaRPr lang="en-US" sz="2000" b="1" dirty="0">
              <a:solidFill>
                <a:srgbClr val="FFFFFF"/>
              </a:solidFill>
              <a:ea typeface="ＭＳ Ｐゴシック" pitchFamily="-65" charset="-128"/>
              <a:cs typeface="ＭＳ Ｐゴシック" pitchFamily="-65" charset="-128"/>
            </a:endParaRPr>
          </a:p>
        </p:txBody>
      </p:sp>
      <p:sp>
        <p:nvSpPr>
          <p:cNvPr id="134155" name="Rectangle 18"/>
          <p:cNvSpPr>
            <a:spLocks noChangeArrowheads="1"/>
          </p:cNvSpPr>
          <p:nvPr/>
        </p:nvSpPr>
        <p:spPr bwMode="gray">
          <a:xfrm>
            <a:off x="1662113" y="944563"/>
            <a:ext cx="652462" cy="552450"/>
          </a:xfrm>
          <a:prstGeom prst="rect">
            <a:avLst/>
          </a:prstGeom>
          <a:solidFill>
            <a:srgbClr val="FF6600"/>
          </a:solidFill>
          <a:ln w="3175">
            <a:solidFill>
              <a:srgbClr val="FF0000"/>
            </a:solidFill>
            <a:miter lim="800000"/>
            <a:headEnd/>
            <a:tailEnd/>
          </a:ln>
        </p:spPr>
        <p:txBody>
          <a:bodyPr wrap="none" lIns="90000" tIns="46800" rIns="90000" bIns="46800" anchor="ctr">
            <a:prstTxWarp prst="textNoShape">
              <a:avLst/>
            </a:prstTxWarp>
          </a:bodyPr>
          <a:lstStyle/>
          <a:p>
            <a:pPr algn="ctr">
              <a:lnSpc>
                <a:spcPct val="90000"/>
              </a:lnSpc>
              <a:spcBef>
                <a:spcPct val="0"/>
              </a:spcBef>
              <a:buClr>
                <a:schemeClr val="folHlink"/>
              </a:buClr>
              <a:buSzPct val="80000"/>
              <a:buFont typeface="Wingdings" pitchFamily="-65" charset="2"/>
              <a:buNone/>
            </a:pPr>
            <a:r>
              <a:rPr lang="en-US" sz="2000" b="1">
                <a:solidFill>
                  <a:srgbClr val="FFFFFF"/>
                </a:solidFill>
                <a:ea typeface="ＭＳ Ｐゴシック" pitchFamily="-65" charset="-128"/>
                <a:cs typeface="ＭＳ Ｐゴシック" pitchFamily="-65" charset="-128"/>
              </a:rPr>
              <a:t>1</a:t>
            </a:r>
          </a:p>
        </p:txBody>
      </p:sp>
      <p:sp>
        <p:nvSpPr>
          <p:cNvPr id="134156" name="Rectangle 25"/>
          <p:cNvSpPr>
            <a:spLocks noChangeArrowheads="1"/>
          </p:cNvSpPr>
          <p:nvPr/>
        </p:nvSpPr>
        <p:spPr bwMode="gray">
          <a:xfrm>
            <a:off x="1656302" y="5651500"/>
            <a:ext cx="652463" cy="552450"/>
          </a:xfrm>
          <a:prstGeom prst="rect">
            <a:avLst/>
          </a:prstGeom>
          <a:solidFill>
            <a:srgbClr val="FF6600"/>
          </a:solidFill>
          <a:ln w="3175">
            <a:solidFill>
              <a:srgbClr val="FF0000"/>
            </a:solidFill>
            <a:miter lim="800000"/>
            <a:headEnd/>
            <a:tailEnd/>
          </a:ln>
        </p:spPr>
        <p:txBody>
          <a:bodyPr wrap="none" lIns="90000" tIns="46800" rIns="90000" bIns="46800" anchor="ctr">
            <a:prstTxWarp prst="textNoShape">
              <a:avLst/>
            </a:prstTxWarp>
          </a:bodyPr>
          <a:lstStyle/>
          <a:p>
            <a:pPr algn="ctr">
              <a:lnSpc>
                <a:spcPct val="90000"/>
              </a:lnSpc>
              <a:spcBef>
                <a:spcPct val="0"/>
              </a:spcBef>
              <a:buClr>
                <a:schemeClr val="folHlink"/>
              </a:buClr>
              <a:buSzPct val="80000"/>
              <a:buFont typeface="Wingdings" pitchFamily="-65" charset="2"/>
              <a:buNone/>
            </a:pPr>
            <a:r>
              <a:rPr lang="en-US" sz="2000" b="1" dirty="0" smtClean="0">
                <a:solidFill>
                  <a:srgbClr val="FFFFFF"/>
                </a:solidFill>
                <a:ea typeface="ＭＳ Ｐゴシック" pitchFamily="-65" charset="-128"/>
                <a:cs typeface="ＭＳ Ｐゴシック" pitchFamily="-65" charset="-128"/>
              </a:rPr>
              <a:t>8</a:t>
            </a:r>
            <a:endParaRPr lang="en-US" sz="2000" b="1" dirty="0">
              <a:solidFill>
                <a:srgbClr val="FFFFFF"/>
              </a:solidFill>
              <a:ea typeface="ＭＳ Ｐゴシック" pitchFamily="-65" charset="-128"/>
              <a:cs typeface="ＭＳ Ｐゴシック" pitchFamily="-65" charset="-128"/>
            </a:endParaRPr>
          </a:p>
        </p:txBody>
      </p:sp>
      <p:sp>
        <p:nvSpPr>
          <p:cNvPr id="134157" name="Rectangle 28"/>
          <p:cNvSpPr>
            <a:spLocks noChangeArrowheads="1"/>
          </p:cNvSpPr>
          <p:nvPr/>
        </p:nvSpPr>
        <p:spPr bwMode="gray">
          <a:xfrm>
            <a:off x="1681163" y="2967038"/>
            <a:ext cx="652462" cy="552450"/>
          </a:xfrm>
          <a:prstGeom prst="rect">
            <a:avLst/>
          </a:prstGeom>
          <a:solidFill>
            <a:srgbClr val="FF6600"/>
          </a:solidFill>
          <a:ln w="3175">
            <a:solidFill>
              <a:srgbClr val="FF0000"/>
            </a:solidFill>
            <a:miter lim="800000"/>
            <a:headEnd/>
            <a:tailEnd/>
          </a:ln>
        </p:spPr>
        <p:txBody>
          <a:bodyPr wrap="none" lIns="90000" tIns="46800" rIns="90000" bIns="46800" anchor="ctr">
            <a:prstTxWarp prst="textNoShape">
              <a:avLst/>
            </a:prstTxWarp>
          </a:bodyPr>
          <a:lstStyle/>
          <a:p>
            <a:pPr algn="ctr">
              <a:lnSpc>
                <a:spcPct val="90000"/>
              </a:lnSpc>
              <a:spcBef>
                <a:spcPct val="0"/>
              </a:spcBef>
              <a:buClr>
                <a:schemeClr val="folHlink"/>
              </a:buClr>
              <a:buSzPct val="80000"/>
              <a:buFont typeface="Wingdings" pitchFamily="-65" charset="2"/>
              <a:buNone/>
            </a:pPr>
            <a:r>
              <a:rPr lang="en-US" altLang="ja-JP" sz="2000" b="1" dirty="0" smtClean="0">
                <a:solidFill>
                  <a:srgbClr val="FFFFFF"/>
                </a:solidFill>
                <a:ea typeface="ＭＳ Ｐゴシック" pitchFamily="-65" charset="-128"/>
                <a:cs typeface="ＭＳ Ｐゴシック" pitchFamily="-65" charset="-128"/>
              </a:rPr>
              <a:t>4</a:t>
            </a:r>
            <a:endParaRPr lang="en-US" sz="2000" b="1" dirty="0">
              <a:solidFill>
                <a:srgbClr val="FFFFFF"/>
              </a:solidFill>
              <a:ea typeface="ＭＳ Ｐゴシック" pitchFamily="-65" charset="-128"/>
              <a:cs typeface="ＭＳ Ｐゴシック" pitchFamily="-65" charset="-128"/>
            </a:endParaRPr>
          </a:p>
        </p:txBody>
      </p:sp>
      <p:sp>
        <p:nvSpPr>
          <p:cNvPr id="134158" name="Rectangle 29"/>
          <p:cNvSpPr>
            <a:spLocks noChangeArrowheads="1"/>
          </p:cNvSpPr>
          <p:nvPr/>
        </p:nvSpPr>
        <p:spPr bwMode="gray">
          <a:xfrm>
            <a:off x="1690688" y="3619500"/>
            <a:ext cx="652462" cy="552450"/>
          </a:xfrm>
          <a:prstGeom prst="rect">
            <a:avLst/>
          </a:prstGeom>
          <a:solidFill>
            <a:srgbClr val="FF6600"/>
          </a:solidFill>
          <a:ln w="3175">
            <a:solidFill>
              <a:srgbClr val="FF0000"/>
            </a:solidFill>
            <a:miter lim="800000"/>
            <a:headEnd/>
            <a:tailEnd/>
          </a:ln>
        </p:spPr>
        <p:txBody>
          <a:bodyPr wrap="none" lIns="90000" tIns="46800" rIns="90000" bIns="46800" anchor="ctr">
            <a:prstTxWarp prst="textNoShape">
              <a:avLst/>
            </a:prstTxWarp>
          </a:bodyPr>
          <a:lstStyle/>
          <a:p>
            <a:pPr algn="ctr">
              <a:lnSpc>
                <a:spcPct val="90000"/>
              </a:lnSpc>
              <a:spcBef>
                <a:spcPct val="0"/>
              </a:spcBef>
              <a:buClr>
                <a:schemeClr val="folHlink"/>
              </a:buClr>
              <a:buSzPct val="80000"/>
              <a:buFont typeface="Wingdings" pitchFamily="-65" charset="2"/>
              <a:buNone/>
            </a:pPr>
            <a:r>
              <a:rPr lang="en-US" sz="2000" b="1" dirty="0" smtClean="0">
                <a:solidFill>
                  <a:srgbClr val="FFFFFF"/>
                </a:solidFill>
                <a:ea typeface="ＭＳ Ｐゴシック" pitchFamily="-65" charset="-128"/>
                <a:cs typeface="ＭＳ Ｐゴシック" pitchFamily="-65" charset="-128"/>
              </a:rPr>
              <a:t>5</a:t>
            </a:r>
            <a:endParaRPr lang="en-US" sz="2000" b="1" dirty="0">
              <a:solidFill>
                <a:srgbClr val="FFFFFF"/>
              </a:solidFill>
              <a:ea typeface="ＭＳ Ｐゴシック" pitchFamily="-65" charset="-128"/>
              <a:cs typeface="ＭＳ Ｐゴシック" pitchFamily="-65" charset="-128"/>
            </a:endParaRPr>
          </a:p>
        </p:txBody>
      </p:sp>
      <p:sp>
        <p:nvSpPr>
          <p:cNvPr id="134159" name="Rectangle 31"/>
          <p:cNvSpPr>
            <a:spLocks noChangeArrowheads="1"/>
          </p:cNvSpPr>
          <p:nvPr/>
        </p:nvSpPr>
        <p:spPr bwMode="gray">
          <a:xfrm>
            <a:off x="1684846" y="4264025"/>
            <a:ext cx="652463" cy="552450"/>
          </a:xfrm>
          <a:prstGeom prst="rect">
            <a:avLst/>
          </a:prstGeom>
          <a:solidFill>
            <a:srgbClr val="FF6600"/>
          </a:solidFill>
          <a:ln w="3175">
            <a:solidFill>
              <a:srgbClr val="FF0000"/>
            </a:solidFill>
            <a:miter lim="800000"/>
            <a:headEnd/>
            <a:tailEnd/>
          </a:ln>
        </p:spPr>
        <p:txBody>
          <a:bodyPr wrap="none" lIns="90000" tIns="46800" rIns="90000" bIns="46800" anchor="ctr">
            <a:prstTxWarp prst="textNoShape">
              <a:avLst/>
            </a:prstTxWarp>
          </a:bodyPr>
          <a:lstStyle/>
          <a:p>
            <a:pPr algn="ctr">
              <a:lnSpc>
                <a:spcPct val="90000"/>
              </a:lnSpc>
              <a:spcBef>
                <a:spcPct val="0"/>
              </a:spcBef>
              <a:buClr>
                <a:schemeClr val="folHlink"/>
              </a:buClr>
              <a:buSzPct val="80000"/>
              <a:buFont typeface="Wingdings" pitchFamily="-65" charset="2"/>
              <a:buNone/>
            </a:pPr>
            <a:r>
              <a:rPr lang="en-US" sz="2000" b="1" dirty="0" smtClean="0">
                <a:solidFill>
                  <a:srgbClr val="FFFFFF"/>
                </a:solidFill>
                <a:ea typeface="ＭＳ Ｐゴシック" pitchFamily="-65" charset="-128"/>
                <a:cs typeface="ＭＳ Ｐゴシック" pitchFamily="-65" charset="-128"/>
              </a:rPr>
              <a:t>6</a:t>
            </a:r>
            <a:endParaRPr lang="en-US" sz="2000" b="1" dirty="0">
              <a:solidFill>
                <a:srgbClr val="FFFFFF"/>
              </a:solidFill>
              <a:ea typeface="ＭＳ Ｐゴシック" pitchFamily="-65" charset="-128"/>
              <a:cs typeface="ＭＳ Ｐゴシック" pitchFamily="-65" charset="-128"/>
            </a:endParaRPr>
          </a:p>
        </p:txBody>
      </p:sp>
      <p:sp>
        <p:nvSpPr>
          <p:cNvPr id="17" name="Rectangle 28"/>
          <p:cNvSpPr>
            <a:spLocks noChangeArrowheads="1"/>
          </p:cNvSpPr>
          <p:nvPr/>
        </p:nvSpPr>
        <p:spPr bwMode="gray">
          <a:xfrm>
            <a:off x="1656302" y="2282825"/>
            <a:ext cx="652462" cy="552450"/>
          </a:xfrm>
          <a:prstGeom prst="rect">
            <a:avLst/>
          </a:prstGeom>
          <a:solidFill>
            <a:srgbClr val="FF6600"/>
          </a:solidFill>
          <a:ln w="3175">
            <a:solidFill>
              <a:srgbClr val="FF0000"/>
            </a:solidFill>
            <a:miter lim="800000"/>
            <a:headEnd/>
            <a:tailEnd/>
          </a:ln>
        </p:spPr>
        <p:txBody>
          <a:bodyPr wrap="none" lIns="90000" tIns="46800" rIns="90000" bIns="46800" anchor="ctr">
            <a:prstTxWarp prst="textNoShape">
              <a:avLst/>
            </a:prstTxWarp>
          </a:bodyPr>
          <a:lstStyle/>
          <a:p>
            <a:pPr algn="ctr">
              <a:lnSpc>
                <a:spcPct val="90000"/>
              </a:lnSpc>
              <a:spcBef>
                <a:spcPct val="0"/>
              </a:spcBef>
              <a:buClr>
                <a:schemeClr val="folHlink"/>
              </a:buClr>
              <a:buSzPct val="80000"/>
              <a:buFont typeface="Wingdings" pitchFamily="-65" charset="2"/>
              <a:buNone/>
            </a:pPr>
            <a:r>
              <a:rPr lang="en-US" altLang="ja-JP" sz="2000" b="1" dirty="0" smtClean="0">
                <a:solidFill>
                  <a:srgbClr val="FFFFFF"/>
                </a:solidFill>
                <a:ea typeface="ＭＳ Ｐゴシック" pitchFamily="-65" charset="-128"/>
                <a:cs typeface="ＭＳ Ｐゴシック" pitchFamily="-65" charset="-128"/>
              </a:rPr>
              <a:t>3</a:t>
            </a:r>
            <a:endParaRPr lang="en-US" sz="2000" b="1" dirty="0">
              <a:solidFill>
                <a:srgbClr val="FFFFFF"/>
              </a:solidFill>
              <a:ea typeface="ＭＳ Ｐゴシック" pitchFamily="-65" charset="-128"/>
              <a:cs typeface="ＭＳ Ｐゴシック" pitchFamily="-65" charset="-128"/>
            </a:endParaRPr>
          </a:p>
        </p:txBody>
      </p:sp>
      <p:sp>
        <p:nvSpPr>
          <p:cNvPr id="18" name="Rectangle 15"/>
          <p:cNvSpPr>
            <a:spLocks noChangeArrowheads="1"/>
          </p:cNvSpPr>
          <p:nvPr/>
        </p:nvSpPr>
        <p:spPr bwMode="gray">
          <a:xfrm>
            <a:off x="2564892" y="4968875"/>
            <a:ext cx="5329238" cy="554037"/>
          </a:xfrm>
          <a:prstGeom prst="rect">
            <a:avLst/>
          </a:prstGeom>
          <a:gradFill rotWithShape="0">
            <a:gsLst>
              <a:gs pos="0">
                <a:srgbClr val="003399">
                  <a:alpha val="25000"/>
                </a:srgbClr>
              </a:gs>
              <a:gs pos="100000">
                <a:srgbClr val="8EA5D2"/>
              </a:gs>
            </a:gsLst>
            <a:lin ang="0" scaled="1"/>
          </a:gradFill>
          <a:ln w="3175">
            <a:noFill/>
            <a:miter lim="800000"/>
            <a:headEnd/>
            <a:tailEnd/>
          </a:ln>
        </p:spPr>
        <p:txBody>
          <a:bodyPr wrap="none" lIns="90000" tIns="46800" rIns="90000" bIns="46800" anchor="ctr">
            <a:prstTxWarp prst="textNoShape">
              <a:avLst/>
            </a:prstTxWarp>
          </a:bodyPr>
          <a:lstStyle/>
          <a:p>
            <a:pPr>
              <a:lnSpc>
                <a:spcPct val="90000"/>
              </a:lnSpc>
              <a:spcBef>
                <a:spcPct val="0"/>
              </a:spcBef>
              <a:buClr>
                <a:schemeClr val="folHlink"/>
              </a:buClr>
              <a:buSzPct val="80000"/>
            </a:pPr>
            <a:r>
              <a:rPr kumimoji="1" lang="en-US" altLang="ja-JP" sz="2000" b="1" dirty="0" smtClean="0">
                <a:solidFill>
                  <a:schemeClr val="bg1"/>
                </a:solidFill>
                <a:ea typeface="MS PGothic" pitchFamily="34" charset="-128"/>
                <a:cs typeface="MS PGothic" pitchFamily="34" charset="-128"/>
              </a:rPr>
              <a:t>Advanced Search Server Installation</a:t>
            </a:r>
            <a:endParaRPr kumimoji="1" lang="en-US" altLang="ja-JP" sz="2000" b="1" dirty="0">
              <a:solidFill>
                <a:schemeClr val="bg1"/>
              </a:solidFill>
              <a:ea typeface="MS PGothic" pitchFamily="34" charset="-128"/>
              <a:cs typeface="MS PGothic" pitchFamily="34" charset="-128"/>
            </a:endParaRPr>
          </a:p>
        </p:txBody>
      </p:sp>
      <p:sp>
        <p:nvSpPr>
          <p:cNvPr id="19" name="Rectangle 31"/>
          <p:cNvSpPr>
            <a:spLocks noChangeArrowheads="1"/>
          </p:cNvSpPr>
          <p:nvPr/>
        </p:nvSpPr>
        <p:spPr bwMode="gray">
          <a:xfrm>
            <a:off x="1690688" y="4976812"/>
            <a:ext cx="652463" cy="552450"/>
          </a:xfrm>
          <a:prstGeom prst="rect">
            <a:avLst/>
          </a:prstGeom>
          <a:solidFill>
            <a:srgbClr val="FF6600"/>
          </a:solidFill>
          <a:ln w="3175">
            <a:solidFill>
              <a:srgbClr val="FF0000"/>
            </a:solidFill>
            <a:miter lim="800000"/>
            <a:headEnd/>
            <a:tailEnd/>
          </a:ln>
        </p:spPr>
        <p:txBody>
          <a:bodyPr wrap="none" lIns="90000" tIns="46800" rIns="90000" bIns="46800" anchor="ctr">
            <a:prstTxWarp prst="textNoShape">
              <a:avLst/>
            </a:prstTxWarp>
          </a:bodyPr>
          <a:lstStyle/>
          <a:p>
            <a:pPr algn="ctr">
              <a:lnSpc>
                <a:spcPct val="90000"/>
              </a:lnSpc>
              <a:spcBef>
                <a:spcPct val="0"/>
              </a:spcBef>
              <a:buClr>
                <a:schemeClr val="folHlink"/>
              </a:buClr>
              <a:buSzPct val="80000"/>
              <a:buFont typeface="Wingdings" pitchFamily="-65" charset="2"/>
              <a:buNone/>
            </a:pPr>
            <a:r>
              <a:rPr lang="en-US" sz="2000" b="1" dirty="0" smtClean="0">
                <a:solidFill>
                  <a:srgbClr val="FFFFFF"/>
                </a:solidFill>
                <a:ea typeface="ＭＳ Ｐゴシック" pitchFamily="-65" charset="-128"/>
                <a:cs typeface="ＭＳ Ｐゴシック" pitchFamily="-65" charset="-128"/>
              </a:rPr>
              <a:t>7</a:t>
            </a:r>
            <a:endParaRPr lang="en-US" sz="2000" b="1" dirty="0">
              <a:solidFill>
                <a:srgbClr val="FFFFFF"/>
              </a:solidFill>
              <a:ea typeface="ＭＳ Ｐゴシック" pitchFamily="-65" charset="-128"/>
              <a:cs typeface="ＭＳ Ｐゴシック" pitchFamily="-65" charset="-128"/>
            </a:endParaRPr>
          </a:p>
        </p:txBody>
      </p:sp>
      <p:sp>
        <p:nvSpPr>
          <p:cNvPr id="20" name="Rectangle 6"/>
          <p:cNvSpPr>
            <a:spLocks noChangeArrowheads="1"/>
          </p:cNvSpPr>
          <p:nvPr/>
        </p:nvSpPr>
        <p:spPr bwMode="gray">
          <a:xfrm>
            <a:off x="2564892" y="2282825"/>
            <a:ext cx="5329238" cy="554038"/>
          </a:xfrm>
          <a:prstGeom prst="rect">
            <a:avLst/>
          </a:prstGeom>
          <a:gradFill rotWithShape="0">
            <a:gsLst>
              <a:gs pos="0">
                <a:srgbClr val="003399">
                  <a:alpha val="25000"/>
                </a:srgbClr>
              </a:gs>
              <a:gs pos="100000">
                <a:srgbClr val="8EA5D2"/>
              </a:gs>
            </a:gsLst>
            <a:lin ang="0" scaled="1"/>
          </a:gradFill>
          <a:ln w="3175">
            <a:noFill/>
            <a:miter lim="800000"/>
            <a:headEnd/>
            <a:tailEnd/>
          </a:ln>
        </p:spPr>
        <p:txBody>
          <a:bodyPr wrap="none" lIns="90000" tIns="46800" rIns="90000" bIns="46800" anchor="ctr">
            <a:prstTxWarp prst="textNoShape">
              <a:avLst/>
            </a:prstTxWarp>
          </a:bodyPr>
          <a:lstStyle/>
          <a:p>
            <a:pPr>
              <a:lnSpc>
                <a:spcPct val="90000"/>
              </a:lnSpc>
              <a:spcBef>
                <a:spcPct val="0"/>
              </a:spcBef>
              <a:buClr>
                <a:schemeClr val="folHlink"/>
              </a:buClr>
              <a:buSzPct val="80000"/>
            </a:pPr>
            <a:r>
              <a:rPr kumimoji="1" lang="fr-FR" altLang="ja-JP" sz="2000" b="1" dirty="0" smtClean="0">
                <a:solidFill>
                  <a:schemeClr val="bg1"/>
                </a:solidFill>
                <a:ea typeface="MS PGothic" pitchFamily="34" charset="-128"/>
                <a:cs typeface="MS PGothic" pitchFamily="34" charset="-128"/>
              </a:rPr>
              <a:t>ENOVIA Application Server Installation</a:t>
            </a:r>
            <a:endParaRPr kumimoji="1" lang="en-US" altLang="ja-JP" sz="2000" b="1" dirty="0" smtClean="0">
              <a:solidFill>
                <a:schemeClr val="bg1"/>
              </a:solidFill>
              <a:ea typeface="MS PGothic" pitchFamily="34" charset="-128"/>
              <a:cs typeface="MS PGothic" pitchFamily="34" charset="-128"/>
            </a:endParaRPr>
          </a:p>
        </p:txBody>
      </p:sp>
      <p:sp>
        <p:nvSpPr>
          <p:cNvPr id="21" name="Rectangle 10"/>
          <p:cNvSpPr>
            <a:spLocks noChangeArrowheads="1"/>
          </p:cNvSpPr>
          <p:nvPr/>
        </p:nvSpPr>
        <p:spPr bwMode="gray">
          <a:xfrm>
            <a:off x="2551652" y="1603375"/>
            <a:ext cx="5329238" cy="554038"/>
          </a:xfrm>
          <a:prstGeom prst="rect">
            <a:avLst/>
          </a:prstGeom>
          <a:gradFill rotWithShape="0">
            <a:gsLst>
              <a:gs pos="0">
                <a:srgbClr val="003399">
                  <a:alpha val="25000"/>
                </a:srgbClr>
              </a:gs>
              <a:gs pos="100000">
                <a:srgbClr val="8EA5D2"/>
              </a:gs>
            </a:gsLst>
            <a:lin ang="0" scaled="1"/>
          </a:gradFill>
          <a:ln w="3175">
            <a:noFill/>
            <a:miter lim="800000"/>
            <a:headEnd/>
            <a:tailEnd/>
          </a:ln>
        </p:spPr>
        <p:txBody>
          <a:bodyPr wrap="none" lIns="90000" tIns="46800" rIns="90000" bIns="46800" anchor="ctr">
            <a:prstTxWarp prst="textNoShape">
              <a:avLst/>
            </a:prstTxWarp>
          </a:bodyPr>
          <a:lstStyle/>
          <a:p>
            <a:pPr>
              <a:lnSpc>
                <a:spcPct val="90000"/>
              </a:lnSpc>
              <a:spcBef>
                <a:spcPct val="0"/>
              </a:spcBef>
              <a:buClr>
                <a:schemeClr val="folHlink"/>
              </a:buClr>
              <a:buSzPct val="80000"/>
            </a:pPr>
            <a:r>
              <a:rPr kumimoji="1" lang="en-US" altLang="ja-JP" sz="2000" b="1" dirty="0" smtClean="0">
                <a:solidFill>
                  <a:schemeClr val="bg1"/>
                </a:solidFill>
                <a:ea typeface="MS PGothic" pitchFamily="34" charset="-128"/>
                <a:cs typeface="MS PGothic" pitchFamily="34" charset="-128"/>
              </a:rPr>
              <a:t>DB installation and Setup</a:t>
            </a:r>
          </a:p>
        </p:txBody>
      </p:sp>
    </p:spTree>
  </p:cSld>
  <p:clrMapOvr>
    <a:masterClrMapping/>
  </p:clrMapOvr>
  <p:transition/>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35"/>
          <p:cNvSpPr>
            <a:spLocks noChangeArrowheads="1"/>
          </p:cNvSpPr>
          <p:nvPr/>
        </p:nvSpPr>
        <p:spPr bwMode="auto">
          <a:xfrm>
            <a:off x="746125" y="781050"/>
            <a:ext cx="7607300" cy="1703388"/>
          </a:xfrm>
          <a:prstGeom prst="rect">
            <a:avLst/>
          </a:prstGeom>
          <a:noFill/>
          <a:ln w="9525">
            <a:noFill/>
            <a:miter lim="800000"/>
            <a:headEnd/>
            <a:tailEnd/>
          </a:ln>
        </p:spPr>
        <p:txBody>
          <a:bodyPr>
            <a:prstTxWarp prst="textNoShape">
              <a:avLst/>
            </a:prstTxWarp>
          </a:bodyPr>
          <a:lstStyle/>
          <a:p>
            <a:pPr marL="342900" indent="-342900" eaLnBrk="1" hangingPunct="1">
              <a:lnSpc>
                <a:spcPct val="80000"/>
              </a:lnSpc>
              <a:spcBef>
                <a:spcPct val="40000"/>
              </a:spcBef>
              <a:buFontTx/>
              <a:buBlip>
                <a:blip r:embed="rId3"/>
              </a:buBlip>
            </a:pPr>
            <a:r>
              <a:rPr lang="en-US" sz="2000" b="1"/>
              <a:t>CLIENT</a:t>
            </a:r>
          </a:p>
          <a:p>
            <a:pPr marL="522288" lvl="1" indent="327025" eaLnBrk="1" hangingPunct="1">
              <a:lnSpc>
                <a:spcPct val="80000"/>
              </a:lnSpc>
              <a:spcBef>
                <a:spcPct val="30000"/>
              </a:spcBef>
              <a:buFontTx/>
              <a:buBlip>
                <a:blip r:embed="rId4"/>
              </a:buBlip>
            </a:pPr>
            <a:r>
              <a:rPr lang="en-US" sz="2000"/>
              <a:t>3DLive</a:t>
            </a:r>
          </a:p>
          <a:p>
            <a:pPr marL="522288" lvl="1" indent="327025" eaLnBrk="1" hangingPunct="1">
              <a:lnSpc>
                <a:spcPct val="80000"/>
              </a:lnSpc>
              <a:spcBef>
                <a:spcPct val="30000"/>
              </a:spcBef>
              <a:buFontTx/>
              <a:buBlip>
                <a:blip r:embed="rId4"/>
              </a:buBlip>
            </a:pPr>
            <a:r>
              <a:rPr lang="en-US" sz="2000"/>
              <a:t>CATIA V6, DELMIA V6, SIMULIA V6 … </a:t>
            </a:r>
          </a:p>
          <a:p>
            <a:pPr marL="522288" lvl="1" indent="327025" eaLnBrk="1" hangingPunct="1">
              <a:lnSpc>
                <a:spcPct val="80000"/>
              </a:lnSpc>
              <a:spcBef>
                <a:spcPct val="30000"/>
              </a:spcBef>
              <a:buFontTx/>
              <a:buBlip>
                <a:blip r:embed="rId4"/>
              </a:buBlip>
            </a:pPr>
            <a:r>
              <a:rPr lang="en-US" sz="2000"/>
              <a:t>Thin client via the IE or Firefox</a:t>
            </a:r>
          </a:p>
        </p:txBody>
      </p:sp>
      <p:pic>
        <p:nvPicPr>
          <p:cNvPr id="50179" name="Picture 77"/>
          <p:cNvPicPr>
            <a:picLocks noChangeAspect="1" noChangeArrowheads="1"/>
          </p:cNvPicPr>
          <p:nvPr/>
        </p:nvPicPr>
        <p:blipFill>
          <a:blip r:embed="rId5"/>
          <a:srcRect/>
          <a:stretch>
            <a:fillRect/>
          </a:stretch>
        </p:blipFill>
        <p:spPr bwMode="auto">
          <a:xfrm>
            <a:off x="746125" y="2484438"/>
            <a:ext cx="3675063" cy="3386137"/>
          </a:xfrm>
          <a:prstGeom prst="rect">
            <a:avLst/>
          </a:prstGeom>
          <a:noFill/>
          <a:ln w="9525">
            <a:noFill/>
            <a:miter lim="800000"/>
            <a:headEnd/>
            <a:tailEnd/>
          </a:ln>
        </p:spPr>
      </p:pic>
      <p:pic>
        <p:nvPicPr>
          <p:cNvPr id="50180" name="Picture 78" descr="1"/>
          <p:cNvPicPr>
            <a:picLocks noChangeAspect="1" noChangeArrowheads="1"/>
          </p:cNvPicPr>
          <p:nvPr/>
        </p:nvPicPr>
        <p:blipFill>
          <a:blip r:embed="rId6"/>
          <a:srcRect/>
          <a:stretch>
            <a:fillRect/>
          </a:stretch>
        </p:blipFill>
        <p:spPr bwMode="auto">
          <a:xfrm>
            <a:off x="3941763" y="3608388"/>
            <a:ext cx="3875087" cy="2960687"/>
          </a:xfrm>
          <a:prstGeom prst="rect">
            <a:avLst/>
          </a:prstGeom>
          <a:noFill/>
          <a:ln w="9525">
            <a:noFill/>
            <a:miter lim="800000"/>
            <a:headEnd/>
            <a:tailEnd/>
          </a:ln>
        </p:spPr>
      </p:pic>
      <p:sp>
        <p:nvSpPr>
          <p:cNvPr id="50181" name="Rectangle 79"/>
          <p:cNvSpPr>
            <a:spLocks noGrp="1" noChangeArrowheads="1"/>
          </p:cNvSpPr>
          <p:nvPr>
            <p:ph type="title"/>
          </p:nvPr>
        </p:nvSpPr>
        <p:spPr/>
        <p:txBody>
          <a:bodyPr/>
          <a:lstStyle/>
          <a:p>
            <a:pPr eaLnBrk="1" hangingPunct="1"/>
            <a:r>
              <a:rPr lang="en-US"/>
              <a:t>V6 Installation Overview - Client</a:t>
            </a:r>
            <a:endParaRPr lang="fr-FR"/>
          </a:p>
        </p:txBody>
      </p:sp>
    </p:spTree>
  </p:cSld>
  <p:clrMapOvr>
    <a:masterClrMapping/>
  </p:clrMapOvr>
  <p:transition/>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9236" name="Rectangle 4"/>
          <p:cNvSpPr>
            <a:spLocks noChangeArrowheads="1"/>
          </p:cNvSpPr>
          <p:nvPr/>
        </p:nvSpPr>
        <p:spPr bwMode="auto">
          <a:xfrm>
            <a:off x="768350" y="908050"/>
            <a:ext cx="7913688" cy="3421063"/>
          </a:xfrm>
          <a:prstGeom prst="rect">
            <a:avLst/>
          </a:prstGeom>
          <a:noFill/>
          <a:ln w="9525">
            <a:noFill/>
            <a:miter lim="800000"/>
            <a:headEnd/>
            <a:tailEnd/>
          </a:ln>
        </p:spPr>
        <p:txBody>
          <a:bodyPr>
            <a:prstTxWarp prst="textNoShape">
              <a:avLst/>
            </a:prstTxWarp>
          </a:bodyPr>
          <a:lstStyle/>
          <a:p>
            <a:pPr marL="342900" indent="-342900" eaLnBrk="1" hangingPunct="1">
              <a:lnSpc>
                <a:spcPct val="90000"/>
              </a:lnSpc>
              <a:spcBef>
                <a:spcPct val="40000"/>
              </a:spcBef>
              <a:buFontTx/>
              <a:buBlip>
                <a:blip r:embed="rId3"/>
              </a:buBlip>
              <a:defRPr/>
            </a:pPr>
            <a:r>
              <a:rPr lang="en-US" sz="2000" b="1"/>
              <a:t>ENOVIA medias:</a:t>
            </a:r>
          </a:p>
          <a:p>
            <a:pPr marL="522288" lvl="1" indent="327025" eaLnBrk="1" hangingPunct="1">
              <a:lnSpc>
                <a:spcPct val="90000"/>
              </a:lnSpc>
              <a:spcBef>
                <a:spcPct val="30000"/>
              </a:spcBef>
              <a:buFontTx/>
              <a:buBlip>
                <a:blip r:embed="rId4"/>
              </a:buBlip>
              <a:defRPr/>
            </a:pPr>
            <a:r>
              <a:rPr lang="en-US" sz="2000"/>
              <a:t>CATIA.intel_a</a:t>
            </a:r>
          </a:p>
          <a:p>
            <a:pPr marL="522288" lvl="1" indent="327025" eaLnBrk="1" hangingPunct="1">
              <a:lnSpc>
                <a:spcPct val="90000"/>
              </a:lnSpc>
              <a:spcBef>
                <a:spcPct val="30000"/>
              </a:spcBef>
              <a:buFontTx/>
              <a:buBlip>
                <a:blip r:embed="rId4"/>
              </a:buBlip>
              <a:defRPr/>
            </a:pPr>
            <a:r>
              <a:rPr lang="en-US" sz="2000"/>
              <a:t>ENOVIA_VPM.intel_a</a:t>
            </a:r>
          </a:p>
          <a:p>
            <a:pPr marL="522288" lvl="1" indent="327025" eaLnBrk="1" hangingPunct="1">
              <a:lnSpc>
                <a:spcPct val="90000"/>
              </a:lnSpc>
              <a:spcBef>
                <a:spcPct val="30000"/>
              </a:spcBef>
              <a:buFontTx/>
              <a:buBlip>
                <a:blip r:embed="rId4"/>
              </a:buBlip>
              <a:defRPr/>
            </a:pPr>
            <a:r>
              <a:rPr lang="en-US" sz="2000"/>
              <a:t>ENOVIA_3DLive.intel_a</a:t>
            </a:r>
          </a:p>
          <a:p>
            <a:pPr marL="342900" indent="-342900" eaLnBrk="1" hangingPunct="1">
              <a:lnSpc>
                <a:spcPct val="90000"/>
              </a:lnSpc>
              <a:spcBef>
                <a:spcPct val="40000"/>
              </a:spcBef>
              <a:buFontTx/>
              <a:buBlip>
                <a:blip r:embed="rId3"/>
              </a:buBlip>
              <a:defRPr/>
            </a:pPr>
            <a:endParaRPr lang="en-US" sz="2000"/>
          </a:p>
          <a:p>
            <a:pPr marL="342900" indent="-342900" eaLnBrk="1" hangingPunct="1">
              <a:lnSpc>
                <a:spcPct val="90000"/>
              </a:lnSpc>
              <a:spcBef>
                <a:spcPct val="40000"/>
              </a:spcBef>
              <a:buFontTx/>
              <a:buBlip>
                <a:blip r:embed="rId3"/>
              </a:buBlip>
              <a:defRPr/>
            </a:pPr>
            <a:r>
              <a:rPr lang="en-US" sz="2000" b="1"/>
              <a:t>The installer are very similar to a standard V5 install, you basically take all defaults values.</a:t>
            </a:r>
          </a:p>
          <a:p>
            <a:pPr marL="522288" lvl="1" indent="327025" eaLnBrk="1" hangingPunct="1">
              <a:lnSpc>
                <a:spcPct val="90000"/>
              </a:lnSpc>
              <a:spcBef>
                <a:spcPct val="30000"/>
              </a:spcBef>
              <a:buFontTx/>
              <a:buBlip>
                <a:blip r:embed="rId4"/>
              </a:buBlip>
              <a:defRPr/>
            </a:pPr>
            <a:r>
              <a:rPr lang="en-US" sz="2000"/>
              <a:t>In the case of 3DLive, connection panel will ask you for some user/passwd information, you simply skip this step.</a:t>
            </a:r>
          </a:p>
          <a:p>
            <a:pPr marL="342900" indent="-342900" eaLnBrk="1" hangingPunct="1">
              <a:lnSpc>
                <a:spcPct val="90000"/>
              </a:lnSpc>
              <a:spcBef>
                <a:spcPct val="30000"/>
              </a:spcBef>
              <a:defRPr/>
            </a:pPr>
            <a:endParaRPr lang="en-US" sz="2000"/>
          </a:p>
          <a:p>
            <a:pPr marL="342900" indent="-342900" eaLnBrk="1" hangingPunct="1">
              <a:lnSpc>
                <a:spcPct val="90000"/>
              </a:lnSpc>
              <a:spcBef>
                <a:spcPct val="40000"/>
              </a:spcBef>
              <a:defRPr/>
            </a:pPr>
            <a:endParaRPr lang="en-US" sz="1600" b="1">
              <a:effectLst>
                <a:outerShdw blurRad="38100" dist="38100" dir="2700000" algn="tl">
                  <a:srgbClr val="DDDDDD"/>
                </a:outerShdw>
              </a:effectLst>
            </a:endParaRPr>
          </a:p>
          <a:p>
            <a:pPr marL="342900" indent="-342900" eaLnBrk="1" hangingPunct="1">
              <a:lnSpc>
                <a:spcPct val="90000"/>
              </a:lnSpc>
              <a:spcBef>
                <a:spcPct val="40000"/>
              </a:spcBef>
              <a:buFontTx/>
              <a:buChar char="•"/>
              <a:defRPr/>
            </a:pPr>
            <a:endParaRPr lang="en-US" sz="1600" b="1">
              <a:effectLst>
                <a:outerShdw blurRad="38100" dist="38100" dir="2700000" algn="tl">
                  <a:srgbClr val="DDDDDD"/>
                </a:outerShdw>
              </a:effectLst>
            </a:endParaRPr>
          </a:p>
        </p:txBody>
      </p:sp>
      <p:sp>
        <p:nvSpPr>
          <p:cNvPr id="52227" name="Rectangle 6"/>
          <p:cNvSpPr>
            <a:spLocks noGrp="1" noChangeArrowheads="1"/>
          </p:cNvSpPr>
          <p:nvPr>
            <p:ph type="title"/>
          </p:nvPr>
        </p:nvSpPr>
        <p:spPr/>
        <p:txBody>
          <a:bodyPr/>
          <a:lstStyle/>
          <a:p>
            <a:pPr eaLnBrk="1" hangingPunct="1"/>
            <a:r>
              <a:rPr lang="en-US"/>
              <a:t>Client installation</a:t>
            </a:r>
          </a:p>
        </p:txBody>
      </p:sp>
      <p:sp>
        <p:nvSpPr>
          <p:cNvPr id="52228" name="Text Box 5"/>
          <p:cNvSpPr txBox="1">
            <a:spLocks noChangeArrowheads="1"/>
          </p:cNvSpPr>
          <p:nvPr/>
        </p:nvSpPr>
        <p:spPr bwMode="auto">
          <a:xfrm>
            <a:off x="817563" y="5230813"/>
            <a:ext cx="7226300" cy="366712"/>
          </a:xfrm>
          <a:prstGeom prst="rect">
            <a:avLst/>
          </a:prstGeom>
          <a:noFill/>
          <a:ln w="25400">
            <a:noFill/>
            <a:miter lim="800000"/>
            <a:headEnd/>
            <a:tailEnd/>
          </a:ln>
          <a:effectLst>
            <a:prstShdw prst="shdw17" dist="17961" dir="2700000">
              <a:srgbClr val="999900">
                <a:alpha val="74997"/>
              </a:srgbClr>
            </a:prstShdw>
          </a:effectLst>
        </p:spPr>
        <p:txBody>
          <a:bodyPr wrap="none" lIns="90000" tIns="46800" rIns="36000" bIns="46800">
            <a:prstTxWarp prst="textNoShape">
              <a:avLst/>
            </a:prstTxWarp>
            <a:spAutoFit/>
          </a:bodyPr>
          <a:lstStyle/>
          <a:p>
            <a:r>
              <a:rPr lang="en-US" dirty="0">
                <a:solidFill>
                  <a:schemeClr val="hlink"/>
                </a:solidFill>
              </a:rPr>
              <a:t>Download </a:t>
            </a:r>
            <a:r>
              <a:rPr lang="en-US" dirty="0" err="1">
                <a:solidFill>
                  <a:schemeClr val="hlink"/>
                </a:solidFill>
              </a:rPr>
              <a:t>Prereqs</a:t>
            </a:r>
            <a:r>
              <a:rPr lang="en-US" dirty="0">
                <a:solidFill>
                  <a:schemeClr val="hlink"/>
                </a:solidFill>
              </a:rPr>
              <a:t> from:     http://ehngsa.ibm.com/projects/p/phase2-1</a:t>
            </a:r>
          </a:p>
        </p:txBody>
      </p:sp>
    </p:spTree>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4" name="Picture 6"/>
          <p:cNvPicPr>
            <a:picLocks noChangeAspect="1" noChangeArrowheads="1"/>
          </p:cNvPicPr>
          <p:nvPr/>
        </p:nvPicPr>
        <p:blipFill>
          <a:blip r:embed="rId3"/>
          <a:srcRect/>
          <a:stretch>
            <a:fillRect/>
          </a:stretch>
        </p:blipFill>
        <p:spPr bwMode="auto">
          <a:xfrm>
            <a:off x="4040188" y="5565775"/>
            <a:ext cx="762000" cy="1041400"/>
          </a:xfrm>
          <a:prstGeom prst="rect">
            <a:avLst/>
          </a:prstGeom>
          <a:noFill/>
          <a:ln w="28440">
            <a:noFill/>
            <a:miter lim="800000"/>
            <a:headEnd/>
            <a:tailEnd/>
          </a:ln>
        </p:spPr>
      </p:pic>
      <p:pic>
        <p:nvPicPr>
          <p:cNvPr id="44035" name="Picture 7"/>
          <p:cNvPicPr>
            <a:picLocks noChangeAspect="1" noChangeArrowheads="1"/>
          </p:cNvPicPr>
          <p:nvPr/>
        </p:nvPicPr>
        <p:blipFill>
          <a:blip r:embed="rId4"/>
          <a:srcRect/>
          <a:stretch>
            <a:fillRect/>
          </a:stretch>
        </p:blipFill>
        <p:spPr bwMode="auto">
          <a:xfrm>
            <a:off x="5292725" y="5367338"/>
            <a:ext cx="762000" cy="1096962"/>
          </a:xfrm>
          <a:prstGeom prst="rect">
            <a:avLst/>
          </a:prstGeom>
          <a:noFill/>
          <a:ln w="28440">
            <a:noFill/>
            <a:miter lim="800000"/>
            <a:headEnd/>
            <a:tailEnd/>
          </a:ln>
        </p:spPr>
      </p:pic>
      <p:pic>
        <p:nvPicPr>
          <p:cNvPr id="44036" name="Picture 5"/>
          <p:cNvPicPr>
            <a:picLocks noChangeAspect="1" noChangeArrowheads="1"/>
          </p:cNvPicPr>
          <p:nvPr/>
        </p:nvPicPr>
        <p:blipFill>
          <a:blip r:embed="rId5"/>
          <a:srcRect/>
          <a:stretch>
            <a:fillRect/>
          </a:stretch>
        </p:blipFill>
        <p:spPr bwMode="auto">
          <a:xfrm>
            <a:off x="2874963" y="5443538"/>
            <a:ext cx="838200" cy="1143000"/>
          </a:xfrm>
          <a:prstGeom prst="rect">
            <a:avLst/>
          </a:prstGeom>
          <a:noFill/>
          <a:ln w="28440">
            <a:noFill/>
            <a:miter lim="800000"/>
            <a:headEnd/>
            <a:tailEnd/>
          </a:ln>
        </p:spPr>
      </p:pic>
      <p:pic>
        <p:nvPicPr>
          <p:cNvPr id="44037" name="Picture 4"/>
          <p:cNvPicPr>
            <a:picLocks noChangeAspect="1" noChangeArrowheads="1"/>
          </p:cNvPicPr>
          <p:nvPr/>
        </p:nvPicPr>
        <p:blipFill>
          <a:blip r:embed="rId6"/>
          <a:srcRect/>
          <a:stretch>
            <a:fillRect/>
          </a:stretch>
        </p:blipFill>
        <p:spPr bwMode="auto">
          <a:xfrm>
            <a:off x="4073525" y="3990975"/>
            <a:ext cx="812800" cy="1104900"/>
          </a:xfrm>
          <a:prstGeom prst="rect">
            <a:avLst/>
          </a:prstGeom>
          <a:noFill/>
          <a:ln w="28440">
            <a:noFill/>
            <a:miter lim="800000"/>
            <a:headEnd/>
            <a:tailEnd/>
          </a:ln>
        </p:spPr>
      </p:pic>
      <p:pic>
        <p:nvPicPr>
          <p:cNvPr id="44038" name="Picture 4"/>
          <p:cNvPicPr>
            <a:picLocks noChangeAspect="1" noChangeArrowheads="1"/>
          </p:cNvPicPr>
          <p:nvPr/>
        </p:nvPicPr>
        <p:blipFill>
          <a:blip r:embed="rId7"/>
          <a:srcRect/>
          <a:stretch>
            <a:fillRect/>
          </a:stretch>
        </p:blipFill>
        <p:spPr bwMode="auto">
          <a:xfrm>
            <a:off x="163513" y="552450"/>
            <a:ext cx="3160712" cy="3014663"/>
          </a:xfrm>
          <a:prstGeom prst="rect">
            <a:avLst/>
          </a:prstGeom>
          <a:noFill/>
          <a:ln w="9525">
            <a:noFill/>
            <a:miter lim="800000"/>
            <a:headEnd/>
            <a:tailEnd/>
          </a:ln>
        </p:spPr>
      </p:pic>
      <p:sp>
        <p:nvSpPr>
          <p:cNvPr id="44039" name="Line 5"/>
          <p:cNvSpPr>
            <a:spLocks noChangeShapeType="1"/>
          </p:cNvSpPr>
          <p:nvPr/>
        </p:nvSpPr>
        <p:spPr bwMode="auto">
          <a:xfrm>
            <a:off x="0" y="5364163"/>
            <a:ext cx="9144000" cy="0"/>
          </a:xfrm>
          <a:prstGeom prst="line">
            <a:avLst/>
          </a:prstGeom>
          <a:noFill/>
          <a:ln w="28575">
            <a:solidFill>
              <a:schemeClr val="bg2"/>
            </a:solidFill>
            <a:prstDash val="dash"/>
            <a:round/>
            <a:headEnd/>
            <a:tailEnd/>
          </a:ln>
        </p:spPr>
        <p:txBody>
          <a:bodyPr lIns="18288" tIns="18288" rIns="18288" bIns="18288" anchor="ctr" anchorCtr="1">
            <a:prstTxWarp prst="textNoShape">
              <a:avLst/>
            </a:prstTxWarp>
            <a:spAutoFit/>
          </a:bodyPr>
          <a:lstStyle/>
          <a:p>
            <a:endParaRPr lang="en-US"/>
          </a:p>
        </p:txBody>
      </p:sp>
      <p:sp>
        <p:nvSpPr>
          <p:cNvPr id="44040" name="Rectangle 6"/>
          <p:cNvSpPr>
            <a:spLocks noGrp="1" noChangeArrowheads="1"/>
          </p:cNvSpPr>
          <p:nvPr>
            <p:ph type="title"/>
          </p:nvPr>
        </p:nvSpPr>
        <p:spPr/>
        <p:txBody>
          <a:bodyPr lIns="91440" tIns="45720" rIns="91440" bIns="45720" anchor="t"/>
          <a:lstStyle/>
          <a:p>
            <a:r>
              <a:rPr lang="en-US" altLang="ja-JP" sz="2800" smtClean="0">
                <a:ea typeface="ＭＳ Ｐゴシック" pitchFamily="-65" charset="-128"/>
                <a:cs typeface="ＭＳ Ｐゴシック" pitchFamily="-65" charset="-128"/>
              </a:rPr>
              <a:t>V6 Multi-Tier Architecture Principle</a:t>
            </a:r>
            <a:endParaRPr lang="en-US" sz="2800" smtClean="0">
              <a:ea typeface="ＭＳ Ｐゴシック" pitchFamily="-65" charset="-128"/>
              <a:cs typeface="ＭＳ Ｐゴシック" pitchFamily="-65" charset="-128"/>
            </a:endParaRPr>
          </a:p>
        </p:txBody>
      </p:sp>
      <p:sp>
        <p:nvSpPr>
          <p:cNvPr id="464904" name="Rectangle 8"/>
          <p:cNvSpPr>
            <a:spLocks noChangeArrowheads="1"/>
          </p:cNvSpPr>
          <p:nvPr/>
        </p:nvSpPr>
        <p:spPr bwMode="auto">
          <a:xfrm>
            <a:off x="2497138" y="6581775"/>
            <a:ext cx="4138612" cy="250825"/>
          </a:xfrm>
          <a:prstGeom prst="rect">
            <a:avLst/>
          </a:prstGeom>
          <a:solidFill>
            <a:srgbClr val="DDDDDD"/>
          </a:solidFill>
          <a:ln w="28575">
            <a:noFill/>
            <a:miter lim="800000"/>
            <a:headEnd/>
            <a:tailEnd/>
          </a:ln>
          <a:effectLst>
            <a:outerShdw blurRad="63500" dist="38099" dir="2700000" algn="ctr" rotWithShape="0">
              <a:schemeClr val="bg2">
                <a:alpha val="74997"/>
              </a:schemeClr>
            </a:outerShdw>
          </a:effectLst>
        </p:spPr>
        <p:txBody>
          <a:bodyPr lIns="18288" tIns="18288" rIns="18288" bIns="18288" anchorCtr="1">
            <a:spAutoFit/>
          </a:bodyPr>
          <a:lstStyle/>
          <a:p>
            <a:pPr algn="ctr">
              <a:buClr>
                <a:srgbClr val="000000"/>
              </a:buClr>
              <a:buSzPct val="100000"/>
              <a:buFont typeface="Arial" pitchFamily="34" charset="0"/>
              <a:buNone/>
              <a:defRPr/>
            </a:pPr>
            <a:r>
              <a:rPr lang="en-US" sz="1400" b="1">
                <a:solidFill>
                  <a:srgbClr val="EC4242"/>
                </a:solidFill>
                <a:ea typeface="SimSun" charset="-122"/>
              </a:rPr>
              <a:t>Database Server: </a:t>
            </a:r>
            <a:r>
              <a:rPr lang="en-US" sz="1400" b="1" i="1">
                <a:solidFill>
                  <a:srgbClr val="EC4242"/>
                </a:solidFill>
                <a:ea typeface="SimSun" charset="-122"/>
              </a:rPr>
              <a:t>Metadata Repository</a:t>
            </a:r>
          </a:p>
        </p:txBody>
      </p:sp>
      <p:sp>
        <p:nvSpPr>
          <p:cNvPr id="464905" name="Text Box 9"/>
          <p:cNvSpPr txBox="1">
            <a:spLocks noChangeArrowheads="1"/>
          </p:cNvSpPr>
          <p:nvPr/>
        </p:nvSpPr>
        <p:spPr bwMode="auto">
          <a:xfrm>
            <a:off x="6219825" y="5673725"/>
            <a:ext cx="2787650" cy="682625"/>
          </a:xfrm>
          <a:prstGeom prst="rect">
            <a:avLst/>
          </a:prstGeom>
          <a:solidFill>
            <a:srgbClr val="DDDDDD"/>
          </a:solidFill>
          <a:ln w="28575">
            <a:noFill/>
            <a:miter lim="800000"/>
            <a:headEnd/>
            <a:tailEnd/>
          </a:ln>
          <a:effectLst>
            <a:outerShdw blurRad="63500" dist="38099" dir="2700000" algn="ctr" rotWithShape="0">
              <a:schemeClr val="bg2">
                <a:alpha val="74997"/>
              </a:schemeClr>
            </a:outerShdw>
          </a:effectLst>
        </p:spPr>
        <p:txBody>
          <a:bodyPr lIns="18288" tIns="18288" rIns="18288" bIns="18288" anchorCtr="1">
            <a:spAutoFit/>
          </a:bodyPr>
          <a:lstStyle/>
          <a:p>
            <a:pPr algn="ctr">
              <a:buClr>
                <a:srgbClr val="000000"/>
              </a:buClr>
              <a:buSzPct val="100000"/>
              <a:buFont typeface="Arial" pitchFamily="34" charset="0"/>
              <a:buNone/>
              <a:defRPr/>
            </a:pPr>
            <a:r>
              <a:rPr lang="en-US" sz="1400" b="1">
                <a:solidFill>
                  <a:srgbClr val="EC4242"/>
                </a:solidFill>
                <a:ea typeface="SimSun" charset="-122"/>
              </a:rPr>
              <a:t>File Server(s) (FCS)</a:t>
            </a:r>
            <a:br>
              <a:rPr lang="en-US" sz="1400" b="1">
                <a:solidFill>
                  <a:srgbClr val="EC4242"/>
                </a:solidFill>
                <a:ea typeface="SimSun" charset="-122"/>
              </a:rPr>
            </a:br>
            <a:r>
              <a:rPr lang="en-US" sz="1400" b="1" i="1">
                <a:solidFill>
                  <a:srgbClr val="EC4242"/>
                </a:solidFill>
                <a:ea typeface="SimSun" charset="-122"/>
              </a:rPr>
              <a:t>Representation and Content Repository</a:t>
            </a:r>
          </a:p>
        </p:txBody>
      </p:sp>
      <p:sp>
        <p:nvSpPr>
          <p:cNvPr id="44043" name="Line 10"/>
          <p:cNvSpPr>
            <a:spLocks noChangeShapeType="1"/>
          </p:cNvSpPr>
          <p:nvPr/>
        </p:nvSpPr>
        <p:spPr bwMode="auto">
          <a:xfrm>
            <a:off x="0" y="3663950"/>
            <a:ext cx="9144000" cy="0"/>
          </a:xfrm>
          <a:prstGeom prst="line">
            <a:avLst/>
          </a:prstGeom>
          <a:noFill/>
          <a:ln w="28575">
            <a:solidFill>
              <a:srgbClr val="FF9933"/>
            </a:solidFill>
            <a:prstDash val="dash"/>
            <a:round/>
            <a:headEnd/>
            <a:tailEnd/>
          </a:ln>
        </p:spPr>
        <p:txBody>
          <a:bodyPr lIns="18288" tIns="18288" rIns="18288" bIns="18288" anchor="ctr" anchorCtr="1">
            <a:prstTxWarp prst="textNoShape">
              <a:avLst/>
            </a:prstTxWarp>
            <a:spAutoFit/>
          </a:bodyPr>
          <a:lstStyle/>
          <a:p>
            <a:endParaRPr lang="en-US"/>
          </a:p>
        </p:txBody>
      </p:sp>
      <p:sp>
        <p:nvSpPr>
          <p:cNvPr id="44044" name="Text Box 11"/>
          <p:cNvSpPr txBox="1">
            <a:spLocks noChangeArrowheads="1"/>
          </p:cNvSpPr>
          <p:nvPr/>
        </p:nvSpPr>
        <p:spPr bwMode="auto">
          <a:xfrm>
            <a:off x="8343900" y="3508375"/>
            <a:ext cx="595313" cy="311150"/>
          </a:xfrm>
          <a:prstGeom prst="rect">
            <a:avLst/>
          </a:prstGeom>
          <a:solidFill>
            <a:schemeClr val="bg1"/>
          </a:solidFill>
          <a:ln w="28575">
            <a:solidFill>
              <a:srgbClr val="FF9933"/>
            </a:solidFill>
            <a:miter lim="800000"/>
            <a:headEnd/>
            <a:tailEnd/>
          </a:ln>
        </p:spPr>
        <p:txBody>
          <a:bodyPr wrap="none" lIns="18288" tIns="18288" rIns="18288" bIns="18288" anchorCtr="1">
            <a:prstTxWarp prst="textNoShape">
              <a:avLst/>
            </a:prstTxWarp>
            <a:spAutoFit/>
          </a:bodyPr>
          <a:lstStyle/>
          <a:p>
            <a:pPr>
              <a:buClr>
                <a:srgbClr val="000000"/>
              </a:buClr>
              <a:buSzPct val="100000"/>
              <a:buFont typeface="Arial" pitchFamily="-65" charset="0"/>
              <a:buNone/>
            </a:pPr>
            <a:r>
              <a:rPr lang="en-US" sz="1600" b="1">
                <a:ea typeface="SimSun" pitchFamily="2" charset="-122"/>
                <a:cs typeface="SimSun" pitchFamily="2" charset="-122"/>
              </a:rPr>
              <a:t>HTTP</a:t>
            </a:r>
          </a:p>
        </p:txBody>
      </p:sp>
      <p:sp>
        <p:nvSpPr>
          <p:cNvPr id="464908" name="Text Box 12"/>
          <p:cNvSpPr txBox="1">
            <a:spLocks noChangeArrowheads="1"/>
          </p:cNvSpPr>
          <p:nvPr/>
        </p:nvSpPr>
        <p:spPr bwMode="auto">
          <a:xfrm>
            <a:off x="3965575" y="2924175"/>
            <a:ext cx="1123950" cy="250825"/>
          </a:xfrm>
          <a:prstGeom prst="rect">
            <a:avLst/>
          </a:prstGeom>
          <a:solidFill>
            <a:srgbClr val="DDDDDD"/>
          </a:solidFill>
          <a:ln w="28575">
            <a:noFill/>
            <a:miter lim="800000"/>
            <a:headEnd/>
            <a:tailEnd/>
          </a:ln>
          <a:effectLst>
            <a:outerShdw blurRad="63500" dist="38099" dir="2700000" algn="ctr" rotWithShape="0">
              <a:schemeClr val="bg2">
                <a:alpha val="74997"/>
              </a:schemeClr>
            </a:outerShdw>
          </a:effectLst>
        </p:spPr>
        <p:txBody>
          <a:bodyPr lIns="18288" tIns="18288" rIns="18288" bIns="18288" anchorCtr="1">
            <a:spAutoFit/>
          </a:bodyPr>
          <a:lstStyle/>
          <a:p>
            <a:pPr algn="ctr">
              <a:buClr>
                <a:srgbClr val="000000"/>
              </a:buClr>
              <a:buSzPct val="100000"/>
              <a:buFont typeface="Arial" pitchFamily="34" charset="0"/>
              <a:buNone/>
              <a:defRPr/>
            </a:pPr>
            <a:r>
              <a:rPr lang="en-US" sz="1400" b="1">
                <a:solidFill>
                  <a:srgbClr val="EC4242"/>
                </a:solidFill>
                <a:ea typeface="SimSun" charset="-122"/>
              </a:rPr>
              <a:t>Clients</a:t>
            </a:r>
            <a:endParaRPr lang="en-US" sz="1400">
              <a:solidFill>
                <a:srgbClr val="EC4242"/>
              </a:solidFill>
              <a:ea typeface="SimSun" charset="-122"/>
            </a:endParaRPr>
          </a:p>
        </p:txBody>
      </p:sp>
      <p:sp>
        <p:nvSpPr>
          <p:cNvPr id="464910" name="Text Box 14"/>
          <p:cNvSpPr txBox="1">
            <a:spLocks noChangeArrowheads="1"/>
          </p:cNvSpPr>
          <p:nvPr/>
        </p:nvSpPr>
        <p:spPr bwMode="auto">
          <a:xfrm>
            <a:off x="5230813" y="4457700"/>
            <a:ext cx="3302000" cy="250825"/>
          </a:xfrm>
          <a:prstGeom prst="rect">
            <a:avLst/>
          </a:prstGeom>
          <a:solidFill>
            <a:srgbClr val="DDDDDD"/>
          </a:solidFill>
          <a:ln w="28575">
            <a:noFill/>
            <a:miter lim="800000"/>
            <a:headEnd/>
            <a:tailEnd/>
          </a:ln>
          <a:effectLst>
            <a:outerShdw blurRad="63500" dist="38099" dir="2700000" algn="ctr" rotWithShape="0">
              <a:schemeClr val="bg2">
                <a:alpha val="74997"/>
              </a:schemeClr>
            </a:outerShdw>
          </a:effectLst>
        </p:spPr>
        <p:txBody>
          <a:bodyPr lIns="18288" tIns="18288" rIns="18288" bIns="18288" anchorCtr="1">
            <a:spAutoFit/>
          </a:bodyPr>
          <a:lstStyle/>
          <a:p>
            <a:pPr>
              <a:buClr>
                <a:srgbClr val="000000"/>
              </a:buClr>
              <a:buSzPct val="100000"/>
              <a:buFont typeface="Arial" pitchFamily="34" charset="0"/>
              <a:buNone/>
              <a:defRPr/>
            </a:pPr>
            <a:r>
              <a:rPr lang="en-US" sz="1400" b="1">
                <a:solidFill>
                  <a:srgbClr val="EC4242"/>
                </a:solidFill>
                <a:ea typeface="SimSun" charset="-122"/>
              </a:rPr>
              <a:t>Applications Server(s) (MCS)</a:t>
            </a:r>
            <a:endParaRPr lang="en-US" sz="1400">
              <a:ea typeface="SimSun" charset="-122"/>
            </a:endParaRPr>
          </a:p>
        </p:txBody>
      </p:sp>
      <p:sp>
        <p:nvSpPr>
          <p:cNvPr id="44047" name="Rectangle 25"/>
          <p:cNvSpPr>
            <a:spLocks noChangeArrowheads="1"/>
          </p:cNvSpPr>
          <p:nvPr/>
        </p:nvSpPr>
        <p:spPr bwMode="auto">
          <a:xfrm>
            <a:off x="4468813" y="4125913"/>
            <a:ext cx="158750" cy="244475"/>
          </a:xfrm>
          <a:prstGeom prst="rect">
            <a:avLst/>
          </a:prstGeom>
          <a:noFill/>
          <a:ln w="9525">
            <a:noFill/>
            <a:miter lim="800000"/>
            <a:headEnd/>
            <a:tailEnd/>
          </a:ln>
        </p:spPr>
        <p:txBody>
          <a:bodyPr wrap="none" lIns="0" tIns="0" rIns="0" bIns="0">
            <a:prstTxWarp prst="textNoShape">
              <a:avLst/>
            </a:prstTxWarp>
            <a:spAutoFit/>
          </a:bodyPr>
          <a:lstStyle/>
          <a:p>
            <a:pPr>
              <a:buClr>
                <a:srgbClr val="000000"/>
              </a:buClr>
              <a:buSzPct val="100000"/>
              <a:buFont typeface="Arial" pitchFamily="-65" charset="0"/>
              <a:buNone/>
            </a:pPr>
            <a:r>
              <a:rPr lang="en-US" sz="1600">
                <a:latin typeface="Arial Black" pitchFamily="-65" charset="0"/>
                <a:ea typeface="Times New Roman" pitchFamily="-65" charset="0"/>
                <a:cs typeface="Times New Roman" pitchFamily="-65" charset="0"/>
              </a:rPr>
              <a:t>A</a:t>
            </a:r>
          </a:p>
        </p:txBody>
      </p:sp>
      <p:sp>
        <p:nvSpPr>
          <p:cNvPr id="44048" name="Text Box 21"/>
          <p:cNvSpPr txBox="1">
            <a:spLocks noChangeArrowheads="1"/>
          </p:cNvSpPr>
          <p:nvPr/>
        </p:nvSpPr>
        <p:spPr bwMode="auto">
          <a:xfrm>
            <a:off x="3865563" y="2405063"/>
            <a:ext cx="4192587" cy="433387"/>
          </a:xfrm>
          <a:prstGeom prst="rect">
            <a:avLst/>
          </a:prstGeom>
          <a:noFill/>
          <a:ln w="28575">
            <a:noFill/>
            <a:miter lim="800000"/>
            <a:headEnd/>
            <a:tailEnd/>
          </a:ln>
        </p:spPr>
        <p:txBody>
          <a:bodyPr lIns="18288" tIns="18288" rIns="18288" bIns="18288" anchorCtr="1">
            <a:prstTxWarp prst="textNoShape">
              <a:avLst/>
            </a:prstTxWarp>
            <a:spAutoFit/>
          </a:bodyPr>
          <a:lstStyle/>
          <a:p>
            <a:pPr>
              <a:buClr>
                <a:srgbClr val="000000"/>
              </a:buClr>
              <a:buSzPct val="100000"/>
              <a:buFont typeface="Arial" pitchFamily="-65" charset="0"/>
              <a:buNone/>
            </a:pPr>
            <a:r>
              <a:rPr lang="en-US" sz="1400" b="1">
                <a:ea typeface="SimSun" pitchFamily="2" charset="-122"/>
                <a:cs typeface="SimSun" pitchFamily="2" charset="-122"/>
              </a:rPr>
              <a:t>Workstation Clients</a:t>
            </a:r>
            <a:br>
              <a:rPr lang="en-US" sz="1400" b="1">
                <a:ea typeface="SimSun" pitchFamily="2" charset="-122"/>
                <a:cs typeface="SimSun" pitchFamily="2" charset="-122"/>
              </a:rPr>
            </a:br>
            <a:r>
              <a:rPr lang="en-US" sz="1200">
                <a:ea typeface="SimSun" pitchFamily="2" charset="-122"/>
                <a:cs typeface="SimSun" pitchFamily="2" charset="-122"/>
              </a:rPr>
              <a:t>Ex.: CATIA V6, DELMIA V6, SIMULIA V6, xCAD…</a:t>
            </a:r>
          </a:p>
        </p:txBody>
      </p:sp>
      <p:sp>
        <p:nvSpPr>
          <p:cNvPr id="44049" name="Text Box 22"/>
          <p:cNvSpPr txBox="1">
            <a:spLocks noChangeArrowheads="1"/>
          </p:cNvSpPr>
          <p:nvPr/>
        </p:nvSpPr>
        <p:spPr bwMode="auto">
          <a:xfrm>
            <a:off x="6132513" y="998538"/>
            <a:ext cx="2849562" cy="436562"/>
          </a:xfrm>
          <a:prstGeom prst="rect">
            <a:avLst/>
          </a:prstGeom>
          <a:noFill/>
          <a:ln w="28575">
            <a:noFill/>
            <a:miter lim="800000"/>
            <a:headEnd/>
            <a:tailEnd/>
          </a:ln>
        </p:spPr>
        <p:txBody>
          <a:bodyPr lIns="18288" tIns="18288" rIns="18288" bIns="18288" anchorCtr="1">
            <a:prstTxWarp prst="textNoShape">
              <a:avLst/>
            </a:prstTxWarp>
            <a:spAutoFit/>
          </a:bodyPr>
          <a:lstStyle/>
          <a:p>
            <a:pPr>
              <a:buClr>
                <a:srgbClr val="000000"/>
              </a:buClr>
              <a:buSzPct val="100000"/>
              <a:buFont typeface="Arial" pitchFamily="-65" charset="0"/>
              <a:buNone/>
            </a:pPr>
            <a:r>
              <a:rPr lang="en-US" sz="1400" b="1">
                <a:ea typeface="SimSun" pitchFamily="2" charset="-122"/>
                <a:cs typeface="SimSun" pitchFamily="2" charset="-122"/>
              </a:rPr>
              <a:t>Web Clients</a:t>
            </a:r>
            <a:br>
              <a:rPr lang="en-US" sz="1400" b="1">
                <a:ea typeface="SimSun" pitchFamily="2" charset="-122"/>
                <a:cs typeface="SimSun" pitchFamily="2" charset="-122"/>
              </a:rPr>
            </a:br>
            <a:r>
              <a:rPr lang="en-US" sz="1200">
                <a:ea typeface="SimSun" pitchFamily="2" charset="-122"/>
                <a:cs typeface="SimSun" pitchFamily="2" charset="-122"/>
              </a:rPr>
              <a:t>Ex.: ENOVIA xBOM / Governance</a:t>
            </a:r>
          </a:p>
        </p:txBody>
      </p:sp>
      <p:sp>
        <p:nvSpPr>
          <p:cNvPr id="44050" name="Text Box 25"/>
          <p:cNvSpPr txBox="1">
            <a:spLocks noChangeArrowheads="1"/>
          </p:cNvSpPr>
          <p:nvPr/>
        </p:nvSpPr>
        <p:spPr bwMode="auto">
          <a:xfrm>
            <a:off x="4391025" y="1827213"/>
            <a:ext cx="4192588" cy="433387"/>
          </a:xfrm>
          <a:prstGeom prst="rect">
            <a:avLst/>
          </a:prstGeom>
          <a:noFill/>
          <a:ln w="28575">
            <a:noFill/>
            <a:miter lim="800000"/>
            <a:headEnd/>
            <a:tailEnd/>
          </a:ln>
        </p:spPr>
        <p:txBody>
          <a:bodyPr lIns="18288" tIns="18288" rIns="18288" bIns="18288" anchorCtr="1">
            <a:prstTxWarp prst="textNoShape">
              <a:avLst/>
            </a:prstTxWarp>
            <a:spAutoFit/>
          </a:bodyPr>
          <a:lstStyle/>
          <a:p>
            <a:pPr>
              <a:buClr>
                <a:srgbClr val="000000"/>
              </a:buClr>
              <a:buSzPct val="100000"/>
              <a:buFont typeface="Arial" pitchFamily="-65" charset="0"/>
              <a:buNone/>
            </a:pPr>
            <a:r>
              <a:rPr lang="en-US" sz="1400" b="1">
                <a:ea typeface="SimSun" pitchFamily="2" charset="-122"/>
                <a:cs typeface="SimSun" pitchFamily="2" charset="-122"/>
              </a:rPr>
              <a:t>Light Visualization Clients</a:t>
            </a:r>
            <a:br>
              <a:rPr lang="en-US" sz="1400" b="1">
                <a:ea typeface="SimSun" pitchFamily="2" charset="-122"/>
                <a:cs typeface="SimSun" pitchFamily="2" charset="-122"/>
              </a:rPr>
            </a:br>
            <a:r>
              <a:rPr lang="en-US" sz="1200">
                <a:ea typeface="SimSun" pitchFamily="2" charset="-122"/>
                <a:cs typeface="SimSun" pitchFamily="2" charset="-122"/>
              </a:rPr>
              <a:t>Ex.: ENOVIA 3DLive</a:t>
            </a:r>
          </a:p>
        </p:txBody>
      </p:sp>
      <p:sp>
        <p:nvSpPr>
          <p:cNvPr id="44051" name="Rectangle 26"/>
          <p:cNvSpPr>
            <a:spLocks noChangeArrowheads="1"/>
          </p:cNvSpPr>
          <p:nvPr/>
        </p:nvSpPr>
        <p:spPr bwMode="auto">
          <a:xfrm>
            <a:off x="420688" y="6667500"/>
            <a:ext cx="712787" cy="190500"/>
          </a:xfrm>
          <a:prstGeom prst="rect">
            <a:avLst/>
          </a:prstGeom>
          <a:noFill/>
          <a:ln w="28575">
            <a:noFill/>
            <a:miter lim="800000"/>
            <a:headEnd/>
            <a:tailEnd/>
          </a:ln>
        </p:spPr>
        <p:txBody>
          <a:bodyPr wrap="none" lIns="18288" tIns="18288" rIns="18288" bIns="18288" anchorCtr="1">
            <a:prstTxWarp prst="textNoShape">
              <a:avLst/>
            </a:prstTxWarp>
            <a:spAutoFit/>
          </a:bodyPr>
          <a:lstStyle/>
          <a:p>
            <a:pPr>
              <a:buClr>
                <a:srgbClr val="000000"/>
              </a:buClr>
              <a:buSzPct val="100000"/>
              <a:buFont typeface="Arial" pitchFamily="-65" charset="0"/>
              <a:buNone/>
            </a:pPr>
            <a:r>
              <a:rPr lang="en-US" sz="1000" i="1">
                <a:ea typeface="SimSun" pitchFamily="2" charset="-122"/>
                <a:cs typeface="SimSun" pitchFamily="2" charset="-122"/>
              </a:rPr>
              <a:t>(*) Optional.</a:t>
            </a:r>
          </a:p>
        </p:txBody>
      </p:sp>
      <p:sp>
        <p:nvSpPr>
          <p:cNvPr id="44052" name="Text Box 27"/>
          <p:cNvSpPr txBox="1">
            <a:spLocks noChangeArrowheads="1"/>
          </p:cNvSpPr>
          <p:nvPr/>
        </p:nvSpPr>
        <p:spPr bwMode="auto">
          <a:xfrm rot="-5400000">
            <a:off x="-571500" y="5973763"/>
            <a:ext cx="1455737" cy="312738"/>
          </a:xfrm>
          <a:prstGeom prst="rect">
            <a:avLst/>
          </a:prstGeom>
          <a:solidFill>
            <a:schemeClr val="accent2">
              <a:alpha val="70195"/>
            </a:schemeClr>
          </a:solidFill>
          <a:ln w="28575">
            <a:noFill/>
            <a:miter lim="800000"/>
            <a:headEnd/>
            <a:tailEnd/>
          </a:ln>
        </p:spPr>
        <p:txBody>
          <a:bodyPr lIns="18288" tIns="18288" rIns="18288" bIns="18288" anchorCtr="1">
            <a:prstTxWarp prst="textNoShape">
              <a:avLst/>
            </a:prstTxWarp>
            <a:spAutoFit/>
          </a:bodyPr>
          <a:lstStyle/>
          <a:p>
            <a:pPr>
              <a:buClr>
                <a:srgbClr val="000000"/>
              </a:buClr>
              <a:buSzPct val="100000"/>
              <a:buFont typeface="Arial" pitchFamily="-65" charset="0"/>
              <a:buNone/>
            </a:pPr>
            <a:r>
              <a:rPr lang="en-US">
                <a:solidFill>
                  <a:schemeClr val="bg1"/>
                </a:solidFill>
                <a:ea typeface="SimSun" pitchFamily="2" charset="-122"/>
                <a:cs typeface="SimSun" pitchFamily="2" charset="-122"/>
              </a:rPr>
              <a:t>Data</a:t>
            </a:r>
          </a:p>
        </p:txBody>
      </p:sp>
      <p:sp>
        <p:nvSpPr>
          <p:cNvPr id="44053" name="Text Box 28"/>
          <p:cNvSpPr txBox="1">
            <a:spLocks noChangeArrowheads="1"/>
          </p:cNvSpPr>
          <p:nvPr/>
        </p:nvSpPr>
        <p:spPr bwMode="auto">
          <a:xfrm rot="-5400000">
            <a:off x="-661987" y="4349750"/>
            <a:ext cx="1636712" cy="312738"/>
          </a:xfrm>
          <a:prstGeom prst="rect">
            <a:avLst/>
          </a:prstGeom>
          <a:solidFill>
            <a:schemeClr val="accent2">
              <a:alpha val="70195"/>
            </a:schemeClr>
          </a:solidFill>
          <a:ln w="28575">
            <a:noFill/>
            <a:miter lim="800000"/>
            <a:headEnd/>
            <a:tailEnd/>
          </a:ln>
        </p:spPr>
        <p:txBody>
          <a:bodyPr lIns="18288" tIns="18288" rIns="18288" bIns="18288" anchorCtr="1">
            <a:prstTxWarp prst="textNoShape">
              <a:avLst/>
            </a:prstTxWarp>
            <a:spAutoFit/>
          </a:bodyPr>
          <a:lstStyle/>
          <a:p>
            <a:pPr>
              <a:buClr>
                <a:srgbClr val="000000"/>
              </a:buClr>
              <a:buSzPct val="100000"/>
              <a:buFont typeface="Arial" pitchFamily="-65" charset="0"/>
              <a:buNone/>
            </a:pPr>
            <a:r>
              <a:rPr lang="en-US">
                <a:solidFill>
                  <a:schemeClr val="bg1"/>
                </a:solidFill>
                <a:ea typeface="SimSun" pitchFamily="2" charset="-122"/>
                <a:cs typeface="SimSun" pitchFamily="2" charset="-122"/>
              </a:rPr>
              <a:t>Logic</a:t>
            </a:r>
          </a:p>
        </p:txBody>
      </p:sp>
      <p:sp>
        <p:nvSpPr>
          <p:cNvPr id="44054" name="Text Box 29"/>
          <p:cNvSpPr txBox="1">
            <a:spLocks noChangeArrowheads="1"/>
          </p:cNvSpPr>
          <p:nvPr/>
        </p:nvSpPr>
        <p:spPr bwMode="auto">
          <a:xfrm rot="-5400000">
            <a:off x="-1375569" y="1926432"/>
            <a:ext cx="3063875" cy="312738"/>
          </a:xfrm>
          <a:prstGeom prst="rect">
            <a:avLst/>
          </a:prstGeom>
          <a:solidFill>
            <a:schemeClr val="accent2">
              <a:alpha val="70195"/>
            </a:schemeClr>
          </a:solidFill>
          <a:ln w="28575">
            <a:noFill/>
            <a:miter lim="800000"/>
            <a:headEnd/>
            <a:tailEnd/>
          </a:ln>
        </p:spPr>
        <p:txBody>
          <a:bodyPr lIns="18288" tIns="18288" rIns="18288" bIns="18288" anchorCtr="1">
            <a:prstTxWarp prst="textNoShape">
              <a:avLst/>
            </a:prstTxWarp>
            <a:spAutoFit/>
          </a:bodyPr>
          <a:lstStyle/>
          <a:p>
            <a:pPr>
              <a:buClr>
                <a:srgbClr val="000000"/>
              </a:buClr>
              <a:buSzPct val="100000"/>
              <a:buFont typeface="Arial" pitchFamily="-65" charset="0"/>
              <a:buNone/>
            </a:pPr>
            <a:r>
              <a:rPr lang="en-US">
                <a:solidFill>
                  <a:schemeClr val="bg1"/>
                </a:solidFill>
                <a:ea typeface="SimSun" pitchFamily="2" charset="-122"/>
                <a:cs typeface="SimSun" pitchFamily="2" charset="-122"/>
              </a:rPr>
              <a:t>Presentation</a:t>
            </a:r>
          </a:p>
        </p:txBody>
      </p:sp>
      <p:sp>
        <p:nvSpPr>
          <p:cNvPr id="44055" name="Rectangle 20"/>
          <p:cNvSpPr>
            <a:spLocks noChangeArrowheads="1"/>
          </p:cNvSpPr>
          <p:nvPr/>
        </p:nvSpPr>
        <p:spPr bwMode="auto">
          <a:xfrm>
            <a:off x="3265488" y="5803900"/>
            <a:ext cx="146050" cy="244475"/>
          </a:xfrm>
          <a:prstGeom prst="rect">
            <a:avLst/>
          </a:prstGeom>
          <a:noFill/>
          <a:ln w="9525">
            <a:noFill/>
            <a:miter lim="800000"/>
            <a:headEnd/>
            <a:tailEnd/>
          </a:ln>
        </p:spPr>
        <p:txBody>
          <a:bodyPr wrap="none" lIns="0" tIns="0" rIns="0" bIns="0">
            <a:prstTxWarp prst="textNoShape">
              <a:avLst/>
            </a:prstTxWarp>
            <a:spAutoFit/>
          </a:bodyPr>
          <a:lstStyle/>
          <a:p>
            <a:pPr>
              <a:buClr>
                <a:srgbClr val="000000"/>
              </a:buClr>
              <a:buSzPct val="100000"/>
              <a:buFont typeface="Arial" pitchFamily="-65" charset="0"/>
              <a:buNone/>
            </a:pPr>
            <a:r>
              <a:rPr lang="en-US" sz="1600">
                <a:latin typeface="Arial Black" pitchFamily="-65" charset="0"/>
                <a:ea typeface="Times New Roman" pitchFamily="-65" charset="0"/>
                <a:cs typeface="Times New Roman" pitchFamily="-65" charset="0"/>
              </a:rPr>
              <a:t>S</a:t>
            </a:r>
          </a:p>
        </p:txBody>
      </p:sp>
      <p:sp>
        <p:nvSpPr>
          <p:cNvPr id="464927" name="AutoShape 31"/>
          <p:cNvSpPr>
            <a:spLocks noChangeArrowheads="1"/>
          </p:cNvSpPr>
          <p:nvPr/>
        </p:nvSpPr>
        <p:spPr bwMode="auto">
          <a:xfrm>
            <a:off x="4475163" y="3367088"/>
            <a:ext cx="312737" cy="381000"/>
          </a:xfrm>
          <a:prstGeom prst="upArrow">
            <a:avLst>
              <a:gd name="adj1" fmla="val 50000"/>
              <a:gd name="adj2" fmla="val 30457"/>
            </a:avLst>
          </a:prstGeom>
          <a:solidFill>
            <a:schemeClr val="accent1"/>
          </a:solidFill>
          <a:ln w="28575">
            <a:solidFill>
              <a:schemeClr val="tx1"/>
            </a:solidFill>
            <a:miter lim="800000"/>
            <a:headEnd/>
            <a:tailEnd/>
          </a:ln>
          <a:effectLst>
            <a:outerShdw blurRad="63500" dist="38099" dir="2700000" algn="ctr" rotWithShape="0">
              <a:schemeClr val="bg2">
                <a:alpha val="74997"/>
              </a:schemeClr>
            </a:outerShdw>
          </a:effectLst>
        </p:spPr>
        <p:txBody>
          <a:bodyPr lIns="18288" tIns="18288" rIns="18288" bIns="18288" anchor="ctr">
            <a:spAutoFit/>
          </a:bodyPr>
          <a:lstStyle/>
          <a:p>
            <a:pPr>
              <a:buClr>
                <a:srgbClr val="000000"/>
              </a:buClr>
              <a:buSzPct val="100000"/>
              <a:buFont typeface="Arial" pitchFamily="34" charset="0"/>
              <a:buNone/>
              <a:defRPr/>
            </a:pPr>
            <a:endParaRPr lang="en-US">
              <a:ea typeface="SimSun" charset="-122"/>
            </a:endParaRPr>
          </a:p>
        </p:txBody>
      </p:sp>
      <p:sp>
        <p:nvSpPr>
          <p:cNvPr id="464928" name="AutoShape 32"/>
          <p:cNvSpPr>
            <a:spLocks noChangeArrowheads="1"/>
          </p:cNvSpPr>
          <p:nvPr/>
        </p:nvSpPr>
        <p:spPr bwMode="auto">
          <a:xfrm rot="10800000">
            <a:off x="4248150" y="3502025"/>
            <a:ext cx="312738" cy="381000"/>
          </a:xfrm>
          <a:prstGeom prst="upArrow">
            <a:avLst>
              <a:gd name="adj1" fmla="val 50000"/>
              <a:gd name="adj2" fmla="val 30457"/>
            </a:avLst>
          </a:prstGeom>
          <a:solidFill>
            <a:srgbClr val="FF9933"/>
          </a:solidFill>
          <a:ln w="28575">
            <a:solidFill>
              <a:schemeClr val="tx1"/>
            </a:solidFill>
            <a:miter lim="800000"/>
            <a:headEnd/>
            <a:tailEnd/>
          </a:ln>
          <a:effectLst>
            <a:outerShdw blurRad="63500" dist="38099" dir="2700000" algn="ctr" rotWithShape="0">
              <a:schemeClr val="bg2">
                <a:alpha val="74997"/>
              </a:schemeClr>
            </a:outerShdw>
          </a:effectLst>
        </p:spPr>
        <p:txBody>
          <a:bodyPr lIns="18288" tIns="18288" rIns="18288" bIns="18288" anchor="ctr">
            <a:spAutoFit/>
          </a:bodyPr>
          <a:lstStyle/>
          <a:p>
            <a:pPr>
              <a:buClr>
                <a:srgbClr val="000000"/>
              </a:buClr>
              <a:buSzPct val="100000"/>
              <a:buFont typeface="Arial" pitchFamily="34" charset="0"/>
              <a:buNone/>
              <a:defRPr/>
            </a:pPr>
            <a:endParaRPr lang="en-US">
              <a:ea typeface="SimSun" charset="-122"/>
            </a:endParaRPr>
          </a:p>
        </p:txBody>
      </p:sp>
      <p:sp>
        <p:nvSpPr>
          <p:cNvPr id="464929" name="AutoShape 33"/>
          <p:cNvSpPr>
            <a:spLocks noChangeArrowheads="1"/>
          </p:cNvSpPr>
          <p:nvPr/>
        </p:nvSpPr>
        <p:spPr bwMode="auto">
          <a:xfrm>
            <a:off x="4475163" y="5100638"/>
            <a:ext cx="312737" cy="381000"/>
          </a:xfrm>
          <a:prstGeom prst="upArrow">
            <a:avLst>
              <a:gd name="adj1" fmla="val 50000"/>
              <a:gd name="adj2" fmla="val 30457"/>
            </a:avLst>
          </a:prstGeom>
          <a:solidFill>
            <a:schemeClr val="accent1"/>
          </a:solidFill>
          <a:ln w="28575">
            <a:solidFill>
              <a:schemeClr val="tx1"/>
            </a:solidFill>
            <a:miter lim="800000"/>
            <a:headEnd/>
            <a:tailEnd/>
          </a:ln>
          <a:effectLst>
            <a:outerShdw blurRad="63500" dist="38099" dir="2700000" algn="ctr" rotWithShape="0">
              <a:schemeClr val="bg2">
                <a:alpha val="74997"/>
              </a:schemeClr>
            </a:outerShdw>
          </a:effectLst>
        </p:spPr>
        <p:txBody>
          <a:bodyPr lIns="18288" tIns="18288" rIns="18288" bIns="18288" anchor="ctr">
            <a:spAutoFit/>
          </a:bodyPr>
          <a:lstStyle/>
          <a:p>
            <a:pPr>
              <a:buClr>
                <a:srgbClr val="000000"/>
              </a:buClr>
              <a:buSzPct val="100000"/>
              <a:buFont typeface="Arial" pitchFamily="34" charset="0"/>
              <a:buNone/>
              <a:defRPr/>
            </a:pPr>
            <a:endParaRPr lang="en-US">
              <a:ea typeface="SimSun" charset="-122"/>
            </a:endParaRPr>
          </a:p>
        </p:txBody>
      </p:sp>
      <p:sp>
        <p:nvSpPr>
          <p:cNvPr id="464930" name="AutoShape 34"/>
          <p:cNvSpPr>
            <a:spLocks noChangeArrowheads="1"/>
          </p:cNvSpPr>
          <p:nvPr/>
        </p:nvSpPr>
        <p:spPr bwMode="auto">
          <a:xfrm rot="10800000">
            <a:off x="4248150" y="5235575"/>
            <a:ext cx="312738" cy="381000"/>
          </a:xfrm>
          <a:prstGeom prst="upArrow">
            <a:avLst>
              <a:gd name="adj1" fmla="val 50000"/>
              <a:gd name="adj2" fmla="val 30457"/>
            </a:avLst>
          </a:prstGeom>
          <a:solidFill>
            <a:srgbClr val="FF9933"/>
          </a:solidFill>
          <a:ln w="28575">
            <a:solidFill>
              <a:schemeClr val="tx1"/>
            </a:solidFill>
            <a:miter lim="800000"/>
            <a:headEnd/>
            <a:tailEnd/>
          </a:ln>
          <a:effectLst>
            <a:outerShdw blurRad="63500" dist="38099" dir="2700000" algn="ctr" rotWithShape="0">
              <a:schemeClr val="bg2">
                <a:alpha val="74997"/>
              </a:schemeClr>
            </a:outerShdw>
          </a:effectLst>
        </p:spPr>
        <p:txBody>
          <a:bodyPr lIns="18288" tIns="18288" rIns="18288" bIns="18288" anchor="ctr">
            <a:spAutoFit/>
          </a:bodyPr>
          <a:lstStyle/>
          <a:p>
            <a:pPr>
              <a:buClr>
                <a:srgbClr val="000000"/>
              </a:buClr>
              <a:buSzPct val="100000"/>
              <a:buFont typeface="Arial" pitchFamily="34" charset="0"/>
              <a:buNone/>
              <a:defRPr/>
            </a:pPr>
            <a:endParaRPr lang="en-US">
              <a:ea typeface="SimSun" charset="-122"/>
            </a:endParaRPr>
          </a:p>
        </p:txBody>
      </p:sp>
      <p:sp>
        <p:nvSpPr>
          <p:cNvPr id="44060" name="Rectangle 25"/>
          <p:cNvSpPr>
            <a:spLocks noChangeArrowheads="1"/>
          </p:cNvSpPr>
          <p:nvPr/>
        </p:nvSpPr>
        <p:spPr bwMode="auto">
          <a:xfrm>
            <a:off x="4492625" y="5957888"/>
            <a:ext cx="158750" cy="244475"/>
          </a:xfrm>
          <a:prstGeom prst="rect">
            <a:avLst/>
          </a:prstGeom>
          <a:noFill/>
          <a:ln w="9525">
            <a:noFill/>
            <a:miter lim="800000"/>
            <a:headEnd/>
            <a:tailEnd/>
          </a:ln>
        </p:spPr>
        <p:txBody>
          <a:bodyPr wrap="none" lIns="0" tIns="0" rIns="0" bIns="0">
            <a:prstTxWarp prst="textNoShape">
              <a:avLst/>
            </a:prstTxWarp>
            <a:spAutoFit/>
          </a:bodyPr>
          <a:lstStyle/>
          <a:p>
            <a:pPr>
              <a:buClr>
                <a:srgbClr val="000000"/>
              </a:buClr>
              <a:buSzPct val="100000"/>
              <a:buFont typeface="Arial" pitchFamily="-65" charset="0"/>
              <a:buNone/>
            </a:pPr>
            <a:r>
              <a:rPr lang="en-US" sz="1600">
                <a:latin typeface="Arial Black" pitchFamily="-65" charset="0"/>
                <a:ea typeface="Times New Roman" pitchFamily="-65" charset="0"/>
                <a:cs typeface="Times New Roman" pitchFamily="-65" charset="0"/>
              </a:rPr>
              <a:t>D</a:t>
            </a:r>
          </a:p>
        </p:txBody>
      </p:sp>
      <p:sp>
        <p:nvSpPr>
          <p:cNvPr id="44061" name="Rectangle 25"/>
          <p:cNvSpPr>
            <a:spLocks noChangeArrowheads="1"/>
          </p:cNvSpPr>
          <p:nvPr/>
        </p:nvSpPr>
        <p:spPr bwMode="auto">
          <a:xfrm>
            <a:off x="5734050" y="5711825"/>
            <a:ext cx="134938" cy="244475"/>
          </a:xfrm>
          <a:prstGeom prst="rect">
            <a:avLst/>
          </a:prstGeom>
          <a:noFill/>
          <a:ln w="9525">
            <a:noFill/>
            <a:miter lim="800000"/>
            <a:headEnd/>
            <a:tailEnd/>
          </a:ln>
        </p:spPr>
        <p:txBody>
          <a:bodyPr wrap="none" lIns="0" tIns="0" rIns="0" bIns="0">
            <a:prstTxWarp prst="textNoShape">
              <a:avLst/>
            </a:prstTxWarp>
            <a:spAutoFit/>
          </a:bodyPr>
          <a:lstStyle/>
          <a:p>
            <a:pPr>
              <a:buClr>
                <a:srgbClr val="000000"/>
              </a:buClr>
              <a:buSzPct val="100000"/>
              <a:buFont typeface="Arial" pitchFamily="-65" charset="0"/>
              <a:buNone/>
            </a:pPr>
            <a:r>
              <a:rPr lang="en-US" sz="1600">
                <a:latin typeface="Arial Black" pitchFamily="-65" charset="0"/>
                <a:ea typeface="Times New Roman" pitchFamily="-65" charset="0"/>
                <a:cs typeface="Times New Roman" pitchFamily="-65" charset="0"/>
              </a:rPr>
              <a:t>F</a:t>
            </a:r>
          </a:p>
        </p:txBody>
      </p:sp>
      <p:sp>
        <p:nvSpPr>
          <p:cNvPr id="464934" name="Text Box 38"/>
          <p:cNvSpPr txBox="1">
            <a:spLocks noChangeArrowheads="1"/>
          </p:cNvSpPr>
          <p:nvPr/>
        </p:nvSpPr>
        <p:spPr bwMode="auto">
          <a:xfrm>
            <a:off x="381000" y="5702300"/>
            <a:ext cx="2466975" cy="463550"/>
          </a:xfrm>
          <a:prstGeom prst="rect">
            <a:avLst/>
          </a:prstGeom>
          <a:solidFill>
            <a:srgbClr val="DDDDDD"/>
          </a:solidFill>
          <a:ln w="28575">
            <a:noFill/>
            <a:miter lim="800000"/>
            <a:headEnd/>
            <a:tailEnd/>
          </a:ln>
          <a:effectLst>
            <a:outerShdw blurRad="63500" dist="38099" dir="2700000" algn="ctr" rotWithShape="0">
              <a:schemeClr val="bg2">
                <a:alpha val="74997"/>
              </a:schemeClr>
            </a:outerShdw>
          </a:effectLst>
        </p:spPr>
        <p:txBody>
          <a:bodyPr lIns="18288" tIns="18288" rIns="18288" bIns="18288" anchorCtr="1">
            <a:spAutoFit/>
          </a:bodyPr>
          <a:lstStyle/>
          <a:p>
            <a:pPr algn="ctr">
              <a:buClr>
                <a:srgbClr val="000000"/>
              </a:buClr>
              <a:buSzPct val="100000"/>
              <a:buFont typeface="Arial" pitchFamily="34" charset="0"/>
              <a:buNone/>
              <a:defRPr/>
            </a:pPr>
            <a:r>
              <a:rPr lang="en-US" sz="1400" b="1" dirty="0">
                <a:solidFill>
                  <a:srgbClr val="EC4242"/>
                </a:solidFill>
                <a:ea typeface="SimSun" charset="-122"/>
              </a:rPr>
              <a:t>Index </a:t>
            </a:r>
            <a:r>
              <a:rPr lang="en-US" sz="1400" b="1" dirty="0" smtClean="0">
                <a:solidFill>
                  <a:srgbClr val="EC4242"/>
                </a:solidFill>
                <a:ea typeface="SimSun" charset="-122"/>
              </a:rPr>
              <a:t>Servers </a:t>
            </a:r>
            <a:r>
              <a:rPr lang="en-US" sz="1400" b="1" dirty="0">
                <a:solidFill>
                  <a:srgbClr val="EC4242"/>
                </a:solidFill>
                <a:ea typeface="SimSun" charset="-122"/>
              </a:rPr>
              <a:t>*</a:t>
            </a:r>
            <a:br>
              <a:rPr lang="en-US" sz="1400" b="1" dirty="0">
                <a:solidFill>
                  <a:srgbClr val="EC4242"/>
                </a:solidFill>
                <a:ea typeface="SimSun" charset="-122"/>
              </a:rPr>
            </a:br>
            <a:r>
              <a:rPr lang="en-US" sz="1400" b="1" i="1" dirty="0">
                <a:solidFill>
                  <a:srgbClr val="EC4242"/>
                </a:solidFill>
                <a:ea typeface="SimSun" charset="-122"/>
              </a:rPr>
              <a:t>Indexing Repository</a:t>
            </a:r>
          </a:p>
        </p:txBody>
      </p:sp>
      <p:pic>
        <p:nvPicPr>
          <p:cNvPr id="44063" name="Picture 98"/>
          <p:cNvPicPr>
            <a:picLocks noChangeAspect="1" noChangeArrowheads="1"/>
          </p:cNvPicPr>
          <p:nvPr/>
        </p:nvPicPr>
        <p:blipFill>
          <a:blip r:embed="rId8"/>
          <a:srcRect/>
          <a:stretch>
            <a:fillRect/>
          </a:stretch>
        </p:blipFill>
        <p:spPr bwMode="auto">
          <a:xfrm>
            <a:off x="4713288" y="1014413"/>
            <a:ext cx="671512" cy="471487"/>
          </a:xfrm>
          <a:prstGeom prst="rect">
            <a:avLst/>
          </a:prstGeom>
          <a:noFill/>
          <a:ln w="15875">
            <a:noFill/>
            <a:miter lim="800000"/>
            <a:headEnd/>
            <a:tailEnd/>
          </a:ln>
        </p:spPr>
      </p:pic>
      <p:pic>
        <p:nvPicPr>
          <p:cNvPr id="40" name="Picture 39" descr="s05_explore_400.jpg"/>
          <p:cNvPicPr>
            <a:picLocks noChangeAspect="1"/>
          </p:cNvPicPr>
          <p:nvPr/>
        </p:nvPicPr>
        <p:blipFill>
          <a:blip r:embed="rId9"/>
          <a:srcRect/>
          <a:stretch>
            <a:fillRect/>
          </a:stretch>
        </p:blipFill>
        <p:spPr bwMode="auto">
          <a:xfrm>
            <a:off x="5035550" y="1209675"/>
            <a:ext cx="711200" cy="533400"/>
          </a:xfrm>
          <a:prstGeom prst="rect">
            <a:avLst/>
          </a:prstGeom>
          <a:noFill/>
          <a:ln w="9525">
            <a:noFill/>
            <a:miter lim="800000"/>
            <a:headEnd/>
            <a:tailEnd/>
          </a:ln>
          <a:effectLst>
            <a:outerShdw blurRad="63500" dist="38100" dir="2700000" algn="tl" rotWithShape="0">
              <a:srgbClr val="000000">
                <a:alpha val="39998"/>
              </a:srgbClr>
            </a:outerShdw>
          </a:effectLst>
        </p:spPr>
      </p:pic>
      <p:pic>
        <p:nvPicPr>
          <p:cNvPr id="44065" name="Picture 9"/>
          <p:cNvPicPr>
            <a:picLocks noChangeAspect="1" noChangeArrowheads="1"/>
          </p:cNvPicPr>
          <p:nvPr/>
        </p:nvPicPr>
        <p:blipFill>
          <a:blip r:embed="rId10"/>
          <a:srcRect/>
          <a:stretch>
            <a:fillRect/>
          </a:stretch>
        </p:blipFill>
        <p:spPr bwMode="auto">
          <a:xfrm>
            <a:off x="4249738" y="1363663"/>
            <a:ext cx="712787" cy="711200"/>
          </a:xfrm>
          <a:prstGeom prst="rect">
            <a:avLst/>
          </a:prstGeom>
          <a:noFill/>
          <a:ln w="28440">
            <a:noFill/>
            <a:miter lim="800000"/>
            <a:headEnd/>
            <a:tailEnd/>
          </a:ln>
        </p:spPr>
      </p:pic>
      <p:pic>
        <p:nvPicPr>
          <p:cNvPr id="44066" name="Picture 10"/>
          <p:cNvPicPr>
            <a:picLocks noChangeAspect="1" noChangeArrowheads="1"/>
          </p:cNvPicPr>
          <p:nvPr/>
        </p:nvPicPr>
        <p:blipFill>
          <a:blip r:embed="rId11"/>
          <a:srcRect/>
          <a:stretch>
            <a:fillRect/>
          </a:stretch>
        </p:blipFill>
        <p:spPr bwMode="auto">
          <a:xfrm>
            <a:off x="4098925" y="1611313"/>
            <a:ext cx="431800" cy="558800"/>
          </a:xfrm>
          <a:prstGeom prst="rect">
            <a:avLst/>
          </a:prstGeom>
          <a:noFill/>
          <a:ln w="28440">
            <a:noFill/>
            <a:miter lim="800000"/>
            <a:headEnd/>
            <a:tailEnd/>
          </a:ln>
        </p:spPr>
      </p:pic>
    </p:spTree>
  </p:cSld>
  <p:clrMapOvr>
    <a:masterClrMapping/>
  </p:clrMapOvr>
  <p:transition/>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4619" name="Text Box 427"/>
          <p:cNvSpPr txBox="1">
            <a:spLocks noChangeArrowheads="1"/>
          </p:cNvSpPr>
          <p:nvPr/>
        </p:nvSpPr>
        <p:spPr bwMode="auto">
          <a:xfrm>
            <a:off x="781050" y="781050"/>
            <a:ext cx="5842000" cy="309563"/>
          </a:xfrm>
          <a:prstGeom prst="rect">
            <a:avLst/>
          </a:prstGeom>
          <a:noFill/>
          <a:ln w="9525" algn="ctr">
            <a:noFill/>
            <a:miter lim="800000"/>
            <a:headEnd/>
            <a:tailEnd/>
          </a:ln>
          <a:effectLst/>
        </p:spPr>
        <p:txBody>
          <a:bodyPr lIns="45720" tIns="46800" rIns="45720" bIns="46800">
            <a:prstTxWarp prst="textNoShape">
              <a:avLst/>
            </a:prstTxWarp>
            <a:spAutoFit/>
          </a:bodyPr>
          <a:lstStyle/>
          <a:p>
            <a:pPr>
              <a:defRPr/>
            </a:pPr>
            <a:r>
              <a:rPr lang="en-US">
                <a:effectLst>
                  <a:outerShdw blurRad="38100" dist="38100" dir="2700000" algn="tl">
                    <a:srgbClr val="DDDDDD"/>
                  </a:outerShdw>
                </a:effectLst>
              </a:rPr>
              <a:t>For details refer to Program Directory. Subject to </a:t>
            </a:r>
            <a:r>
              <a:rPr lang="en-US" u="sng">
                <a:effectLst>
                  <a:outerShdw blurRad="38100" dist="38100" dir="2700000" algn="tl">
                    <a:srgbClr val="DDDDDD"/>
                  </a:outerShdw>
                </a:effectLst>
              </a:rPr>
              <a:t>change</a:t>
            </a:r>
            <a:endParaRPr lang="en-US">
              <a:effectLst>
                <a:outerShdw blurRad="38100" dist="38100" dir="2700000" algn="tl">
                  <a:srgbClr val="DDDDDD"/>
                </a:outerShdw>
              </a:effectLst>
            </a:endParaRPr>
          </a:p>
        </p:txBody>
      </p:sp>
      <p:sp>
        <p:nvSpPr>
          <p:cNvPr id="54275" name="Rectangle 429"/>
          <p:cNvSpPr>
            <a:spLocks noGrp="1" noChangeArrowheads="1"/>
          </p:cNvSpPr>
          <p:nvPr>
            <p:ph type="title"/>
          </p:nvPr>
        </p:nvSpPr>
        <p:spPr/>
        <p:txBody>
          <a:bodyPr/>
          <a:lstStyle/>
          <a:p>
            <a:pPr eaLnBrk="1" hangingPunct="1"/>
            <a:r>
              <a:rPr lang="en-US"/>
              <a:t>Client Prerequisites  </a:t>
            </a:r>
            <a:r>
              <a:rPr lang="en-US" sz="2000"/>
              <a:t>(Rich connected client)</a:t>
            </a:r>
          </a:p>
        </p:txBody>
      </p:sp>
      <p:pic>
        <p:nvPicPr>
          <p:cNvPr id="13318" name="Picture 6"/>
          <p:cNvPicPr>
            <a:picLocks noChangeAspect="1" noChangeArrowheads="1"/>
          </p:cNvPicPr>
          <p:nvPr/>
        </p:nvPicPr>
        <p:blipFill>
          <a:blip r:embed="rId3"/>
          <a:srcRect/>
          <a:stretch>
            <a:fillRect/>
          </a:stretch>
        </p:blipFill>
        <p:spPr bwMode="auto">
          <a:xfrm>
            <a:off x="271463" y="1708150"/>
            <a:ext cx="8640762" cy="3521075"/>
          </a:xfrm>
          <a:prstGeom prst="rect">
            <a:avLst/>
          </a:prstGeom>
          <a:noFill/>
          <a:ln w="9525" cap="flat" cmpd="sng" algn="ctr">
            <a:noFill/>
            <a:prstDash val="solid"/>
            <a:miter lim="800000"/>
            <a:headEnd/>
            <a:tailEnd/>
          </a:ln>
          <a:effectLst>
            <a:prstShdw prst="shdw17" dist="17961" dir="2700000">
              <a:schemeClr val="accent1">
                <a:gamma/>
                <a:shade val="60000"/>
                <a:invGamma/>
              </a:schemeClr>
            </a:prstShdw>
          </a:effectLst>
        </p:spPr>
      </p:pic>
    </p:spTree>
  </p:cSld>
  <p:clrMapOvr>
    <a:masterClrMapping/>
  </p:clrMapOvr>
  <p:transition/>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4619" name="Text Box 427"/>
          <p:cNvSpPr txBox="1">
            <a:spLocks noChangeArrowheads="1"/>
          </p:cNvSpPr>
          <p:nvPr/>
        </p:nvSpPr>
        <p:spPr bwMode="auto">
          <a:xfrm>
            <a:off x="781050" y="781050"/>
            <a:ext cx="5842000" cy="309563"/>
          </a:xfrm>
          <a:prstGeom prst="rect">
            <a:avLst/>
          </a:prstGeom>
          <a:noFill/>
          <a:ln w="9525" algn="ctr">
            <a:noFill/>
            <a:miter lim="800000"/>
            <a:headEnd/>
            <a:tailEnd/>
          </a:ln>
          <a:effectLst/>
        </p:spPr>
        <p:txBody>
          <a:bodyPr lIns="45720" tIns="46800" rIns="45720" bIns="46800">
            <a:prstTxWarp prst="textNoShape">
              <a:avLst/>
            </a:prstTxWarp>
            <a:spAutoFit/>
          </a:bodyPr>
          <a:lstStyle/>
          <a:p>
            <a:pPr>
              <a:defRPr/>
            </a:pPr>
            <a:r>
              <a:rPr lang="en-US">
                <a:effectLst>
                  <a:outerShdw blurRad="38100" dist="38100" dir="2700000" algn="tl">
                    <a:srgbClr val="DDDDDD"/>
                  </a:outerShdw>
                </a:effectLst>
              </a:rPr>
              <a:t>For details refer to Program Directory. Subject to </a:t>
            </a:r>
            <a:r>
              <a:rPr lang="en-US" u="sng">
                <a:effectLst>
                  <a:outerShdw blurRad="38100" dist="38100" dir="2700000" algn="tl">
                    <a:srgbClr val="DDDDDD"/>
                  </a:outerShdw>
                </a:effectLst>
              </a:rPr>
              <a:t>change</a:t>
            </a:r>
            <a:endParaRPr lang="en-US">
              <a:effectLst>
                <a:outerShdw blurRad="38100" dist="38100" dir="2700000" algn="tl">
                  <a:srgbClr val="DDDDDD"/>
                </a:outerShdw>
              </a:effectLst>
            </a:endParaRPr>
          </a:p>
        </p:txBody>
      </p:sp>
      <p:sp>
        <p:nvSpPr>
          <p:cNvPr id="56323" name="Rectangle 429"/>
          <p:cNvSpPr>
            <a:spLocks noGrp="1" noChangeArrowheads="1"/>
          </p:cNvSpPr>
          <p:nvPr>
            <p:ph type="title"/>
          </p:nvPr>
        </p:nvSpPr>
        <p:spPr/>
        <p:txBody>
          <a:bodyPr/>
          <a:lstStyle/>
          <a:p>
            <a:pPr eaLnBrk="1" hangingPunct="1"/>
            <a:r>
              <a:rPr lang="en-US"/>
              <a:t>Client Prerequisites  </a:t>
            </a:r>
            <a:r>
              <a:rPr lang="en-US" sz="2000"/>
              <a:t>(Browser client)</a:t>
            </a:r>
          </a:p>
        </p:txBody>
      </p:sp>
      <p:pic>
        <p:nvPicPr>
          <p:cNvPr id="14341" name="Picture 5"/>
          <p:cNvPicPr>
            <a:picLocks noChangeAspect="1" noChangeArrowheads="1"/>
          </p:cNvPicPr>
          <p:nvPr/>
        </p:nvPicPr>
        <p:blipFill>
          <a:blip r:embed="rId3"/>
          <a:srcRect/>
          <a:stretch>
            <a:fillRect/>
          </a:stretch>
        </p:blipFill>
        <p:spPr bwMode="auto">
          <a:xfrm>
            <a:off x="201613" y="2489200"/>
            <a:ext cx="8829675" cy="1433513"/>
          </a:xfrm>
          <a:prstGeom prst="rect">
            <a:avLst/>
          </a:prstGeom>
          <a:noFill/>
          <a:ln w="9525" cap="flat" cmpd="sng" algn="ctr">
            <a:noFill/>
            <a:prstDash val="solid"/>
            <a:miter lim="800000"/>
            <a:headEnd/>
            <a:tailEnd/>
          </a:ln>
          <a:effectLst>
            <a:prstShdw prst="shdw17" dist="17961" dir="2700000">
              <a:schemeClr val="accent1">
                <a:gamma/>
                <a:shade val="60000"/>
                <a:invGamma/>
              </a:schemeClr>
            </a:prstShdw>
          </a:effectLst>
        </p:spPr>
      </p:pic>
    </p:spTree>
  </p:cSld>
  <p:clrMapOvr>
    <a:masterClrMapping/>
  </p:clrMapOvr>
  <p:transition/>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47"/>
          <p:cNvSpPr>
            <a:spLocks noChangeArrowheads="1"/>
          </p:cNvSpPr>
          <p:nvPr/>
        </p:nvSpPr>
        <p:spPr bwMode="auto">
          <a:xfrm>
            <a:off x="250825" y="2709863"/>
            <a:ext cx="8569325" cy="720725"/>
          </a:xfrm>
          <a:prstGeom prst="rect">
            <a:avLst/>
          </a:prstGeom>
          <a:solidFill>
            <a:srgbClr val="C0C0C0">
              <a:alpha val="50195"/>
            </a:srgbClr>
          </a:solidFill>
          <a:ln w="9525">
            <a:solidFill>
              <a:schemeClr val="tx1"/>
            </a:solidFill>
            <a:miter lim="800000"/>
            <a:headEnd/>
            <a:tailEnd/>
          </a:ln>
        </p:spPr>
        <p:txBody>
          <a:bodyPr wrap="none" anchor="ctr">
            <a:prstTxWarp prst="textNoShape">
              <a:avLst/>
            </a:prstTxWarp>
          </a:bodyPr>
          <a:lstStyle/>
          <a:p>
            <a:pPr algn="ctr">
              <a:buClr>
                <a:srgbClr val="000000"/>
              </a:buClr>
              <a:buSzPct val="100000"/>
              <a:buFont typeface="Arial" pitchFamily="-65" charset="0"/>
              <a:buNone/>
            </a:pPr>
            <a:endParaRPr lang="en-US" b="1">
              <a:ea typeface="SimSun" pitchFamily="2" charset="-122"/>
              <a:cs typeface="SimSun" pitchFamily="2" charset="-122"/>
            </a:endParaRPr>
          </a:p>
        </p:txBody>
      </p:sp>
      <p:sp>
        <p:nvSpPr>
          <p:cNvPr id="58371" name="Rectangle 32"/>
          <p:cNvSpPr>
            <a:spLocks noChangeArrowheads="1"/>
          </p:cNvSpPr>
          <p:nvPr/>
        </p:nvSpPr>
        <p:spPr bwMode="auto">
          <a:xfrm>
            <a:off x="250825" y="1341438"/>
            <a:ext cx="8569325" cy="1223962"/>
          </a:xfrm>
          <a:prstGeom prst="rect">
            <a:avLst/>
          </a:prstGeom>
          <a:solidFill>
            <a:srgbClr val="C0C0C0">
              <a:alpha val="50195"/>
            </a:srgbClr>
          </a:solidFill>
          <a:ln w="9525">
            <a:solidFill>
              <a:schemeClr val="tx1"/>
            </a:solidFill>
            <a:miter lim="800000"/>
            <a:headEnd/>
            <a:tailEnd/>
          </a:ln>
        </p:spPr>
        <p:txBody>
          <a:bodyPr wrap="none" anchor="ctr">
            <a:prstTxWarp prst="textNoShape">
              <a:avLst/>
            </a:prstTxWarp>
          </a:bodyPr>
          <a:lstStyle/>
          <a:p>
            <a:pPr algn="ctr">
              <a:buClr>
                <a:srgbClr val="000000"/>
              </a:buClr>
              <a:buSzPct val="100000"/>
              <a:buFont typeface="Arial" pitchFamily="-65" charset="0"/>
              <a:buNone/>
            </a:pPr>
            <a:endParaRPr lang="en-US" b="1">
              <a:ea typeface="SimSun" pitchFamily="2" charset="-122"/>
              <a:cs typeface="SimSun" pitchFamily="2" charset="-122"/>
            </a:endParaRPr>
          </a:p>
        </p:txBody>
      </p:sp>
      <p:sp>
        <p:nvSpPr>
          <p:cNvPr id="58372" name="Rectangle 2"/>
          <p:cNvSpPr>
            <a:spLocks noGrp="1" noChangeArrowheads="1"/>
          </p:cNvSpPr>
          <p:nvPr>
            <p:ph type="title"/>
          </p:nvPr>
        </p:nvSpPr>
        <p:spPr>
          <a:xfrm>
            <a:off x="457200" y="0"/>
            <a:ext cx="8024813" cy="563563"/>
          </a:xfrm>
        </p:spPr>
        <p:txBody>
          <a:bodyPr/>
          <a:lstStyle/>
          <a:p>
            <a:r>
              <a:rPr lang="fr-FR" sz="2800" smtClean="0"/>
              <a:t>Platforms OS Middleware – xBOM/Governance </a:t>
            </a:r>
          </a:p>
        </p:txBody>
      </p:sp>
      <p:sp>
        <p:nvSpPr>
          <p:cNvPr id="58373" name="Rectangle 3"/>
          <p:cNvSpPr>
            <a:spLocks noChangeArrowheads="1"/>
          </p:cNvSpPr>
          <p:nvPr/>
        </p:nvSpPr>
        <p:spPr bwMode="auto">
          <a:xfrm>
            <a:off x="250825" y="620713"/>
            <a:ext cx="8569325" cy="576262"/>
          </a:xfrm>
          <a:prstGeom prst="rect">
            <a:avLst/>
          </a:prstGeom>
          <a:solidFill>
            <a:srgbClr val="C0C0C0">
              <a:alpha val="50195"/>
            </a:srgbClr>
          </a:solidFill>
          <a:ln w="9525">
            <a:solidFill>
              <a:schemeClr val="tx1"/>
            </a:solidFill>
            <a:miter lim="800000"/>
            <a:headEnd/>
            <a:tailEnd/>
          </a:ln>
        </p:spPr>
        <p:txBody>
          <a:bodyPr wrap="none" anchor="ctr">
            <a:prstTxWarp prst="textNoShape">
              <a:avLst/>
            </a:prstTxWarp>
          </a:bodyPr>
          <a:lstStyle/>
          <a:p>
            <a:pPr algn="ctr">
              <a:buClr>
                <a:srgbClr val="000000"/>
              </a:buClr>
              <a:buSzPct val="100000"/>
              <a:buFont typeface="Arial" pitchFamily="-65" charset="0"/>
              <a:buNone/>
            </a:pPr>
            <a:endParaRPr lang="en-US" b="1">
              <a:ea typeface="SimSun" pitchFamily="2" charset="-122"/>
              <a:cs typeface="SimSun" pitchFamily="2" charset="-122"/>
            </a:endParaRPr>
          </a:p>
        </p:txBody>
      </p:sp>
      <p:sp>
        <p:nvSpPr>
          <p:cNvPr id="58374" name="Rectangle 14"/>
          <p:cNvSpPr>
            <a:spLocks noChangeArrowheads="1"/>
          </p:cNvSpPr>
          <p:nvPr/>
        </p:nvSpPr>
        <p:spPr bwMode="auto">
          <a:xfrm>
            <a:off x="6515100" y="693738"/>
            <a:ext cx="2160588" cy="366712"/>
          </a:xfrm>
          <a:prstGeom prst="rect">
            <a:avLst/>
          </a:prstGeom>
          <a:noFill/>
          <a:ln w="9525">
            <a:noFill/>
            <a:miter lim="800000"/>
            <a:headEnd/>
            <a:tailEnd/>
          </a:ln>
        </p:spPr>
        <p:txBody>
          <a:bodyPr>
            <a:prstTxWarp prst="textNoShape">
              <a:avLst/>
            </a:prstTxWarp>
            <a:spAutoFit/>
          </a:bodyPr>
          <a:lstStyle/>
          <a:p>
            <a:pPr rtl="1">
              <a:buClr>
                <a:srgbClr val="000000"/>
              </a:buClr>
              <a:buSzPct val="100000"/>
              <a:buFont typeface="Arial" pitchFamily="-65" charset="0"/>
              <a:buNone/>
            </a:pPr>
            <a:r>
              <a:rPr lang="en-GB" b="1">
                <a:ea typeface="SimSun" pitchFamily="2" charset="-122"/>
                <a:cs typeface="SimSun" pitchFamily="2" charset="-122"/>
              </a:rPr>
              <a:t>Rich Clients</a:t>
            </a:r>
            <a:endParaRPr lang="fr-FR" b="1">
              <a:ea typeface="SimSun" pitchFamily="2" charset="-122"/>
              <a:cs typeface="SimSun" pitchFamily="2" charset="-122"/>
            </a:endParaRPr>
          </a:p>
        </p:txBody>
      </p:sp>
      <p:sp>
        <p:nvSpPr>
          <p:cNvPr id="58375" name="Text Box 25"/>
          <p:cNvSpPr txBox="1">
            <a:spLocks noChangeArrowheads="1"/>
          </p:cNvSpPr>
          <p:nvPr/>
        </p:nvSpPr>
        <p:spPr bwMode="auto">
          <a:xfrm>
            <a:off x="2411413" y="693738"/>
            <a:ext cx="1944687" cy="422275"/>
          </a:xfrm>
          <a:prstGeom prst="rect">
            <a:avLst/>
          </a:prstGeom>
          <a:solidFill>
            <a:srgbClr val="99CCFF"/>
          </a:solidFill>
          <a:ln w="9525">
            <a:solidFill>
              <a:schemeClr val="tx1"/>
            </a:solidFill>
            <a:miter lim="800000"/>
            <a:headEnd/>
            <a:tailEnd/>
          </a:ln>
        </p:spPr>
        <p:txBody>
          <a:bodyPr>
            <a:prstTxWarp prst="textNoShape">
              <a:avLst/>
            </a:prstTxWarp>
            <a:spAutoFit/>
          </a:bodyPr>
          <a:lstStyle/>
          <a:p>
            <a:pPr>
              <a:lnSpc>
                <a:spcPct val="75000"/>
              </a:lnSpc>
              <a:buClr>
                <a:srgbClr val="000000"/>
              </a:buClr>
              <a:buSzPct val="100000"/>
              <a:buFont typeface="Arial" pitchFamily="-65" charset="0"/>
              <a:buNone/>
            </a:pPr>
            <a:r>
              <a:rPr lang="fr-FR" sz="1400">
                <a:ea typeface="SimSun" pitchFamily="2" charset="-122"/>
                <a:cs typeface="SimSun" pitchFamily="2" charset="-122"/>
              </a:rPr>
              <a:t>Windows XP </a:t>
            </a:r>
            <a:br>
              <a:rPr lang="fr-FR" sz="1400">
                <a:ea typeface="SimSun" pitchFamily="2" charset="-122"/>
                <a:cs typeface="SimSun" pitchFamily="2" charset="-122"/>
              </a:rPr>
            </a:br>
            <a:r>
              <a:rPr lang="fr-FR" sz="1400">
                <a:ea typeface="SimSun" pitchFamily="2" charset="-122"/>
                <a:cs typeface="SimSun" pitchFamily="2" charset="-122"/>
              </a:rPr>
              <a:t>32-bit/64-bit</a:t>
            </a:r>
          </a:p>
        </p:txBody>
      </p:sp>
      <p:sp>
        <p:nvSpPr>
          <p:cNvPr id="58376" name="Text Box 28"/>
          <p:cNvSpPr txBox="1">
            <a:spLocks noChangeArrowheads="1"/>
          </p:cNvSpPr>
          <p:nvPr/>
        </p:nvSpPr>
        <p:spPr bwMode="auto">
          <a:xfrm>
            <a:off x="4498975" y="693738"/>
            <a:ext cx="1944688" cy="422275"/>
          </a:xfrm>
          <a:prstGeom prst="rect">
            <a:avLst/>
          </a:prstGeom>
          <a:solidFill>
            <a:srgbClr val="99CCFF"/>
          </a:solidFill>
          <a:ln w="9525">
            <a:solidFill>
              <a:schemeClr val="tx1"/>
            </a:solidFill>
            <a:miter lim="800000"/>
            <a:headEnd/>
            <a:tailEnd/>
          </a:ln>
        </p:spPr>
        <p:txBody>
          <a:bodyPr>
            <a:prstTxWarp prst="textNoShape">
              <a:avLst/>
            </a:prstTxWarp>
            <a:spAutoFit/>
          </a:bodyPr>
          <a:lstStyle/>
          <a:p>
            <a:pPr>
              <a:lnSpc>
                <a:spcPct val="75000"/>
              </a:lnSpc>
              <a:buClr>
                <a:srgbClr val="000000"/>
              </a:buClr>
              <a:buSzPct val="100000"/>
              <a:buFont typeface="Arial" pitchFamily="-65" charset="0"/>
              <a:buNone/>
            </a:pPr>
            <a:r>
              <a:rPr lang="fr-FR" sz="1400">
                <a:ea typeface="SimSun" pitchFamily="2" charset="-122"/>
                <a:cs typeface="SimSun" pitchFamily="2" charset="-122"/>
              </a:rPr>
              <a:t>Windows Vista </a:t>
            </a:r>
            <a:br>
              <a:rPr lang="fr-FR" sz="1400">
                <a:ea typeface="SimSun" pitchFamily="2" charset="-122"/>
                <a:cs typeface="SimSun" pitchFamily="2" charset="-122"/>
              </a:rPr>
            </a:br>
            <a:r>
              <a:rPr lang="fr-FR" sz="1400">
                <a:ea typeface="SimSun" pitchFamily="2" charset="-122"/>
                <a:cs typeface="SimSun" pitchFamily="2" charset="-122"/>
              </a:rPr>
              <a:t>32-bit/64-bit</a:t>
            </a:r>
          </a:p>
        </p:txBody>
      </p:sp>
      <p:sp>
        <p:nvSpPr>
          <p:cNvPr id="58377" name="Rectangle 29"/>
          <p:cNvSpPr>
            <a:spLocks noChangeArrowheads="1"/>
          </p:cNvSpPr>
          <p:nvPr/>
        </p:nvSpPr>
        <p:spPr bwMode="auto">
          <a:xfrm>
            <a:off x="6515100" y="1993900"/>
            <a:ext cx="2160588" cy="585788"/>
          </a:xfrm>
          <a:prstGeom prst="rect">
            <a:avLst/>
          </a:prstGeom>
          <a:noFill/>
          <a:ln w="9525">
            <a:noFill/>
            <a:miter lim="800000"/>
            <a:headEnd/>
            <a:tailEnd/>
          </a:ln>
        </p:spPr>
        <p:txBody>
          <a:bodyPr>
            <a:prstTxWarp prst="textNoShape">
              <a:avLst/>
            </a:prstTxWarp>
            <a:spAutoFit/>
          </a:bodyPr>
          <a:lstStyle/>
          <a:p>
            <a:pPr rtl="1">
              <a:buClr>
                <a:srgbClr val="000000"/>
              </a:buClr>
              <a:buSzPct val="100000"/>
              <a:buFont typeface="Arial" pitchFamily="-65" charset="0"/>
              <a:buNone/>
            </a:pPr>
            <a:r>
              <a:rPr lang="en-GB" sz="1600" b="1">
                <a:ea typeface="SimSun" pitchFamily="2" charset="-122"/>
                <a:cs typeface="SimSun" pitchFamily="2" charset="-122"/>
              </a:rPr>
              <a:t>Web Browser Clients</a:t>
            </a:r>
            <a:endParaRPr lang="fr-FR" sz="1600" b="1">
              <a:ea typeface="SimSun" pitchFamily="2" charset="-122"/>
              <a:cs typeface="SimSun" pitchFamily="2" charset="-122"/>
            </a:endParaRPr>
          </a:p>
        </p:txBody>
      </p:sp>
      <p:sp>
        <p:nvSpPr>
          <p:cNvPr id="58378" name="Text Box 30"/>
          <p:cNvSpPr txBox="1">
            <a:spLocks noChangeArrowheads="1"/>
          </p:cNvSpPr>
          <p:nvPr/>
        </p:nvSpPr>
        <p:spPr bwMode="auto">
          <a:xfrm>
            <a:off x="323850" y="1485900"/>
            <a:ext cx="1943100" cy="422275"/>
          </a:xfrm>
          <a:prstGeom prst="rect">
            <a:avLst/>
          </a:prstGeom>
          <a:solidFill>
            <a:srgbClr val="99CCFF"/>
          </a:solidFill>
          <a:ln w="9525">
            <a:solidFill>
              <a:schemeClr val="tx1"/>
            </a:solidFill>
            <a:miter lim="800000"/>
            <a:headEnd/>
            <a:tailEnd/>
          </a:ln>
        </p:spPr>
        <p:txBody>
          <a:bodyPr>
            <a:prstTxWarp prst="textNoShape">
              <a:avLst/>
            </a:prstTxWarp>
            <a:spAutoFit/>
          </a:bodyPr>
          <a:lstStyle/>
          <a:p>
            <a:pPr>
              <a:lnSpc>
                <a:spcPct val="75000"/>
              </a:lnSpc>
              <a:spcBef>
                <a:spcPct val="30000"/>
              </a:spcBef>
              <a:buClr>
                <a:srgbClr val="000000"/>
              </a:buClr>
              <a:buSzPct val="100000"/>
              <a:buFont typeface="Arial" pitchFamily="-65" charset="0"/>
              <a:buNone/>
            </a:pPr>
            <a:r>
              <a:rPr lang="fr-FR" sz="1400">
                <a:ea typeface="SimSun" pitchFamily="2" charset="-122"/>
                <a:cs typeface="SimSun" pitchFamily="2" charset="-122"/>
              </a:rPr>
              <a:t>Windows XP          32-bit/64-bit</a:t>
            </a:r>
          </a:p>
        </p:txBody>
      </p:sp>
      <p:sp>
        <p:nvSpPr>
          <p:cNvPr id="58379" name="Text Box 31"/>
          <p:cNvSpPr txBox="1">
            <a:spLocks noChangeArrowheads="1"/>
          </p:cNvSpPr>
          <p:nvPr/>
        </p:nvSpPr>
        <p:spPr bwMode="auto">
          <a:xfrm>
            <a:off x="2411413" y="1485900"/>
            <a:ext cx="1944687" cy="422275"/>
          </a:xfrm>
          <a:prstGeom prst="rect">
            <a:avLst/>
          </a:prstGeom>
          <a:solidFill>
            <a:srgbClr val="99CCFF"/>
          </a:solidFill>
          <a:ln w="9525">
            <a:solidFill>
              <a:schemeClr val="tx1"/>
            </a:solidFill>
            <a:miter lim="800000"/>
            <a:headEnd/>
            <a:tailEnd/>
          </a:ln>
        </p:spPr>
        <p:txBody>
          <a:bodyPr>
            <a:prstTxWarp prst="textNoShape">
              <a:avLst/>
            </a:prstTxWarp>
            <a:spAutoFit/>
          </a:bodyPr>
          <a:lstStyle/>
          <a:p>
            <a:pPr>
              <a:lnSpc>
                <a:spcPct val="75000"/>
              </a:lnSpc>
              <a:spcBef>
                <a:spcPct val="30000"/>
              </a:spcBef>
              <a:buClr>
                <a:srgbClr val="000000"/>
              </a:buClr>
              <a:buSzPct val="100000"/>
              <a:buFont typeface="Arial" pitchFamily="-65" charset="0"/>
              <a:buNone/>
            </a:pPr>
            <a:r>
              <a:rPr lang="fr-FR" sz="1400">
                <a:ea typeface="SimSun" pitchFamily="2" charset="-122"/>
                <a:cs typeface="SimSun" pitchFamily="2" charset="-122"/>
              </a:rPr>
              <a:t>Windows Vista       32-bit/64-bit</a:t>
            </a:r>
          </a:p>
        </p:txBody>
      </p:sp>
      <p:sp>
        <p:nvSpPr>
          <p:cNvPr id="58380" name="Text Box 33"/>
          <p:cNvSpPr txBox="1">
            <a:spLocks noChangeArrowheads="1"/>
          </p:cNvSpPr>
          <p:nvPr/>
        </p:nvSpPr>
        <p:spPr bwMode="auto">
          <a:xfrm>
            <a:off x="4498975" y="1485900"/>
            <a:ext cx="1944688" cy="419100"/>
          </a:xfrm>
          <a:prstGeom prst="rect">
            <a:avLst/>
          </a:prstGeom>
          <a:solidFill>
            <a:srgbClr val="99CCFF"/>
          </a:solidFill>
          <a:ln w="9525">
            <a:solidFill>
              <a:schemeClr val="tx1"/>
            </a:solidFill>
            <a:miter lim="800000"/>
            <a:headEnd/>
            <a:tailEnd/>
          </a:ln>
        </p:spPr>
        <p:txBody>
          <a:bodyPr>
            <a:prstTxWarp prst="textNoShape">
              <a:avLst/>
            </a:prstTxWarp>
          </a:bodyPr>
          <a:lstStyle/>
          <a:p>
            <a:pPr>
              <a:lnSpc>
                <a:spcPct val="75000"/>
              </a:lnSpc>
              <a:spcBef>
                <a:spcPct val="30000"/>
              </a:spcBef>
              <a:buClr>
                <a:srgbClr val="000000"/>
              </a:buClr>
              <a:buSzPct val="100000"/>
              <a:buFont typeface="Arial" pitchFamily="-65" charset="0"/>
              <a:buNone/>
            </a:pPr>
            <a:r>
              <a:rPr lang="en-US" sz="1400">
                <a:ea typeface="SimSun" pitchFamily="2" charset="-122"/>
                <a:cs typeface="SimSun" pitchFamily="2" charset="-122"/>
              </a:rPr>
              <a:t>MacOS X 10.4 Tiger</a:t>
            </a:r>
            <a:endParaRPr lang="fr-FR" sz="1400">
              <a:ea typeface="SimSun" pitchFamily="2" charset="-122"/>
              <a:cs typeface="SimSun" pitchFamily="2" charset="-122"/>
            </a:endParaRPr>
          </a:p>
        </p:txBody>
      </p:sp>
      <p:sp>
        <p:nvSpPr>
          <p:cNvPr id="58381" name="Text Box 40"/>
          <p:cNvSpPr txBox="1">
            <a:spLocks noChangeArrowheads="1"/>
          </p:cNvSpPr>
          <p:nvPr/>
        </p:nvSpPr>
        <p:spPr bwMode="auto">
          <a:xfrm>
            <a:off x="2411413" y="2062163"/>
            <a:ext cx="1944687" cy="422275"/>
          </a:xfrm>
          <a:prstGeom prst="rect">
            <a:avLst/>
          </a:prstGeom>
          <a:solidFill>
            <a:srgbClr val="99CCFF"/>
          </a:solidFill>
          <a:ln w="9525">
            <a:solidFill>
              <a:schemeClr val="tx1"/>
            </a:solidFill>
            <a:miter lim="800000"/>
            <a:headEnd/>
            <a:tailEnd/>
          </a:ln>
        </p:spPr>
        <p:txBody>
          <a:bodyPr>
            <a:prstTxWarp prst="textNoShape">
              <a:avLst/>
            </a:prstTxWarp>
            <a:spAutoFit/>
          </a:bodyPr>
          <a:lstStyle/>
          <a:p>
            <a:pPr>
              <a:lnSpc>
                <a:spcPct val="75000"/>
              </a:lnSpc>
              <a:spcBef>
                <a:spcPct val="30000"/>
              </a:spcBef>
              <a:buClr>
                <a:srgbClr val="000000"/>
              </a:buClr>
              <a:buSzPct val="100000"/>
              <a:buFont typeface="Arial" pitchFamily="-65" charset="0"/>
              <a:buNone/>
            </a:pPr>
            <a:r>
              <a:rPr lang="en-US" sz="1400">
                <a:ea typeface="SimSun" pitchFamily="2" charset="-122"/>
                <a:cs typeface="SimSun" pitchFamily="2" charset="-122"/>
              </a:rPr>
              <a:t>Solaris 10               64-bit</a:t>
            </a:r>
          </a:p>
        </p:txBody>
      </p:sp>
      <p:sp>
        <p:nvSpPr>
          <p:cNvPr id="58382" name="Text Box 43"/>
          <p:cNvSpPr txBox="1">
            <a:spLocks noChangeArrowheads="1"/>
          </p:cNvSpPr>
          <p:nvPr/>
        </p:nvSpPr>
        <p:spPr bwMode="auto">
          <a:xfrm>
            <a:off x="323850" y="2062163"/>
            <a:ext cx="1943100" cy="422275"/>
          </a:xfrm>
          <a:prstGeom prst="rect">
            <a:avLst/>
          </a:prstGeom>
          <a:solidFill>
            <a:srgbClr val="99CCFF"/>
          </a:solidFill>
          <a:ln w="9525">
            <a:solidFill>
              <a:schemeClr val="tx1"/>
            </a:solidFill>
            <a:miter lim="800000"/>
            <a:headEnd/>
            <a:tailEnd/>
          </a:ln>
        </p:spPr>
        <p:txBody>
          <a:bodyPr>
            <a:prstTxWarp prst="textNoShape">
              <a:avLst/>
            </a:prstTxWarp>
            <a:spAutoFit/>
          </a:bodyPr>
          <a:lstStyle/>
          <a:p>
            <a:pPr>
              <a:lnSpc>
                <a:spcPct val="75000"/>
              </a:lnSpc>
              <a:spcBef>
                <a:spcPct val="30000"/>
              </a:spcBef>
              <a:buClr>
                <a:srgbClr val="000000"/>
              </a:buClr>
              <a:buSzPct val="100000"/>
              <a:buFont typeface="Arial" pitchFamily="-65" charset="0"/>
              <a:buNone/>
            </a:pPr>
            <a:r>
              <a:rPr lang="en-US" sz="1400">
                <a:ea typeface="SimSun" pitchFamily="2" charset="-122"/>
                <a:cs typeface="SimSun" pitchFamily="2" charset="-122"/>
              </a:rPr>
              <a:t>AIX 5.3                   64-bit</a:t>
            </a:r>
            <a:endParaRPr lang="fr-FR" sz="1400">
              <a:ea typeface="SimSun" pitchFamily="2" charset="-122"/>
              <a:cs typeface="SimSun" pitchFamily="2" charset="-122"/>
            </a:endParaRPr>
          </a:p>
        </p:txBody>
      </p:sp>
      <p:sp>
        <p:nvSpPr>
          <p:cNvPr id="58383" name="Text Box 44"/>
          <p:cNvSpPr txBox="1">
            <a:spLocks noChangeArrowheads="1"/>
          </p:cNvSpPr>
          <p:nvPr/>
        </p:nvSpPr>
        <p:spPr bwMode="auto">
          <a:xfrm>
            <a:off x="6588125" y="1485900"/>
            <a:ext cx="1871663" cy="423863"/>
          </a:xfrm>
          <a:prstGeom prst="rect">
            <a:avLst/>
          </a:prstGeom>
          <a:solidFill>
            <a:srgbClr val="99CCFF"/>
          </a:solidFill>
          <a:ln w="9525">
            <a:solidFill>
              <a:schemeClr val="tx1"/>
            </a:solidFill>
            <a:miter lim="800000"/>
            <a:headEnd/>
            <a:tailEnd/>
          </a:ln>
        </p:spPr>
        <p:txBody>
          <a:bodyPr>
            <a:prstTxWarp prst="textNoShape">
              <a:avLst/>
            </a:prstTxWarp>
            <a:spAutoFit/>
          </a:bodyPr>
          <a:lstStyle/>
          <a:p>
            <a:pPr>
              <a:lnSpc>
                <a:spcPct val="75000"/>
              </a:lnSpc>
              <a:spcBef>
                <a:spcPct val="30000"/>
              </a:spcBef>
              <a:buClr>
                <a:srgbClr val="000000"/>
              </a:buClr>
              <a:buSzPct val="100000"/>
              <a:buFont typeface="Arial" pitchFamily="-65" charset="0"/>
              <a:buNone/>
            </a:pPr>
            <a:r>
              <a:rPr lang="en-US" sz="1400">
                <a:ea typeface="SimSun" pitchFamily="2" charset="-122"/>
                <a:cs typeface="SimSun" pitchFamily="2" charset="-122"/>
              </a:rPr>
              <a:t>Linux RH Desktop</a:t>
            </a:r>
            <a:br>
              <a:rPr lang="en-US" sz="1400">
                <a:ea typeface="SimSun" pitchFamily="2" charset="-122"/>
                <a:cs typeface="SimSun" pitchFamily="2" charset="-122"/>
              </a:rPr>
            </a:br>
            <a:r>
              <a:rPr lang="en-US" sz="1400">
                <a:ea typeface="SimSun" pitchFamily="2" charset="-122"/>
                <a:cs typeface="SimSun" pitchFamily="2" charset="-122"/>
              </a:rPr>
              <a:t>32-bit/64bit</a:t>
            </a:r>
            <a:endParaRPr lang="fr-FR" sz="1400">
              <a:ea typeface="SimSun" pitchFamily="2" charset="-122"/>
              <a:cs typeface="SimSun" pitchFamily="2" charset="-122"/>
            </a:endParaRPr>
          </a:p>
        </p:txBody>
      </p:sp>
      <p:sp>
        <p:nvSpPr>
          <p:cNvPr id="58384" name="Text Box 45"/>
          <p:cNvSpPr txBox="1">
            <a:spLocks noChangeArrowheads="1"/>
          </p:cNvSpPr>
          <p:nvPr/>
        </p:nvSpPr>
        <p:spPr bwMode="auto">
          <a:xfrm>
            <a:off x="4498975" y="2062163"/>
            <a:ext cx="1944688" cy="422275"/>
          </a:xfrm>
          <a:prstGeom prst="rect">
            <a:avLst/>
          </a:prstGeom>
          <a:solidFill>
            <a:srgbClr val="99CCFF"/>
          </a:solidFill>
          <a:ln w="9525">
            <a:solidFill>
              <a:schemeClr val="tx1"/>
            </a:solidFill>
            <a:miter lim="800000"/>
            <a:headEnd/>
            <a:tailEnd/>
          </a:ln>
        </p:spPr>
        <p:txBody>
          <a:bodyPr>
            <a:prstTxWarp prst="textNoShape">
              <a:avLst/>
            </a:prstTxWarp>
            <a:spAutoFit/>
          </a:bodyPr>
          <a:lstStyle/>
          <a:p>
            <a:pPr>
              <a:lnSpc>
                <a:spcPct val="75000"/>
              </a:lnSpc>
              <a:spcBef>
                <a:spcPct val="30000"/>
              </a:spcBef>
              <a:buClr>
                <a:srgbClr val="000000"/>
              </a:buClr>
              <a:buSzPct val="100000"/>
              <a:buFont typeface="Arial" pitchFamily="-65" charset="0"/>
              <a:buNone/>
            </a:pPr>
            <a:r>
              <a:rPr lang="en-US" sz="1400">
                <a:ea typeface="SimSun" pitchFamily="2" charset="-122"/>
                <a:cs typeface="SimSun" pitchFamily="2" charset="-122"/>
              </a:rPr>
              <a:t>HP-UX 11liv1               64-bit</a:t>
            </a:r>
          </a:p>
        </p:txBody>
      </p:sp>
      <p:sp>
        <p:nvSpPr>
          <p:cNvPr id="58385" name="Rectangle 46"/>
          <p:cNvSpPr>
            <a:spLocks noChangeArrowheads="1"/>
          </p:cNvSpPr>
          <p:nvPr/>
        </p:nvSpPr>
        <p:spPr bwMode="auto">
          <a:xfrm>
            <a:off x="6515100" y="2854325"/>
            <a:ext cx="2160588" cy="366713"/>
          </a:xfrm>
          <a:prstGeom prst="rect">
            <a:avLst/>
          </a:prstGeom>
          <a:noFill/>
          <a:ln w="9525">
            <a:noFill/>
            <a:miter lim="800000"/>
            <a:headEnd/>
            <a:tailEnd/>
          </a:ln>
        </p:spPr>
        <p:txBody>
          <a:bodyPr>
            <a:prstTxWarp prst="textNoShape">
              <a:avLst/>
            </a:prstTxWarp>
            <a:spAutoFit/>
          </a:bodyPr>
          <a:lstStyle/>
          <a:p>
            <a:pPr rtl="1">
              <a:buClr>
                <a:srgbClr val="000000"/>
              </a:buClr>
              <a:buSzPct val="100000"/>
              <a:buFont typeface="Arial" pitchFamily="-65" charset="0"/>
              <a:buNone/>
            </a:pPr>
            <a:r>
              <a:rPr lang="en-GB" b="1">
                <a:ea typeface="SimSun" pitchFamily="2" charset="-122"/>
                <a:cs typeface="SimSun" pitchFamily="2" charset="-122"/>
              </a:rPr>
              <a:t>Browsers</a:t>
            </a:r>
            <a:endParaRPr lang="fr-FR" b="1">
              <a:ea typeface="SimSun" pitchFamily="2" charset="-122"/>
              <a:cs typeface="SimSun" pitchFamily="2" charset="-122"/>
            </a:endParaRPr>
          </a:p>
        </p:txBody>
      </p:sp>
      <p:sp>
        <p:nvSpPr>
          <p:cNvPr id="58386" name="Text Box 49"/>
          <p:cNvSpPr txBox="1">
            <a:spLocks noChangeArrowheads="1"/>
          </p:cNvSpPr>
          <p:nvPr/>
        </p:nvSpPr>
        <p:spPr bwMode="auto">
          <a:xfrm>
            <a:off x="323850" y="2854325"/>
            <a:ext cx="1943100" cy="422275"/>
          </a:xfrm>
          <a:prstGeom prst="rect">
            <a:avLst/>
          </a:prstGeom>
          <a:solidFill>
            <a:srgbClr val="99CCFF"/>
          </a:solidFill>
          <a:ln w="9525">
            <a:solidFill>
              <a:schemeClr val="tx1"/>
            </a:solidFill>
            <a:miter lim="800000"/>
            <a:headEnd/>
            <a:tailEnd/>
          </a:ln>
        </p:spPr>
        <p:txBody>
          <a:bodyPr>
            <a:prstTxWarp prst="textNoShape">
              <a:avLst/>
            </a:prstTxWarp>
            <a:spAutoFit/>
          </a:bodyPr>
          <a:lstStyle/>
          <a:p>
            <a:pPr>
              <a:lnSpc>
                <a:spcPct val="75000"/>
              </a:lnSpc>
              <a:spcBef>
                <a:spcPct val="30000"/>
              </a:spcBef>
              <a:buClr>
                <a:srgbClr val="000000"/>
              </a:buClr>
              <a:buSzPct val="100000"/>
              <a:buFont typeface="Arial" pitchFamily="-65" charset="0"/>
              <a:buNone/>
            </a:pPr>
            <a:r>
              <a:rPr lang="fr-FR" sz="1400">
                <a:ea typeface="SimSun" pitchFamily="2" charset="-122"/>
                <a:cs typeface="SimSun" pitchFamily="2" charset="-122"/>
              </a:rPr>
              <a:t>Internet Explorer IE6/IE7</a:t>
            </a:r>
          </a:p>
        </p:txBody>
      </p:sp>
      <p:sp>
        <p:nvSpPr>
          <p:cNvPr id="58387" name="Text Box 50"/>
          <p:cNvSpPr txBox="1">
            <a:spLocks noChangeArrowheads="1"/>
          </p:cNvSpPr>
          <p:nvPr/>
        </p:nvSpPr>
        <p:spPr bwMode="auto">
          <a:xfrm>
            <a:off x="2411413" y="2854325"/>
            <a:ext cx="1944687" cy="422275"/>
          </a:xfrm>
          <a:prstGeom prst="rect">
            <a:avLst/>
          </a:prstGeom>
          <a:solidFill>
            <a:srgbClr val="99CCFF"/>
          </a:solidFill>
          <a:ln w="9525">
            <a:solidFill>
              <a:schemeClr val="tx1"/>
            </a:solidFill>
            <a:miter lim="800000"/>
            <a:headEnd/>
            <a:tailEnd/>
          </a:ln>
        </p:spPr>
        <p:txBody>
          <a:bodyPr>
            <a:prstTxWarp prst="textNoShape">
              <a:avLst/>
            </a:prstTxWarp>
            <a:spAutoFit/>
          </a:bodyPr>
          <a:lstStyle/>
          <a:p>
            <a:pPr>
              <a:lnSpc>
                <a:spcPct val="75000"/>
              </a:lnSpc>
              <a:spcBef>
                <a:spcPct val="30000"/>
              </a:spcBef>
              <a:buClr>
                <a:srgbClr val="000000"/>
              </a:buClr>
              <a:buSzPct val="100000"/>
              <a:buFont typeface="Arial" pitchFamily="-65" charset="0"/>
              <a:buNone/>
            </a:pPr>
            <a:r>
              <a:rPr lang="fr-FR" sz="1400">
                <a:ea typeface="SimSun" pitchFamily="2" charset="-122"/>
                <a:cs typeface="SimSun" pitchFamily="2" charset="-122"/>
              </a:rPr>
              <a:t>Firefox                    2.0                                                                             </a:t>
            </a:r>
          </a:p>
        </p:txBody>
      </p:sp>
      <p:sp>
        <p:nvSpPr>
          <p:cNvPr id="58388" name="Text Box 51"/>
          <p:cNvSpPr txBox="1">
            <a:spLocks noChangeArrowheads="1"/>
          </p:cNvSpPr>
          <p:nvPr/>
        </p:nvSpPr>
        <p:spPr bwMode="auto">
          <a:xfrm>
            <a:off x="4498975" y="2854325"/>
            <a:ext cx="1944688" cy="422275"/>
          </a:xfrm>
          <a:prstGeom prst="rect">
            <a:avLst/>
          </a:prstGeom>
          <a:solidFill>
            <a:srgbClr val="99CCFF"/>
          </a:solidFill>
          <a:ln w="9525">
            <a:solidFill>
              <a:schemeClr val="tx1"/>
            </a:solidFill>
            <a:miter lim="800000"/>
            <a:headEnd/>
            <a:tailEnd/>
          </a:ln>
        </p:spPr>
        <p:txBody>
          <a:bodyPr>
            <a:prstTxWarp prst="textNoShape">
              <a:avLst/>
            </a:prstTxWarp>
            <a:spAutoFit/>
          </a:bodyPr>
          <a:lstStyle/>
          <a:p>
            <a:pPr>
              <a:lnSpc>
                <a:spcPct val="75000"/>
              </a:lnSpc>
              <a:spcBef>
                <a:spcPct val="30000"/>
              </a:spcBef>
              <a:buClr>
                <a:srgbClr val="000000"/>
              </a:buClr>
              <a:buSzPct val="100000"/>
              <a:buFont typeface="Arial" pitchFamily="-65" charset="0"/>
              <a:buNone/>
            </a:pPr>
            <a:r>
              <a:rPr lang="en-US" sz="1400">
                <a:ea typeface="SimSun" pitchFamily="2" charset="-122"/>
                <a:cs typeface="SimSun" pitchFamily="2" charset="-122"/>
              </a:rPr>
              <a:t>Mozilla                   (AIX)</a:t>
            </a:r>
            <a:endParaRPr lang="fr-FR" sz="1400">
              <a:ea typeface="SimSun" pitchFamily="2" charset="-122"/>
              <a:cs typeface="SimSun" pitchFamily="2" charset="-122"/>
            </a:endParaRPr>
          </a:p>
        </p:txBody>
      </p:sp>
    </p:spTree>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a:xfrm>
            <a:off x="457200" y="0"/>
            <a:ext cx="8024813" cy="563563"/>
          </a:xfrm>
        </p:spPr>
        <p:txBody>
          <a:bodyPr/>
          <a:lstStyle/>
          <a:p>
            <a:r>
              <a:rPr lang="fr-FR" sz="3200" smtClean="0"/>
              <a:t>Platforms OS Middleware – VPM V6</a:t>
            </a:r>
          </a:p>
        </p:txBody>
      </p:sp>
      <p:sp>
        <p:nvSpPr>
          <p:cNvPr id="60419" name="Rectangle 3"/>
          <p:cNvSpPr>
            <a:spLocks noChangeArrowheads="1"/>
          </p:cNvSpPr>
          <p:nvPr/>
        </p:nvSpPr>
        <p:spPr bwMode="auto">
          <a:xfrm>
            <a:off x="250825" y="620713"/>
            <a:ext cx="8569325" cy="576262"/>
          </a:xfrm>
          <a:prstGeom prst="rect">
            <a:avLst/>
          </a:prstGeom>
          <a:solidFill>
            <a:srgbClr val="C0C0C0">
              <a:alpha val="50195"/>
            </a:srgbClr>
          </a:solidFill>
          <a:ln w="9525">
            <a:solidFill>
              <a:schemeClr val="tx1"/>
            </a:solidFill>
            <a:miter lim="800000"/>
            <a:headEnd/>
            <a:tailEnd/>
          </a:ln>
        </p:spPr>
        <p:txBody>
          <a:bodyPr wrap="none" anchor="ctr">
            <a:prstTxWarp prst="textNoShape">
              <a:avLst/>
            </a:prstTxWarp>
          </a:bodyPr>
          <a:lstStyle/>
          <a:p>
            <a:pPr algn="ctr">
              <a:buClr>
                <a:srgbClr val="000000"/>
              </a:buClr>
              <a:buSzPct val="100000"/>
              <a:buFont typeface="Arial" pitchFamily="-65" charset="0"/>
              <a:buNone/>
            </a:pPr>
            <a:endParaRPr lang="en-US" b="1">
              <a:ea typeface="SimSun" pitchFamily="2" charset="-122"/>
              <a:cs typeface="SimSun" pitchFamily="2" charset="-122"/>
            </a:endParaRPr>
          </a:p>
        </p:txBody>
      </p:sp>
      <p:sp>
        <p:nvSpPr>
          <p:cNvPr id="60420" name="Rectangle 14"/>
          <p:cNvSpPr>
            <a:spLocks noChangeArrowheads="1"/>
          </p:cNvSpPr>
          <p:nvPr/>
        </p:nvSpPr>
        <p:spPr bwMode="auto">
          <a:xfrm>
            <a:off x="6515100" y="693738"/>
            <a:ext cx="2160588" cy="366712"/>
          </a:xfrm>
          <a:prstGeom prst="rect">
            <a:avLst/>
          </a:prstGeom>
          <a:noFill/>
          <a:ln w="9525">
            <a:noFill/>
            <a:miter lim="800000"/>
            <a:headEnd/>
            <a:tailEnd/>
          </a:ln>
        </p:spPr>
        <p:txBody>
          <a:bodyPr>
            <a:prstTxWarp prst="textNoShape">
              <a:avLst/>
            </a:prstTxWarp>
            <a:spAutoFit/>
          </a:bodyPr>
          <a:lstStyle/>
          <a:p>
            <a:pPr rtl="1">
              <a:buClr>
                <a:srgbClr val="000000"/>
              </a:buClr>
              <a:buSzPct val="100000"/>
              <a:buFont typeface="Arial" pitchFamily="-65" charset="0"/>
              <a:buNone/>
            </a:pPr>
            <a:r>
              <a:rPr lang="en-GB" b="1">
                <a:ea typeface="SimSun" pitchFamily="2" charset="-122"/>
                <a:cs typeface="SimSun" pitchFamily="2" charset="-122"/>
              </a:rPr>
              <a:t>Rich Clients</a:t>
            </a:r>
            <a:endParaRPr lang="fr-FR" b="1">
              <a:ea typeface="SimSun" pitchFamily="2" charset="-122"/>
              <a:cs typeface="SimSun" pitchFamily="2" charset="-122"/>
            </a:endParaRPr>
          </a:p>
        </p:txBody>
      </p:sp>
      <p:sp>
        <p:nvSpPr>
          <p:cNvPr id="60421" name="Text Box 25"/>
          <p:cNvSpPr txBox="1">
            <a:spLocks noChangeArrowheads="1"/>
          </p:cNvSpPr>
          <p:nvPr/>
        </p:nvSpPr>
        <p:spPr bwMode="auto">
          <a:xfrm>
            <a:off x="2411413" y="693738"/>
            <a:ext cx="1944687" cy="422275"/>
          </a:xfrm>
          <a:prstGeom prst="rect">
            <a:avLst/>
          </a:prstGeom>
          <a:solidFill>
            <a:srgbClr val="99CCFF"/>
          </a:solidFill>
          <a:ln w="9525">
            <a:solidFill>
              <a:schemeClr val="tx1"/>
            </a:solidFill>
            <a:miter lim="800000"/>
            <a:headEnd/>
            <a:tailEnd/>
          </a:ln>
        </p:spPr>
        <p:txBody>
          <a:bodyPr>
            <a:prstTxWarp prst="textNoShape">
              <a:avLst/>
            </a:prstTxWarp>
            <a:spAutoFit/>
          </a:bodyPr>
          <a:lstStyle/>
          <a:p>
            <a:pPr>
              <a:lnSpc>
                <a:spcPct val="75000"/>
              </a:lnSpc>
              <a:buClr>
                <a:srgbClr val="000000"/>
              </a:buClr>
              <a:buSzPct val="100000"/>
              <a:buFont typeface="Arial" pitchFamily="-65" charset="0"/>
              <a:buNone/>
            </a:pPr>
            <a:r>
              <a:rPr lang="fr-FR" sz="1400">
                <a:ea typeface="SimSun" pitchFamily="2" charset="-122"/>
                <a:cs typeface="SimSun" pitchFamily="2" charset="-122"/>
              </a:rPr>
              <a:t>Windows XP </a:t>
            </a:r>
            <a:br>
              <a:rPr lang="fr-FR" sz="1400">
                <a:ea typeface="SimSun" pitchFamily="2" charset="-122"/>
                <a:cs typeface="SimSun" pitchFamily="2" charset="-122"/>
              </a:rPr>
            </a:br>
            <a:r>
              <a:rPr lang="fr-FR" sz="1400">
                <a:ea typeface="SimSun" pitchFamily="2" charset="-122"/>
                <a:cs typeface="SimSun" pitchFamily="2" charset="-122"/>
              </a:rPr>
              <a:t>32-bit/64-bit</a:t>
            </a:r>
          </a:p>
        </p:txBody>
      </p:sp>
      <p:sp>
        <p:nvSpPr>
          <p:cNvPr id="60422" name="Text Box 28"/>
          <p:cNvSpPr txBox="1">
            <a:spLocks noChangeArrowheads="1"/>
          </p:cNvSpPr>
          <p:nvPr/>
        </p:nvSpPr>
        <p:spPr bwMode="auto">
          <a:xfrm>
            <a:off x="4498975" y="693738"/>
            <a:ext cx="1944688" cy="422275"/>
          </a:xfrm>
          <a:prstGeom prst="rect">
            <a:avLst/>
          </a:prstGeom>
          <a:solidFill>
            <a:srgbClr val="99CCFF"/>
          </a:solidFill>
          <a:ln w="9525">
            <a:solidFill>
              <a:schemeClr val="tx1"/>
            </a:solidFill>
            <a:miter lim="800000"/>
            <a:headEnd/>
            <a:tailEnd/>
          </a:ln>
        </p:spPr>
        <p:txBody>
          <a:bodyPr>
            <a:prstTxWarp prst="textNoShape">
              <a:avLst/>
            </a:prstTxWarp>
            <a:spAutoFit/>
          </a:bodyPr>
          <a:lstStyle/>
          <a:p>
            <a:pPr>
              <a:lnSpc>
                <a:spcPct val="75000"/>
              </a:lnSpc>
              <a:buClr>
                <a:srgbClr val="000000"/>
              </a:buClr>
              <a:buSzPct val="100000"/>
              <a:buFont typeface="Arial" pitchFamily="-65" charset="0"/>
              <a:buNone/>
            </a:pPr>
            <a:r>
              <a:rPr lang="fr-FR" sz="1400">
                <a:ea typeface="SimSun" pitchFamily="2" charset="-122"/>
                <a:cs typeface="SimSun" pitchFamily="2" charset="-122"/>
              </a:rPr>
              <a:t>Windows Vista </a:t>
            </a:r>
            <a:br>
              <a:rPr lang="fr-FR" sz="1400">
                <a:ea typeface="SimSun" pitchFamily="2" charset="-122"/>
                <a:cs typeface="SimSun" pitchFamily="2" charset="-122"/>
              </a:rPr>
            </a:br>
            <a:r>
              <a:rPr lang="fr-FR" sz="1400">
                <a:ea typeface="SimSun" pitchFamily="2" charset="-122"/>
                <a:cs typeface="SimSun" pitchFamily="2" charset="-122"/>
              </a:rPr>
              <a:t>32-bit/64-bit</a:t>
            </a:r>
          </a:p>
        </p:txBody>
      </p:sp>
    </p:spTree>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7"/>
          <p:cNvGrpSpPr>
            <a:grpSpLocks/>
          </p:cNvGrpSpPr>
          <p:nvPr/>
        </p:nvGrpSpPr>
        <p:grpSpPr bwMode="auto">
          <a:xfrm>
            <a:off x="3327400" y="4724400"/>
            <a:ext cx="2970213" cy="774700"/>
            <a:chOff x="5000624" y="4520474"/>
            <a:chExt cx="3173414" cy="1017197"/>
          </a:xfrm>
        </p:grpSpPr>
        <p:pic>
          <p:nvPicPr>
            <p:cNvPr id="62505" name="Picture 10"/>
            <p:cNvPicPr>
              <a:picLocks noChangeAspect="1" noChangeArrowheads="1"/>
            </p:cNvPicPr>
            <p:nvPr/>
          </p:nvPicPr>
          <p:blipFill>
            <a:blip r:embed="rId3"/>
            <a:srcRect/>
            <a:stretch>
              <a:fillRect/>
            </a:stretch>
          </p:blipFill>
          <p:spPr bwMode="auto">
            <a:xfrm>
              <a:off x="5000624" y="4520474"/>
              <a:ext cx="3173414" cy="1017197"/>
            </a:xfrm>
            <a:prstGeom prst="rect">
              <a:avLst/>
            </a:prstGeom>
            <a:noFill/>
            <a:ln w="25400">
              <a:noFill/>
              <a:miter lim="800000"/>
              <a:headEnd/>
              <a:tailEnd/>
            </a:ln>
          </p:spPr>
        </p:pic>
        <p:sp>
          <p:nvSpPr>
            <p:cNvPr id="62506" name="Rectangle 39"/>
            <p:cNvSpPr>
              <a:spLocks noChangeArrowheads="1"/>
            </p:cNvSpPr>
            <p:nvPr/>
          </p:nvSpPr>
          <p:spPr bwMode="auto">
            <a:xfrm>
              <a:off x="7773238" y="4762500"/>
              <a:ext cx="400799" cy="133910"/>
            </a:xfrm>
            <a:prstGeom prst="rect">
              <a:avLst/>
            </a:prstGeom>
            <a:noFill/>
            <a:ln w="25400">
              <a:solidFill>
                <a:srgbClr val="FF0000"/>
              </a:solidFill>
              <a:round/>
              <a:headEnd/>
              <a:tailEnd type="arrow" w="med" len="med"/>
            </a:ln>
          </p:spPr>
          <p:txBody>
            <a:bodyPr lIns="90000" tIns="46800" rIns="36000" bIns="46800">
              <a:prstTxWarp prst="textNoShape">
                <a:avLst/>
              </a:prstTxWarp>
            </a:bodyPr>
            <a:lstStyle/>
            <a:p>
              <a:endParaRPr lang="en-US" sz="1100"/>
            </a:p>
          </p:txBody>
        </p:sp>
      </p:grpSp>
      <p:grpSp>
        <p:nvGrpSpPr>
          <p:cNvPr id="3" name="Group 46"/>
          <p:cNvGrpSpPr>
            <a:grpSpLocks/>
          </p:cNvGrpSpPr>
          <p:nvPr/>
        </p:nvGrpSpPr>
        <p:grpSpPr bwMode="auto">
          <a:xfrm>
            <a:off x="3552825" y="5070475"/>
            <a:ext cx="2970213" cy="561975"/>
            <a:chOff x="5226049" y="4933423"/>
            <a:chExt cx="3173414" cy="738180"/>
          </a:xfrm>
        </p:grpSpPr>
        <p:pic>
          <p:nvPicPr>
            <p:cNvPr id="62503" name="Picture 11"/>
            <p:cNvPicPr>
              <a:picLocks noChangeAspect="1" noChangeArrowheads="1"/>
            </p:cNvPicPr>
            <p:nvPr/>
          </p:nvPicPr>
          <p:blipFill>
            <a:blip r:embed="rId4"/>
            <a:srcRect/>
            <a:stretch>
              <a:fillRect/>
            </a:stretch>
          </p:blipFill>
          <p:spPr bwMode="auto">
            <a:xfrm>
              <a:off x="5226049" y="4933423"/>
              <a:ext cx="3173414" cy="738180"/>
            </a:xfrm>
            <a:prstGeom prst="rect">
              <a:avLst/>
            </a:prstGeom>
            <a:noFill/>
            <a:ln w="25400">
              <a:noFill/>
              <a:miter lim="800000"/>
              <a:headEnd/>
              <a:tailEnd/>
            </a:ln>
          </p:spPr>
        </p:pic>
        <p:sp>
          <p:nvSpPr>
            <p:cNvPr id="62504" name="Rectangle 43"/>
            <p:cNvSpPr>
              <a:spLocks noChangeArrowheads="1"/>
            </p:cNvSpPr>
            <p:nvPr/>
          </p:nvSpPr>
          <p:spPr bwMode="auto">
            <a:xfrm>
              <a:off x="7309689" y="5445355"/>
              <a:ext cx="400799" cy="133910"/>
            </a:xfrm>
            <a:prstGeom prst="rect">
              <a:avLst/>
            </a:prstGeom>
            <a:noFill/>
            <a:ln w="25400">
              <a:solidFill>
                <a:srgbClr val="FF0000"/>
              </a:solidFill>
              <a:round/>
              <a:headEnd/>
              <a:tailEnd type="arrow" w="med" len="med"/>
            </a:ln>
          </p:spPr>
          <p:txBody>
            <a:bodyPr lIns="90000" tIns="46800" rIns="36000" bIns="46800">
              <a:prstTxWarp prst="textNoShape">
                <a:avLst/>
              </a:prstTxWarp>
            </a:bodyPr>
            <a:lstStyle/>
            <a:p>
              <a:endParaRPr lang="en-US" sz="1100"/>
            </a:p>
          </p:txBody>
        </p:sp>
      </p:grpSp>
      <p:grpSp>
        <p:nvGrpSpPr>
          <p:cNvPr id="4" name="Group 45"/>
          <p:cNvGrpSpPr>
            <a:grpSpLocks/>
          </p:cNvGrpSpPr>
          <p:nvPr/>
        </p:nvGrpSpPr>
        <p:grpSpPr bwMode="auto">
          <a:xfrm>
            <a:off x="3638550" y="5695950"/>
            <a:ext cx="2970213" cy="777875"/>
            <a:chOff x="5372100" y="5740400"/>
            <a:chExt cx="3173414" cy="1021537"/>
          </a:xfrm>
        </p:grpSpPr>
        <p:pic>
          <p:nvPicPr>
            <p:cNvPr id="62501" name="Picture 12"/>
            <p:cNvPicPr>
              <a:picLocks noChangeAspect="1" noChangeArrowheads="1"/>
            </p:cNvPicPr>
            <p:nvPr/>
          </p:nvPicPr>
          <p:blipFill>
            <a:blip r:embed="rId5"/>
            <a:srcRect/>
            <a:stretch>
              <a:fillRect/>
            </a:stretch>
          </p:blipFill>
          <p:spPr bwMode="auto">
            <a:xfrm>
              <a:off x="5372100" y="5740400"/>
              <a:ext cx="3173414" cy="1021537"/>
            </a:xfrm>
            <a:prstGeom prst="rect">
              <a:avLst/>
            </a:prstGeom>
            <a:noFill/>
            <a:ln w="25400">
              <a:noFill/>
              <a:miter lim="800000"/>
              <a:headEnd/>
              <a:tailEnd/>
            </a:ln>
          </p:spPr>
        </p:pic>
        <p:sp>
          <p:nvSpPr>
            <p:cNvPr id="62502" name="Rectangle 44"/>
            <p:cNvSpPr>
              <a:spLocks noChangeArrowheads="1"/>
            </p:cNvSpPr>
            <p:nvPr/>
          </p:nvSpPr>
          <p:spPr bwMode="auto">
            <a:xfrm>
              <a:off x="7572838" y="6562165"/>
              <a:ext cx="400799" cy="133910"/>
            </a:xfrm>
            <a:prstGeom prst="rect">
              <a:avLst/>
            </a:prstGeom>
            <a:noFill/>
            <a:ln w="25400">
              <a:solidFill>
                <a:srgbClr val="FF0000"/>
              </a:solidFill>
              <a:round/>
              <a:headEnd/>
              <a:tailEnd type="arrow" w="med" len="med"/>
            </a:ln>
          </p:spPr>
          <p:txBody>
            <a:bodyPr lIns="90000" tIns="46800" rIns="36000" bIns="46800">
              <a:prstTxWarp prst="textNoShape">
                <a:avLst/>
              </a:prstTxWarp>
            </a:bodyPr>
            <a:lstStyle/>
            <a:p>
              <a:endParaRPr lang="en-US" sz="1100"/>
            </a:p>
          </p:txBody>
        </p:sp>
      </p:grpSp>
      <p:pic>
        <p:nvPicPr>
          <p:cNvPr id="62469" name="Picture 9"/>
          <p:cNvPicPr>
            <a:picLocks noChangeAspect="1" noChangeArrowheads="1"/>
          </p:cNvPicPr>
          <p:nvPr/>
        </p:nvPicPr>
        <p:blipFill>
          <a:blip r:embed="rId6"/>
          <a:srcRect/>
          <a:stretch>
            <a:fillRect/>
          </a:stretch>
        </p:blipFill>
        <p:spPr bwMode="auto">
          <a:xfrm>
            <a:off x="1001713" y="984250"/>
            <a:ext cx="2292350" cy="1674813"/>
          </a:xfrm>
          <a:prstGeom prst="rect">
            <a:avLst/>
          </a:prstGeom>
          <a:noFill/>
          <a:ln w="25400">
            <a:noFill/>
            <a:miter lim="800000"/>
            <a:headEnd/>
            <a:tailEnd/>
          </a:ln>
        </p:spPr>
      </p:pic>
      <p:grpSp>
        <p:nvGrpSpPr>
          <p:cNvPr id="5" name="Group 31"/>
          <p:cNvGrpSpPr>
            <a:grpSpLocks/>
          </p:cNvGrpSpPr>
          <p:nvPr/>
        </p:nvGrpSpPr>
        <p:grpSpPr bwMode="auto">
          <a:xfrm>
            <a:off x="4976813" y="2592388"/>
            <a:ext cx="3209925" cy="1447800"/>
            <a:chOff x="8010525" y="3227388"/>
            <a:chExt cx="3209925" cy="1447800"/>
          </a:xfrm>
        </p:grpSpPr>
        <p:pic>
          <p:nvPicPr>
            <p:cNvPr id="62498" name="Picture 6"/>
            <p:cNvPicPr>
              <a:picLocks noChangeAspect="1" noChangeArrowheads="1"/>
            </p:cNvPicPr>
            <p:nvPr/>
          </p:nvPicPr>
          <p:blipFill>
            <a:blip r:embed="rId7"/>
            <a:srcRect/>
            <a:stretch>
              <a:fillRect/>
            </a:stretch>
          </p:blipFill>
          <p:spPr bwMode="auto">
            <a:xfrm>
              <a:off x="8010525" y="3227388"/>
              <a:ext cx="3209925" cy="1447800"/>
            </a:xfrm>
            <a:prstGeom prst="rect">
              <a:avLst/>
            </a:prstGeom>
            <a:noFill/>
            <a:ln w="25400">
              <a:noFill/>
              <a:miter lim="800000"/>
              <a:headEnd/>
              <a:tailEnd/>
            </a:ln>
          </p:spPr>
        </p:pic>
        <p:sp>
          <p:nvSpPr>
            <p:cNvPr id="62499" name="Rectangle 22"/>
            <p:cNvSpPr>
              <a:spLocks noChangeArrowheads="1"/>
            </p:cNvSpPr>
            <p:nvPr/>
          </p:nvSpPr>
          <p:spPr bwMode="auto">
            <a:xfrm>
              <a:off x="8010525" y="3560763"/>
              <a:ext cx="1450975" cy="719137"/>
            </a:xfrm>
            <a:prstGeom prst="rect">
              <a:avLst/>
            </a:prstGeom>
            <a:noFill/>
            <a:ln w="25400">
              <a:solidFill>
                <a:srgbClr val="FF0000"/>
              </a:solidFill>
              <a:round/>
              <a:headEnd/>
              <a:tailEnd type="arrow" w="med" len="med"/>
            </a:ln>
          </p:spPr>
          <p:txBody>
            <a:bodyPr lIns="90000" tIns="46800" rIns="36000" bIns="46800">
              <a:prstTxWarp prst="textNoShape">
                <a:avLst/>
              </a:prstTxWarp>
            </a:bodyPr>
            <a:lstStyle/>
            <a:p>
              <a:endParaRPr lang="en-US" sz="900"/>
            </a:p>
          </p:txBody>
        </p:sp>
        <p:sp>
          <p:nvSpPr>
            <p:cNvPr id="62500" name="Rectangle 23"/>
            <p:cNvSpPr>
              <a:spLocks noChangeArrowheads="1"/>
            </p:cNvSpPr>
            <p:nvPr/>
          </p:nvSpPr>
          <p:spPr bwMode="auto">
            <a:xfrm>
              <a:off x="9759951" y="4360845"/>
              <a:ext cx="590549" cy="214330"/>
            </a:xfrm>
            <a:prstGeom prst="rect">
              <a:avLst/>
            </a:prstGeom>
            <a:noFill/>
            <a:ln w="25400">
              <a:solidFill>
                <a:srgbClr val="FF0000"/>
              </a:solidFill>
              <a:round/>
              <a:headEnd/>
              <a:tailEnd type="arrow" w="med" len="med"/>
            </a:ln>
          </p:spPr>
          <p:txBody>
            <a:bodyPr lIns="90000" tIns="46800" rIns="36000" bIns="46800">
              <a:prstTxWarp prst="textNoShape">
                <a:avLst/>
              </a:prstTxWarp>
            </a:bodyPr>
            <a:lstStyle/>
            <a:p>
              <a:endParaRPr lang="en-US"/>
            </a:p>
          </p:txBody>
        </p:sp>
      </p:grpSp>
      <p:grpSp>
        <p:nvGrpSpPr>
          <p:cNvPr id="6" name="Group 30"/>
          <p:cNvGrpSpPr>
            <a:grpSpLocks/>
          </p:cNvGrpSpPr>
          <p:nvPr/>
        </p:nvGrpSpPr>
        <p:grpSpPr bwMode="auto">
          <a:xfrm>
            <a:off x="561975" y="2806700"/>
            <a:ext cx="3476625" cy="1873250"/>
            <a:chOff x="-3141626" y="3157537"/>
            <a:chExt cx="3856001" cy="2041525"/>
          </a:xfrm>
        </p:grpSpPr>
        <p:pic>
          <p:nvPicPr>
            <p:cNvPr id="62493" name="Picture 4"/>
            <p:cNvPicPr>
              <a:picLocks noChangeAspect="1" noChangeArrowheads="1"/>
            </p:cNvPicPr>
            <p:nvPr/>
          </p:nvPicPr>
          <p:blipFill>
            <a:blip r:embed="rId8"/>
            <a:srcRect/>
            <a:stretch>
              <a:fillRect/>
            </a:stretch>
          </p:blipFill>
          <p:spPr bwMode="auto">
            <a:xfrm>
              <a:off x="-2495550" y="3798887"/>
              <a:ext cx="3209925" cy="1400175"/>
            </a:xfrm>
            <a:prstGeom prst="rect">
              <a:avLst/>
            </a:prstGeom>
            <a:noFill/>
            <a:ln w="25400">
              <a:noFill/>
              <a:miter lim="800000"/>
              <a:headEnd/>
              <a:tailEnd/>
            </a:ln>
          </p:spPr>
        </p:pic>
        <p:pic>
          <p:nvPicPr>
            <p:cNvPr id="62494" name="Picture 5"/>
            <p:cNvPicPr>
              <a:picLocks noChangeAspect="1" noChangeArrowheads="1"/>
            </p:cNvPicPr>
            <p:nvPr/>
          </p:nvPicPr>
          <p:blipFill>
            <a:blip r:embed="rId9"/>
            <a:srcRect/>
            <a:stretch>
              <a:fillRect/>
            </a:stretch>
          </p:blipFill>
          <p:spPr bwMode="auto">
            <a:xfrm>
              <a:off x="-2762250" y="3157537"/>
              <a:ext cx="3248025" cy="1400175"/>
            </a:xfrm>
            <a:prstGeom prst="rect">
              <a:avLst/>
            </a:prstGeom>
            <a:noFill/>
            <a:ln w="25400">
              <a:noFill/>
              <a:miter lim="800000"/>
              <a:headEnd/>
              <a:tailEnd/>
            </a:ln>
          </p:spPr>
        </p:pic>
        <p:sp>
          <p:nvSpPr>
            <p:cNvPr id="62495" name="Rectangle 24"/>
            <p:cNvSpPr>
              <a:spLocks noChangeArrowheads="1"/>
            </p:cNvSpPr>
            <p:nvPr/>
          </p:nvSpPr>
          <p:spPr bwMode="auto">
            <a:xfrm>
              <a:off x="-2654300" y="3651250"/>
              <a:ext cx="781050" cy="152400"/>
            </a:xfrm>
            <a:prstGeom prst="rect">
              <a:avLst/>
            </a:prstGeom>
            <a:noFill/>
            <a:ln w="25400">
              <a:solidFill>
                <a:srgbClr val="FF0000"/>
              </a:solidFill>
              <a:round/>
              <a:headEnd/>
              <a:tailEnd type="arrow" w="med" len="med"/>
            </a:ln>
          </p:spPr>
          <p:txBody>
            <a:bodyPr lIns="90000" tIns="46800" rIns="36000" bIns="46800">
              <a:prstTxWarp prst="textNoShape">
                <a:avLst/>
              </a:prstTxWarp>
            </a:bodyPr>
            <a:lstStyle/>
            <a:p>
              <a:endParaRPr lang="en-US"/>
            </a:p>
          </p:txBody>
        </p:sp>
        <p:sp>
          <p:nvSpPr>
            <p:cNvPr id="62496" name="Rectangle 25"/>
            <p:cNvSpPr>
              <a:spLocks noChangeArrowheads="1"/>
            </p:cNvSpPr>
            <p:nvPr/>
          </p:nvSpPr>
          <p:spPr bwMode="auto">
            <a:xfrm>
              <a:off x="-2628900" y="4006850"/>
              <a:ext cx="781050" cy="152400"/>
            </a:xfrm>
            <a:prstGeom prst="rect">
              <a:avLst/>
            </a:prstGeom>
            <a:noFill/>
            <a:ln w="25400">
              <a:solidFill>
                <a:srgbClr val="FF0000"/>
              </a:solidFill>
              <a:round/>
              <a:headEnd/>
              <a:tailEnd type="arrow" w="med" len="med"/>
            </a:ln>
          </p:spPr>
          <p:txBody>
            <a:bodyPr lIns="90000" tIns="46800" rIns="36000" bIns="46800">
              <a:prstTxWarp prst="textNoShape">
                <a:avLst/>
              </a:prstTxWarp>
            </a:bodyPr>
            <a:lstStyle/>
            <a:p>
              <a:endParaRPr lang="en-US"/>
            </a:p>
          </p:txBody>
        </p:sp>
        <p:sp>
          <p:nvSpPr>
            <p:cNvPr id="30" name="Arc 29"/>
            <p:cNvSpPr/>
            <p:nvPr/>
          </p:nvSpPr>
          <p:spPr bwMode="auto">
            <a:xfrm rot="9857989">
              <a:off x="-3141626" y="4117746"/>
              <a:ext cx="913820" cy="915225"/>
            </a:xfrm>
            <a:prstGeom prst="arc">
              <a:avLst>
                <a:gd name="adj1" fmla="val 14585787"/>
                <a:gd name="adj2" fmla="val 5532161"/>
              </a:avLst>
            </a:prstGeom>
            <a:noFill/>
            <a:ln w="25400" cap="flat" cmpd="sng" algn="ctr">
              <a:solidFill>
                <a:srgbClr val="FF0000"/>
              </a:solidFill>
              <a:prstDash val="solid"/>
              <a:round/>
              <a:headEnd type="none" w="med" len="med"/>
              <a:tailEnd type="arrow" w="med" len="med"/>
            </a:ln>
            <a:effectLst/>
          </p:spPr>
          <p:txBody>
            <a:bodyPr lIns="90000" tIns="46800" rIns="36000" bIns="46800">
              <a:prstTxWarp prst="textNoShape">
                <a:avLst/>
              </a:prstTxWarp>
              <a:spAutoFit/>
            </a:bodyPr>
            <a:lstStyle/>
            <a:p>
              <a:pPr>
                <a:defRPr/>
              </a:pPr>
              <a:endParaRPr lang="en-US"/>
            </a:p>
          </p:txBody>
        </p:sp>
      </p:grpSp>
      <p:sp>
        <p:nvSpPr>
          <p:cNvPr id="62472" name="Line 10"/>
          <p:cNvSpPr>
            <a:spLocks noChangeShapeType="1"/>
          </p:cNvSpPr>
          <p:nvPr/>
        </p:nvSpPr>
        <p:spPr bwMode="auto">
          <a:xfrm flipV="1">
            <a:off x="3265488" y="1557338"/>
            <a:ext cx="1458912" cy="558800"/>
          </a:xfrm>
          <a:prstGeom prst="line">
            <a:avLst/>
          </a:prstGeom>
          <a:noFill/>
          <a:ln w="9525">
            <a:solidFill>
              <a:schemeClr val="tx1"/>
            </a:solidFill>
            <a:round/>
            <a:headEnd/>
            <a:tailEnd type="triangle" w="med" len="med"/>
          </a:ln>
        </p:spPr>
        <p:txBody>
          <a:bodyPr lIns="90000" tIns="46800" rIns="36000" bIns="46800">
            <a:prstTxWarp prst="textNoShape">
              <a:avLst/>
            </a:prstTxWarp>
            <a:spAutoFit/>
          </a:bodyPr>
          <a:lstStyle/>
          <a:p>
            <a:endParaRPr lang="en-US"/>
          </a:p>
        </p:txBody>
      </p:sp>
      <p:sp>
        <p:nvSpPr>
          <p:cNvPr id="62473" name="Line 11"/>
          <p:cNvSpPr>
            <a:spLocks noChangeShapeType="1"/>
          </p:cNvSpPr>
          <p:nvPr/>
        </p:nvSpPr>
        <p:spPr bwMode="auto">
          <a:xfrm flipH="1">
            <a:off x="1624013" y="1590675"/>
            <a:ext cx="3025775" cy="1725613"/>
          </a:xfrm>
          <a:prstGeom prst="line">
            <a:avLst/>
          </a:prstGeom>
          <a:noFill/>
          <a:ln w="9525">
            <a:solidFill>
              <a:schemeClr val="tx1"/>
            </a:solidFill>
            <a:round/>
            <a:headEnd/>
            <a:tailEnd type="triangle" w="med" len="med"/>
          </a:ln>
        </p:spPr>
        <p:txBody>
          <a:bodyPr lIns="90000" tIns="46800" rIns="36000" bIns="46800">
            <a:prstTxWarp prst="textNoShape">
              <a:avLst/>
            </a:prstTxWarp>
            <a:spAutoFit/>
          </a:bodyPr>
          <a:lstStyle/>
          <a:p>
            <a:endParaRPr lang="en-US"/>
          </a:p>
        </p:txBody>
      </p:sp>
      <p:sp>
        <p:nvSpPr>
          <p:cNvPr id="62474" name="Line 12"/>
          <p:cNvSpPr>
            <a:spLocks noChangeShapeType="1"/>
          </p:cNvSpPr>
          <p:nvPr/>
        </p:nvSpPr>
        <p:spPr bwMode="auto">
          <a:xfrm flipV="1">
            <a:off x="2349500" y="3316288"/>
            <a:ext cx="2865438" cy="541337"/>
          </a:xfrm>
          <a:prstGeom prst="line">
            <a:avLst/>
          </a:prstGeom>
          <a:noFill/>
          <a:ln w="9525">
            <a:solidFill>
              <a:schemeClr val="tx1"/>
            </a:solidFill>
            <a:round/>
            <a:headEnd/>
            <a:tailEnd type="triangle" w="med" len="med"/>
          </a:ln>
        </p:spPr>
        <p:txBody>
          <a:bodyPr lIns="90000" tIns="46800" rIns="36000" bIns="46800">
            <a:prstTxWarp prst="textNoShape">
              <a:avLst/>
            </a:prstTxWarp>
            <a:spAutoFit/>
          </a:bodyPr>
          <a:lstStyle/>
          <a:p>
            <a:endParaRPr lang="en-US"/>
          </a:p>
        </p:txBody>
      </p:sp>
      <p:sp>
        <p:nvSpPr>
          <p:cNvPr id="62475" name="Line 15"/>
          <p:cNvSpPr>
            <a:spLocks noChangeShapeType="1"/>
          </p:cNvSpPr>
          <p:nvPr/>
        </p:nvSpPr>
        <p:spPr bwMode="auto">
          <a:xfrm flipH="1">
            <a:off x="5757863" y="5010150"/>
            <a:ext cx="315912" cy="419100"/>
          </a:xfrm>
          <a:prstGeom prst="line">
            <a:avLst/>
          </a:prstGeom>
          <a:noFill/>
          <a:ln w="9525">
            <a:solidFill>
              <a:schemeClr val="tx1"/>
            </a:solidFill>
            <a:round/>
            <a:headEnd/>
            <a:tailEnd type="triangle" w="med" len="med"/>
          </a:ln>
        </p:spPr>
        <p:txBody>
          <a:bodyPr lIns="90000" tIns="46800" rIns="36000" bIns="46800">
            <a:prstTxWarp prst="textNoShape">
              <a:avLst/>
            </a:prstTxWarp>
            <a:spAutoFit/>
          </a:bodyPr>
          <a:lstStyle/>
          <a:p>
            <a:endParaRPr lang="en-US"/>
          </a:p>
        </p:txBody>
      </p:sp>
      <p:sp>
        <p:nvSpPr>
          <p:cNvPr id="62476" name="Rectangle 17"/>
          <p:cNvSpPr>
            <a:spLocks noGrp="1" noChangeArrowheads="1"/>
          </p:cNvSpPr>
          <p:nvPr>
            <p:ph type="title"/>
          </p:nvPr>
        </p:nvSpPr>
        <p:spPr>
          <a:xfrm>
            <a:off x="758825" y="236538"/>
            <a:ext cx="8229600" cy="695325"/>
          </a:xfrm>
        </p:spPr>
        <p:txBody>
          <a:bodyPr/>
          <a:lstStyle/>
          <a:p>
            <a:pPr eaLnBrk="1" hangingPunct="1"/>
            <a:r>
              <a:rPr lang="en-US"/>
              <a:t>V6 Installation Overview - Client</a:t>
            </a:r>
            <a:r>
              <a:rPr lang="en-US">
                <a:ea typeface="MS PGothic" pitchFamily="34" charset="-128"/>
                <a:cs typeface="MS PGothic" pitchFamily="34" charset="-128"/>
              </a:rPr>
              <a:t/>
            </a:r>
            <a:br>
              <a:rPr lang="en-US">
                <a:ea typeface="MS PGothic" pitchFamily="34" charset="-128"/>
                <a:cs typeface="MS PGothic" pitchFamily="34" charset="-128"/>
              </a:rPr>
            </a:br>
            <a:r>
              <a:rPr lang="en-US" sz="2200">
                <a:ea typeface="MS PGothic" pitchFamily="34" charset="-128"/>
                <a:cs typeface="MS PGothic" pitchFamily="34" charset="-128"/>
              </a:rPr>
              <a:t>Access V6 server</a:t>
            </a:r>
          </a:p>
        </p:txBody>
      </p:sp>
      <p:grpSp>
        <p:nvGrpSpPr>
          <p:cNvPr id="7" name="Group 42"/>
          <p:cNvGrpSpPr>
            <a:grpSpLocks/>
          </p:cNvGrpSpPr>
          <p:nvPr/>
        </p:nvGrpSpPr>
        <p:grpSpPr bwMode="auto">
          <a:xfrm>
            <a:off x="4152900" y="984250"/>
            <a:ext cx="2841625" cy="1501775"/>
            <a:chOff x="4724400" y="1223963"/>
            <a:chExt cx="2841625" cy="1502468"/>
          </a:xfrm>
        </p:grpSpPr>
        <p:pic>
          <p:nvPicPr>
            <p:cNvPr id="62491" name="Picture 3"/>
            <p:cNvPicPr>
              <a:picLocks noChangeAspect="1" noChangeArrowheads="1"/>
            </p:cNvPicPr>
            <p:nvPr/>
          </p:nvPicPr>
          <p:blipFill>
            <a:blip r:embed="rId10"/>
            <a:srcRect/>
            <a:stretch>
              <a:fillRect/>
            </a:stretch>
          </p:blipFill>
          <p:spPr bwMode="auto">
            <a:xfrm>
              <a:off x="4724400" y="1223963"/>
              <a:ext cx="2841625" cy="1502468"/>
            </a:xfrm>
            <a:prstGeom prst="rect">
              <a:avLst/>
            </a:prstGeom>
            <a:noFill/>
            <a:ln w="25400">
              <a:noFill/>
              <a:miter lim="800000"/>
              <a:headEnd/>
              <a:tailEnd/>
            </a:ln>
          </p:spPr>
        </p:pic>
        <p:sp>
          <p:nvSpPr>
            <p:cNvPr id="62492" name="Rectangle 26"/>
            <p:cNvSpPr>
              <a:spLocks noChangeArrowheads="1"/>
            </p:cNvSpPr>
            <p:nvPr/>
          </p:nvSpPr>
          <p:spPr bwMode="auto">
            <a:xfrm>
              <a:off x="4927600" y="1438275"/>
              <a:ext cx="117474" cy="119063"/>
            </a:xfrm>
            <a:prstGeom prst="rect">
              <a:avLst/>
            </a:prstGeom>
            <a:noFill/>
            <a:ln w="25400">
              <a:solidFill>
                <a:srgbClr val="FF0000"/>
              </a:solidFill>
              <a:round/>
              <a:headEnd/>
              <a:tailEnd type="arrow" w="med" len="med"/>
            </a:ln>
          </p:spPr>
          <p:txBody>
            <a:bodyPr lIns="90000" tIns="46800" rIns="36000" bIns="46800">
              <a:prstTxWarp prst="textNoShape">
                <a:avLst/>
              </a:prstTxWarp>
            </a:bodyPr>
            <a:lstStyle/>
            <a:p>
              <a:endParaRPr lang="en-US"/>
            </a:p>
          </p:txBody>
        </p:sp>
      </p:grpSp>
      <p:sp>
        <p:nvSpPr>
          <p:cNvPr id="62478" name="Rectangle 28"/>
          <p:cNvSpPr>
            <a:spLocks noChangeArrowheads="1"/>
          </p:cNvSpPr>
          <p:nvPr/>
        </p:nvSpPr>
        <p:spPr bwMode="auto">
          <a:xfrm>
            <a:off x="2971800" y="2095500"/>
            <a:ext cx="227013" cy="152400"/>
          </a:xfrm>
          <a:prstGeom prst="rect">
            <a:avLst/>
          </a:prstGeom>
          <a:noFill/>
          <a:ln w="25400">
            <a:solidFill>
              <a:srgbClr val="FF0000"/>
            </a:solidFill>
            <a:round/>
            <a:headEnd/>
            <a:tailEnd type="arrow" w="med" len="med"/>
          </a:ln>
        </p:spPr>
        <p:txBody>
          <a:bodyPr lIns="90000" tIns="46800" rIns="36000" bIns="46800">
            <a:prstTxWarp prst="textNoShape">
              <a:avLst/>
            </a:prstTxWarp>
          </a:bodyPr>
          <a:lstStyle/>
          <a:p>
            <a:endParaRPr lang="en-US"/>
          </a:p>
        </p:txBody>
      </p:sp>
      <p:sp>
        <p:nvSpPr>
          <p:cNvPr id="62479" name="Rectangle 34"/>
          <p:cNvSpPr>
            <a:spLocks noChangeArrowheads="1"/>
          </p:cNvSpPr>
          <p:nvPr/>
        </p:nvSpPr>
        <p:spPr bwMode="auto">
          <a:xfrm>
            <a:off x="1728788" y="3829050"/>
            <a:ext cx="676275" cy="152400"/>
          </a:xfrm>
          <a:prstGeom prst="rect">
            <a:avLst/>
          </a:prstGeom>
          <a:noFill/>
          <a:ln w="25400">
            <a:solidFill>
              <a:srgbClr val="FF0000"/>
            </a:solidFill>
            <a:round/>
            <a:headEnd/>
            <a:tailEnd type="arrow" w="med" len="med"/>
          </a:ln>
        </p:spPr>
        <p:txBody>
          <a:bodyPr lIns="90000" tIns="46800" rIns="36000" bIns="46800">
            <a:prstTxWarp prst="textNoShape">
              <a:avLst/>
            </a:prstTxWarp>
          </a:bodyPr>
          <a:lstStyle/>
          <a:p>
            <a:endParaRPr lang="en-US"/>
          </a:p>
        </p:txBody>
      </p:sp>
      <p:grpSp>
        <p:nvGrpSpPr>
          <p:cNvPr id="8" name="Group 49"/>
          <p:cNvGrpSpPr>
            <a:grpSpLocks/>
          </p:cNvGrpSpPr>
          <p:nvPr/>
        </p:nvGrpSpPr>
        <p:grpSpPr bwMode="auto">
          <a:xfrm>
            <a:off x="527050" y="4895850"/>
            <a:ext cx="2436813" cy="1800225"/>
            <a:chOff x="527050" y="4896410"/>
            <a:chExt cx="2436813" cy="1799665"/>
          </a:xfrm>
        </p:grpSpPr>
        <p:pic>
          <p:nvPicPr>
            <p:cNvPr id="62489" name="Picture 8"/>
            <p:cNvPicPr>
              <a:picLocks noChangeAspect="1" noChangeArrowheads="1"/>
            </p:cNvPicPr>
            <p:nvPr/>
          </p:nvPicPr>
          <p:blipFill>
            <a:blip r:embed="rId11"/>
            <a:srcRect/>
            <a:stretch>
              <a:fillRect/>
            </a:stretch>
          </p:blipFill>
          <p:spPr bwMode="auto">
            <a:xfrm>
              <a:off x="527050" y="4896410"/>
              <a:ext cx="2436813" cy="1799665"/>
            </a:xfrm>
            <a:prstGeom prst="rect">
              <a:avLst/>
            </a:prstGeom>
            <a:noFill/>
            <a:ln w="25400">
              <a:noFill/>
              <a:miter lim="800000"/>
              <a:headEnd/>
              <a:tailEnd/>
            </a:ln>
          </p:spPr>
        </p:pic>
        <p:sp>
          <p:nvSpPr>
            <p:cNvPr id="62490" name="Rectangle 35"/>
            <p:cNvSpPr>
              <a:spLocks noChangeArrowheads="1"/>
            </p:cNvSpPr>
            <p:nvPr/>
          </p:nvSpPr>
          <p:spPr bwMode="auto">
            <a:xfrm>
              <a:off x="1371600" y="6176963"/>
              <a:ext cx="1095375" cy="274637"/>
            </a:xfrm>
            <a:prstGeom prst="rect">
              <a:avLst/>
            </a:prstGeom>
            <a:noFill/>
            <a:ln w="25400">
              <a:solidFill>
                <a:srgbClr val="FF0000"/>
              </a:solidFill>
              <a:round/>
              <a:headEnd/>
              <a:tailEnd type="arrow" w="med" len="med"/>
            </a:ln>
          </p:spPr>
          <p:txBody>
            <a:bodyPr lIns="90000" tIns="46800" rIns="36000" bIns="46800">
              <a:prstTxWarp prst="textNoShape">
                <a:avLst/>
              </a:prstTxWarp>
            </a:bodyPr>
            <a:lstStyle/>
            <a:p>
              <a:endParaRPr lang="en-US" sz="900"/>
            </a:p>
          </p:txBody>
        </p:sp>
      </p:grpSp>
      <p:pic>
        <p:nvPicPr>
          <p:cNvPr id="62481" name="Picture 8"/>
          <p:cNvPicPr>
            <a:picLocks noChangeAspect="1" noChangeArrowheads="1"/>
          </p:cNvPicPr>
          <p:nvPr/>
        </p:nvPicPr>
        <p:blipFill>
          <a:blip r:embed="rId11"/>
          <a:srcRect/>
          <a:stretch>
            <a:fillRect/>
          </a:stretch>
        </p:blipFill>
        <p:spPr bwMode="auto">
          <a:xfrm>
            <a:off x="6661150" y="4851400"/>
            <a:ext cx="2436813" cy="1800225"/>
          </a:xfrm>
          <a:prstGeom prst="rect">
            <a:avLst/>
          </a:prstGeom>
          <a:noFill/>
          <a:ln w="25400">
            <a:noFill/>
            <a:miter lim="800000"/>
            <a:headEnd/>
            <a:tailEnd/>
          </a:ln>
        </p:spPr>
      </p:pic>
      <p:sp>
        <p:nvSpPr>
          <p:cNvPr id="62482" name="Rectangle 50"/>
          <p:cNvSpPr>
            <a:spLocks noChangeArrowheads="1"/>
          </p:cNvSpPr>
          <p:nvPr/>
        </p:nvSpPr>
        <p:spPr bwMode="auto">
          <a:xfrm>
            <a:off x="7639050" y="6473825"/>
            <a:ext cx="374650" cy="103188"/>
          </a:xfrm>
          <a:prstGeom prst="rect">
            <a:avLst/>
          </a:prstGeom>
          <a:noFill/>
          <a:ln w="25400">
            <a:solidFill>
              <a:srgbClr val="FF0000"/>
            </a:solidFill>
            <a:round/>
            <a:headEnd/>
            <a:tailEnd type="arrow" w="med" len="med"/>
          </a:ln>
        </p:spPr>
        <p:txBody>
          <a:bodyPr lIns="90000" tIns="46800" rIns="36000" bIns="46800">
            <a:prstTxWarp prst="textNoShape">
              <a:avLst/>
            </a:prstTxWarp>
          </a:bodyPr>
          <a:lstStyle/>
          <a:p>
            <a:endParaRPr lang="en-US" sz="1100"/>
          </a:p>
        </p:txBody>
      </p:sp>
      <p:sp>
        <p:nvSpPr>
          <p:cNvPr id="62483" name="Line 13"/>
          <p:cNvSpPr>
            <a:spLocks noChangeShapeType="1"/>
          </p:cNvSpPr>
          <p:nvPr/>
        </p:nvSpPr>
        <p:spPr bwMode="auto">
          <a:xfrm flipH="1">
            <a:off x="2616200" y="3940175"/>
            <a:ext cx="4133850" cy="1130300"/>
          </a:xfrm>
          <a:prstGeom prst="line">
            <a:avLst/>
          </a:prstGeom>
          <a:noFill/>
          <a:ln w="9525">
            <a:solidFill>
              <a:schemeClr val="tx1"/>
            </a:solidFill>
            <a:round/>
            <a:headEnd/>
            <a:tailEnd type="triangle" w="med" len="med"/>
          </a:ln>
        </p:spPr>
        <p:txBody>
          <a:bodyPr lIns="90000" tIns="46800" rIns="36000" bIns="46800">
            <a:prstTxWarp prst="textNoShape">
              <a:avLst/>
            </a:prstTxWarp>
            <a:spAutoFit/>
          </a:bodyPr>
          <a:lstStyle/>
          <a:p>
            <a:endParaRPr lang="en-US"/>
          </a:p>
        </p:txBody>
      </p:sp>
      <p:sp>
        <p:nvSpPr>
          <p:cNvPr id="62484" name="Rectangle 51"/>
          <p:cNvSpPr>
            <a:spLocks noChangeArrowheads="1"/>
          </p:cNvSpPr>
          <p:nvPr/>
        </p:nvSpPr>
        <p:spPr bwMode="auto">
          <a:xfrm>
            <a:off x="1574800" y="6526213"/>
            <a:ext cx="374650" cy="101600"/>
          </a:xfrm>
          <a:prstGeom prst="rect">
            <a:avLst/>
          </a:prstGeom>
          <a:noFill/>
          <a:ln w="25400">
            <a:solidFill>
              <a:srgbClr val="FF0000"/>
            </a:solidFill>
            <a:round/>
            <a:headEnd/>
            <a:tailEnd type="arrow" w="med" len="med"/>
          </a:ln>
        </p:spPr>
        <p:txBody>
          <a:bodyPr lIns="90000" tIns="46800" rIns="36000" bIns="46800">
            <a:prstTxWarp prst="textNoShape">
              <a:avLst/>
            </a:prstTxWarp>
          </a:bodyPr>
          <a:lstStyle/>
          <a:p>
            <a:endParaRPr lang="en-US" sz="1100"/>
          </a:p>
        </p:txBody>
      </p:sp>
      <p:sp>
        <p:nvSpPr>
          <p:cNvPr id="62485" name="Line 14"/>
          <p:cNvSpPr>
            <a:spLocks noChangeShapeType="1"/>
          </p:cNvSpPr>
          <p:nvPr/>
        </p:nvSpPr>
        <p:spPr bwMode="auto">
          <a:xfrm flipV="1">
            <a:off x="1949450" y="5070475"/>
            <a:ext cx="1377950" cy="1470025"/>
          </a:xfrm>
          <a:prstGeom prst="line">
            <a:avLst/>
          </a:prstGeom>
          <a:noFill/>
          <a:ln w="9525">
            <a:solidFill>
              <a:schemeClr val="tx1"/>
            </a:solidFill>
            <a:round/>
            <a:headEnd/>
            <a:tailEnd type="triangle" w="med" len="med"/>
          </a:ln>
        </p:spPr>
        <p:txBody>
          <a:bodyPr lIns="90000" tIns="46800" rIns="36000" bIns="46800">
            <a:prstTxWarp prst="textNoShape">
              <a:avLst/>
            </a:prstTxWarp>
            <a:spAutoFit/>
          </a:bodyPr>
          <a:lstStyle/>
          <a:p>
            <a:endParaRPr lang="en-US"/>
          </a:p>
        </p:txBody>
      </p:sp>
      <p:sp>
        <p:nvSpPr>
          <p:cNvPr id="62486" name="Line 15"/>
          <p:cNvSpPr>
            <a:spLocks noChangeShapeType="1"/>
          </p:cNvSpPr>
          <p:nvPr/>
        </p:nvSpPr>
        <p:spPr bwMode="auto">
          <a:xfrm>
            <a:off x="5699125" y="5632450"/>
            <a:ext cx="223838" cy="688975"/>
          </a:xfrm>
          <a:prstGeom prst="line">
            <a:avLst/>
          </a:prstGeom>
          <a:noFill/>
          <a:ln w="9525">
            <a:solidFill>
              <a:schemeClr val="tx1"/>
            </a:solidFill>
            <a:round/>
            <a:headEnd/>
            <a:tailEnd type="triangle" w="med" len="med"/>
          </a:ln>
        </p:spPr>
        <p:txBody>
          <a:bodyPr lIns="90000" tIns="46800" rIns="36000" bIns="46800">
            <a:prstTxWarp prst="textNoShape">
              <a:avLst/>
            </a:prstTxWarp>
            <a:spAutoFit/>
          </a:bodyPr>
          <a:lstStyle/>
          <a:p>
            <a:endParaRPr lang="en-US"/>
          </a:p>
        </p:txBody>
      </p:sp>
      <p:sp>
        <p:nvSpPr>
          <p:cNvPr id="62487" name="Line 15"/>
          <p:cNvSpPr>
            <a:spLocks noChangeShapeType="1"/>
          </p:cNvSpPr>
          <p:nvPr/>
        </p:nvSpPr>
        <p:spPr bwMode="auto">
          <a:xfrm>
            <a:off x="6523038" y="6321425"/>
            <a:ext cx="982662" cy="204788"/>
          </a:xfrm>
          <a:prstGeom prst="line">
            <a:avLst/>
          </a:prstGeom>
          <a:noFill/>
          <a:ln w="9525">
            <a:solidFill>
              <a:schemeClr val="tx1"/>
            </a:solidFill>
            <a:round/>
            <a:headEnd/>
            <a:tailEnd type="triangle" w="med" len="med"/>
          </a:ln>
        </p:spPr>
        <p:txBody>
          <a:bodyPr lIns="90000" tIns="46800" rIns="36000" bIns="46800">
            <a:prstTxWarp prst="textNoShape">
              <a:avLst/>
            </a:prstTxWarp>
            <a:spAutoFit/>
          </a:bodyPr>
          <a:lstStyle/>
          <a:p>
            <a:endParaRPr lang="en-US"/>
          </a:p>
        </p:txBody>
      </p:sp>
      <p:sp>
        <p:nvSpPr>
          <p:cNvPr id="62488" name="Text Box 43"/>
          <p:cNvSpPr txBox="1">
            <a:spLocks noChangeArrowheads="1"/>
          </p:cNvSpPr>
          <p:nvPr/>
        </p:nvSpPr>
        <p:spPr bwMode="auto">
          <a:xfrm>
            <a:off x="5607050" y="3454400"/>
            <a:ext cx="576263" cy="244475"/>
          </a:xfrm>
          <a:prstGeom prst="rect">
            <a:avLst/>
          </a:prstGeom>
          <a:noFill/>
          <a:ln w="25400">
            <a:noFill/>
            <a:miter lim="800000"/>
            <a:headEnd/>
            <a:tailEnd/>
          </a:ln>
          <a:effectLst>
            <a:prstShdw prst="shdw17" dist="17961" dir="2700000">
              <a:srgbClr val="999900">
                <a:alpha val="74997"/>
              </a:srgbClr>
            </a:prstShdw>
          </a:effectLst>
        </p:spPr>
        <p:txBody>
          <a:bodyPr wrap="none" lIns="90000" tIns="46800" rIns="36000" bIns="46800">
            <a:prstTxWarp prst="textNoShape">
              <a:avLst/>
            </a:prstTxWarp>
            <a:spAutoFit/>
          </a:bodyPr>
          <a:lstStyle/>
          <a:p>
            <a:r>
              <a:rPr lang="en-US" sz="1000" b="1"/>
              <a:t>ematrix</a:t>
            </a:r>
          </a:p>
        </p:txBody>
      </p:sp>
    </p:spTree>
  </p:cSld>
  <p:clrMapOvr>
    <a:masterClrMapping/>
  </p:clrMapOvr>
  <p:transition/>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Advanced Topics</a:t>
            </a:r>
            <a:endParaRPr lang="en-US" dirty="0"/>
          </a:p>
        </p:txBody>
      </p:sp>
      <p:sp>
        <p:nvSpPr>
          <p:cNvPr id="3" name="Espace réservé du contenu 2"/>
          <p:cNvSpPr>
            <a:spLocks noGrp="1"/>
          </p:cNvSpPr>
          <p:nvPr>
            <p:ph idx="1"/>
          </p:nvPr>
        </p:nvSpPr>
        <p:spPr/>
        <p:txBody>
          <a:bodyPr/>
          <a:lstStyle/>
          <a:p>
            <a:r>
              <a:rPr lang="en-US" dirty="0" smtClean="0"/>
              <a:t>Cluster Considerations</a:t>
            </a:r>
          </a:p>
          <a:p>
            <a:r>
              <a:rPr lang="en-US" dirty="0" smtClean="0"/>
              <a:t>Separate Crystal Reports Server</a:t>
            </a:r>
          </a:p>
          <a:p>
            <a:r>
              <a:rPr lang="en-US" dirty="0" smtClean="0"/>
              <a:t>Separate Batch Server</a:t>
            </a:r>
          </a:p>
          <a:p>
            <a:r>
              <a:rPr lang="en-US" dirty="0" smtClean="0"/>
              <a:t>Separate </a:t>
            </a:r>
            <a:r>
              <a:rPr lang="en-US" dirty="0" err="1" smtClean="0"/>
              <a:t>xPDM</a:t>
            </a:r>
            <a:r>
              <a:rPr lang="en-US" smtClean="0"/>
              <a:t> Orchestration </a:t>
            </a:r>
            <a:r>
              <a:rPr lang="en-US" dirty="0" smtClean="0"/>
              <a:t>Server</a:t>
            </a:r>
          </a:p>
          <a:p>
            <a:r>
              <a:rPr lang="fr-FR" dirty="0" smtClean="0"/>
              <a:t>…</a:t>
            </a:r>
            <a:endParaRPr lang="en-US" dirty="0"/>
          </a:p>
        </p:txBody>
      </p:sp>
    </p:spTree>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Troubleshooting</a:t>
            </a:r>
            <a:endParaRPr lang="en-US" dirty="0"/>
          </a:p>
        </p:txBody>
      </p:sp>
      <p:sp>
        <p:nvSpPr>
          <p:cNvPr id="3" name="Espace réservé du contenu 2"/>
          <p:cNvSpPr>
            <a:spLocks noGrp="1"/>
          </p:cNvSpPr>
          <p:nvPr>
            <p:ph idx="1"/>
          </p:nvPr>
        </p:nvSpPr>
        <p:spPr/>
        <p:txBody>
          <a:bodyPr/>
          <a:lstStyle/>
          <a:p>
            <a:r>
              <a:rPr lang="en-US" dirty="0" smtClean="0"/>
              <a:t>If you accidently destroy your database or there are errors in the VPM install:</a:t>
            </a:r>
          </a:p>
          <a:p>
            <a:pPr lvl="1"/>
            <a:r>
              <a:rPr lang="en-US" dirty="0" smtClean="0"/>
              <a:t>Recreate the database with the </a:t>
            </a:r>
            <a:r>
              <a:rPr lang="en-US" dirty="0" err="1" smtClean="0"/>
              <a:t>CRTENOVIA.ksh</a:t>
            </a:r>
            <a:r>
              <a:rPr lang="en-US" dirty="0" smtClean="0"/>
              <a:t> script</a:t>
            </a:r>
          </a:p>
          <a:p>
            <a:pPr lvl="1"/>
            <a:r>
              <a:rPr lang="en-US" dirty="0" smtClean="0"/>
              <a:t>Recreate the enovadm6 schema via the bootstrap with the system command</a:t>
            </a:r>
          </a:p>
          <a:p>
            <a:pPr lvl="1"/>
            <a:r>
              <a:rPr lang="en-US" dirty="0" smtClean="0"/>
              <a:t>Reinstall </a:t>
            </a:r>
            <a:r>
              <a:rPr lang="en-US" dirty="0" err="1" smtClean="0"/>
              <a:t>LiveCollaborationServerBPS</a:t>
            </a:r>
            <a:endParaRPr lang="en-US" dirty="0" smtClean="0"/>
          </a:p>
          <a:p>
            <a:pPr lvl="1"/>
            <a:r>
              <a:rPr lang="en-US" dirty="0" smtClean="0"/>
              <a:t>Backup the database (db2 backup database </a:t>
            </a:r>
            <a:r>
              <a:rPr lang="en-US" dirty="0" err="1" smtClean="0"/>
              <a:t>enovia</a:t>
            </a:r>
            <a:r>
              <a:rPr lang="en-US" dirty="0" smtClean="0"/>
              <a:t> to </a:t>
            </a:r>
            <a:r>
              <a:rPr lang="fr-FR" dirty="0" smtClean="0"/>
              <a:t>…)</a:t>
            </a:r>
          </a:p>
          <a:p>
            <a:pPr lvl="1"/>
            <a:r>
              <a:rPr lang="fr-FR" dirty="0" err="1" smtClean="0"/>
              <a:t>Reinstall</a:t>
            </a:r>
            <a:r>
              <a:rPr lang="fr-FR" smtClean="0"/>
              <a:t>LiveCollaborationServerVPM</a:t>
            </a:r>
            <a:endParaRPr lang="en-US"/>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2"/>
          <p:cNvSpPr>
            <a:spLocks noGrp="1" noChangeArrowheads="1"/>
          </p:cNvSpPr>
          <p:nvPr>
            <p:ph type="ctrTitle"/>
          </p:nvPr>
        </p:nvSpPr>
        <p:spPr>
          <a:xfrm>
            <a:off x="276225" y="1601788"/>
            <a:ext cx="8705850" cy="1306512"/>
          </a:xfrm>
          <a:noFill/>
        </p:spPr>
        <p:txBody>
          <a:bodyPr anchor="ctr"/>
          <a:lstStyle/>
          <a:p>
            <a:pPr eaLnBrk="1" hangingPunct="1"/>
            <a:r>
              <a:rPr lang="en-US" sz="3200" i="1"/>
              <a:t>Thank you</a:t>
            </a:r>
          </a:p>
        </p:txBody>
      </p:sp>
    </p:spTree>
  </p:cSld>
  <p:clrMapOvr>
    <a:masterClrMapping/>
  </p:clrMapOvr>
  <p:transition/>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en-US" dirty="0" smtClean="0"/>
              <a:t>Additional Slides</a:t>
            </a:r>
            <a:endParaRPr lang="en-US" dirty="0"/>
          </a:p>
        </p:txBody>
      </p:sp>
      <p:sp>
        <p:nvSpPr>
          <p:cNvPr id="3" name="Sous-titre 2"/>
          <p:cNvSpPr>
            <a:spLocks noGrp="1"/>
          </p:cNvSpPr>
          <p:nvPr>
            <p:ph type="subTitle" idx="1"/>
          </p:nvPr>
        </p:nvSpPr>
        <p:spPr/>
        <p:txBody>
          <a:bodyPr/>
          <a:lstStyle/>
          <a:p>
            <a:pPr algn="l"/>
            <a:r>
              <a:rPr lang="en-US" dirty="0" smtClean="0"/>
              <a:t>V6 License Key for other products</a:t>
            </a:r>
          </a:p>
          <a:p>
            <a:pPr algn="l"/>
            <a:r>
              <a:rPr lang="en-US" smtClean="0"/>
              <a:t>Authentication, External LDAP, </a:t>
            </a:r>
            <a:r>
              <a:rPr lang="en-US" dirty="0" smtClean="0"/>
              <a:t>and Single </a:t>
            </a:r>
            <a:r>
              <a:rPr lang="en-US" dirty="0" err="1" smtClean="0"/>
              <a:t>SignOn</a:t>
            </a:r>
            <a:endParaRPr lang="en-US" dirty="0"/>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3538" name="Rectangle 2"/>
          <p:cNvSpPr>
            <a:spLocks noGrp="1" noChangeArrowheads="1"/>
          </p:cNvSpPr>
          <p:nvPr>
            <p:ph type="title"/>
          </p:nvPr>
        </p:nvSpPr>
        <p:spPr/>
        <p:txBody>
          <a:bodyPr/>
          <a:lstStyle/>
          <a:p>
            <a:r>
              <a:rPr lang="en-US"/>
              <a:t>V6 License Key Implementation – other products</a:t>
            </a:r>
          </a:p>
        </p:txBody>
      </p:sp>
      <p:sp>
        <p:nvSpPr>
          <p:cNvPr id="2753539" name="Rectangle 3"/>
          <p:cNvSpPr>
            <a:spLocks noGrp="1" noChangeArrowheads="1"/>
          </p:cNvSpPr>
          <p:nvPr>
            <p:ph type="body" idx="1"/>
          </p:nvPr>
        </p:nvSpPr>
        <p:spPr>
          <a:xfrm>
            <a:off x="803275" y="1243013"/>
            <a:ext cx="7775575" cy="4452937"/>
          </a:xfrm>
        </p:spPr>
        <p:txBody>
          <a:bodyPr/>
          <a:lstStyle/>
          <a:p>
            <a:pPr>
              <a:lnSpc>
                <a:spcPct val="80000"/>
              </a:lnSpc>
            </a:pPr>
            <a:r>
              <a:rPr lang="en-US" b="1"/>
              <a:t>ENOVIA Synchronicity</a:t>
            </a:r>
          </a:p>
          <a:p>
            <a:pPr lvl="1">
              <a:lnSpc>
                <a:spcPct val="80000"/>
              </a:lnSpc>
              <a:spcBef>
                <a:spcPct val="0"/>
              </a:spcBef>
              <a:spcAft>
                <a:spcPct val="10000"/>
              </a:spcAft>
            </a:pPr>
            <a:r>
              <a:rPr lang="en-US" sz="1400"/>
              <a:t>controlled by Macrovision FLEXlm keys </a:t>
            </a:r>
          </a:p>
          <a:p>
            <a:pPr lvl="1">
              <a:lnSpc>
                <a:spcPct val="80000"/>
              </a:lnSpc>
              <a:spcBef>
                <a:spcPct val="0"/>
              </a:spcBef>
              <a:spcAft>
                <a:spcPct val="10000"/>
              </a:spcAft>
            </a:pPr>
            <a:r>
              <a:rPr lang="en-US" sz="1400"/>
              <a:t>named-user license automatically detects the user’s username on the DesignSync servers</a:t>
            </a:r>
          </a:p>
          <a:p>
            <a:pPr lvl="1">
              <a:lnSpc>
                <a:spcPct val="80000"/>
              </a:lnSpc>
              <a:spcBef>
                <a:spcPct val="0"/>
              </a:spcBef>
              <a:spcAft>
                <a:spcPct val="10000"/>
              </a:spcAft>
            </a:pPr>
            <a:r>
              <a:rPr lang="en-US" sz="1400"/>
              <a:t>keys are limited to the current release but are backward compatible</a:t>
            </a:r>
          </a:p>
          <a:p>
            <a:pPr lvl="1">
              <a:lnSpc>
                <a:spcPct val="80000"/>
              </a:lnSpc>
              <a:spcBef>
                <a:spcPct val="0"/>
              </a:spcBef>
              <a:spcAft>
                <a:spcPct val="0"/>
              </a:spcAft>
            </a:pPr>
            <a:endParaRPr lang="en-US" sz="1400"/>
          </a:p>
          <a:p>
            <a:pPr>
              <a:lnSpc>
                <a:spcPct val="80000"/>
              </a:lnSpc>
            </a:pPr>
            <a:r>
              <a:rPr lang="en-US" b="1"/>
              <a:t>3DVIA Composer</a:t>
            </a:r>
          </a:p>
          <a:p>
            <a:pPr lvl="1">
              <a:lnSpc>
                <a:spcPct val="80000"/>
              </a:lnSpc>
            </a:pPr>
            <a:r>
              <a:rPr lang="en-US" sz="1400"/>
              <a:t>controlled by Macrovision FLEXlm keys</a:t>
            </a:r>
          </a:p>
          <a:p>
            <a:pPr lvl="1">
              <a:lnSpc>
                <a:spcPct val="80000"/>
              </a:lnSpc>
              <a:buFont typeface="Wingdings" pitchFamily="-112" charset="2"/>
              <a:buChar char="§"/>
            </a:pPr>
            <a:r>
              <a:rPr lang="en-US" sz="1400"/>
              <a:t>for standard product orders - Machine Based (nodelocked) implementation:</a:t>
            </a:r>
          </a:p>
          <a:p>
            <a:pPr lvl="3">
              <a:lnSpc>
                <a:spcPct val="80000"/>
              </a:lnSpc>
              <a:buFontTx/>
              <a:buChar char="•"/>
            </a:pPr>
            <a:r>
              <a:rPr lang="en-US" sz="1400"/>
              <a:t>Use the  “ipconfig /all” command to get a full listing of the 12 digit Mac addresses for all available network adaptors on the machine that 3DVIA Composer is to be installed on</a:t>
            </a:r>
          </a:p>
          <a:p>
            <a:pPr lvl="3">
              <a:lnSpc>
                <a:spcPct val="80000"/>
              </a:lnSpc>
              <a:buFontTx/>
              <a:buChar char="•"/>
            </a:pPr>
            <a:r>
              <a:rPr lang="en-US" sz="1400"/>
              <a:t>Pick the address for the LAN card that is being used</a:t>
            </a:r>
            <a:endParaRPr lang="en-US" sz="1200"/>
          </a:p>
          <a:p>
            <a:pPr lvl="1">
              <a:lnSpc>
                <a:spcPct val="80000"/>
              </a:lnSpc>
              <a:buFont typeface="Wingdings" pitchFamily="-112" charset="2"/>
              <a:buChar char="§"/>
            </a:pPr>
            <a:r>
              <a:rPr lang="en-US" sz="1400"/>
              <a:t>for products ordered under Special Bid - Concurrent (Shareable) implementation:</a:t>
            </a:r>
          </a:p>
          <a:p>
            <a:pPr lvl="3">
              <a:lnSpc>
                <a:spcPct val="80000"/>
              </a:lnSpc>
            </a:pPr>
            <a:r>
              <a:rPr lang="en-US" sz="1400"/>
              <a:t>Download the FLEXlm server code from:</a:t>
            </a:r>
          </a:p>
          <a:p>
            <a:pPr lvl="4">
              <a:lnSpc>
                <a:spcPct val="80000"/>
              </a:lnSpc>
              <a:buFontTx/>
              <a:buChar char="•"/>
            </a:pPr>
            <a:r>
              <a:rPr lang="en-US" sz="1400">
                <a:hlinkClick r:id="rId3"/>
              </a:rPr>
              <a:t>http://www.3dviacomposer.com/index.php?id=78</a:t>
            </a:r>
            <a:endParaRPr lang="en-US" sz="1400"/>
          </a:p>
          <a:p>
            <a:pPr lvl="4">
              <a:lnSpc>
                <a:spcPct val="80000"/>
              </a:lnSpc>
              <a:buFontTx/>
              <a:buChar char="•"/>
            </a:pPr>
            <a:endParaRPr lang="en-US" sz="1400"/>
          </a:p>
          <a:p>
            <a:pPr>
              <a:lnSpc>
                <a:spcPct val="80000"/>
              </a:lnSpc>
              <a:buFontTx/>
              <a:buNone/>
            </a:pPr>
            <a:r>
              <a:rPr lang="en-US" sz="1400"/>
              <a:t>Note for FLEXlm keys the request form is somewhat different (from LUM), but the procedure and IBM Key Center contact information to order them is identical</a:t>
            </a:r>
          </a:p>
          <a:p>
            <a:pPr>
              <a:lnSpc>
                <a:spcPct val="80000"/>
              </a:lnSpc>
              <a:buFontTx/>
              <a:buNone/>
            </a:pPr>
            <a:endParaRPr lang="en-US" sz="1400"/>
          </a:p>
        </p:txBody>
      </p:sp>
    </p:spTree>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Rectangle 42"/>
          <p:cNvSpPr>
            <a:spLocks noChangeArrowheads="1"/>
          </p:cNvSpPr>
          <p:nvPr/>
        </p:nvSpPr>
        <p:spPr bwMode="auto">
          <a:xfrm>
            <a:off x="6753225" y="5173663"/>
            <a:ext cx="1008063" cy="1203325"/>
          </a:xfrm>
          <a:prstGeom prst="rect">
            <a:avLst/>
          </a:prstGeom>
          <a:solidFill>
            <a:schemeClr val="accent2">
              <a:lumMod val="20000"/>
              <a:lumOff val="80000"/>
            </a:schemeClr>
          </a:solidFill>
          <a:ln w="9360">
            <a:solidFill>
              <a:srgbClr val="000000"/>
            </a:solidFill>
            <a:miter lim="800000"/>
            <a:headEnd/>
            <a:tailEnd/>
          </a:ln>
        </p:spPr>
        <p:txBody>
          <a:bodyPr lIns="90000" tIns="46800" rIns="36000" bIns="46800">
            <a:prstTxWarp prst="textNoShape">
              <a:avLst/>
            </a:prstTxWarp>
          </a:bodyPr>
          <a:lstStyle/>
          <a:p>
            <a:pPr>
              <a:buClr>
                <a:srgbClr val="120C80"/>
              </a:buClr>
              <a:buSzPct val="100000"/>
              <a:buFont typeface="Arial" pitchFamily="-109"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GB" sz="1000" b="1">
                <a:latin typeface="Arial" pitchFamily="-109" charset="0"/>
                <a:ea typeface="SimSun" pitchFamily="2" charset="-122"/>
                <a:cs typeface="SimSun" pitchFamily="2" charset="-122"/>
              </a:rPr>
              <a:t>DB Server</a:t>
            </a:r>
            <a:br>
              <a:rPr lang="en-GB" sz="1000" b="1">
                <a:latin typeface="Arial" pitchFamily="-109" charset="0"/>
                <a:ea typeface="SimSun" pitchFamily="2" charset="-122"/>
                <a:cs typeface="SimSun" pitchFamily="2" charset="-122"/>
              </a:rPr>
            </a:br>
            <a:endParaRPr lang="en-GB" sz="1000" b="1">
              <a:latin typeface="Arial" pitchFamily="-109" charset="0"/>
              <a:ea typeface="SimSun" pitchFamily="2" charset="-122"/>
              <a:cs typeface="SimSun" pitchFamily="2" charset="-122"/>
            </a:endParaRPr>
          </a:p>
        </p:txBody>
      </p:sp>
      <p:sp>
        <p:nvSpPr>
          <p:cNvPr id="55" name="Rectangle 42"/>
          <p:cNvSpPr>
            <a:spLocks noChangeArrowheads="1"/>
          </p:cNvSpPr>
          <p:nvPr/>
        </p:nvSpPr>
        <p:spPr bwMode="auto">
          <a:xfrm>
            <a:off x="1541463" y="5118100"/>
            <a:ext cx="1008062" cy="1203325"/>
          </a:xfrm>
          <a:prstGeom prst="rect">
            <a:avLst/>
          </a:prstGeom>
          <a:solidFill>
            <a:schemeClr val="accent2">
              <a:lumMod val="20000"/>
              <a:lumOff val="80000"/>
            </a:schemeClr>
          </a:solidFill>
          <a:ln w="9360">
            <a:solidFill>
              <a:srgbClr val="000000"/>
            </a:solidFill>
            <a:miter lim="800000"/>
            <a:headEnd/>
            <a:tailEnd/>
          </a:ln>
        </p:spPr>
        <p:txBody>
          <a:bodyPr lIns="90000" tIns="46800" rIns="36000" bIns="46800">
            <a:prstTxWarp prst="textNoShape">
              <a:avLst/>
            </a:prstTxWarp>
          </a:bodyPr>
          <a:lstStyle/>
          <a:p>
            <a:pPr>
              <a:buClr>
                <a:srgbClr val="120C80"/>
              </a:buClr>
              <a:buSzPct val="100000"/>
              <a:buFont typeface="Arial" pitchFamily="-109"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GB" sz="1000" b="1">
                <a:latin typeface="Arial" pitchFamily="-109" charset="0"/>
                <a:ea typeface="SimSun" pitchFamily="2" charset="-122"/>
                <a:cs typeface="SimSun" pitchFamily="2" charset="-122"/>
              </a:rPr>
              <a:t>DB Server</a:t>
            </a:r>
            <a:br>
              <a:rPr lang="en-GB" sz="1000" b="1">
                <a:latin typeface="Arial" pitchFamily="-109" charset="0"/>
                <a:ea typeface="SimSun" pitchFamily="2" charset="-122"/>
                <a:cs typeface="SimSun" pitchFamily="2" charset="-122"/>
              </a:rPr>
            </a:br>
            <a:endParaRPr lang="en-GB" sz="1000" b="1">
              <a:latin typeface="Arial" pitchFamily="-109" charset="0"/>
              <a:ea typeface="SimSun" pitchFamily="2" charset="-122"/>
              <a:cs typeface="SimSun" pitchFamily="2" charset="-122"/>
            </a:endParaRPr>
          </a:p>
        </p:txBody>
      </p:sp>
      <p:sp>
        <p:nvSpPr>
          <p:cNvPr id="54" name="Rectangle 42"/>
          <p:cNvSpPr>
            <a:spLocks noChangeArrowheads="1"/>
          </p:cNvSpPr>
          <p:nvPr/>
        </p:nvSpPr>
        <p:spPr bwMode="auto">
          <a:xfrm>
            <a:off x="3140075" y="5197475"/>
            <a:ext cx="1008063" cy="1203325"/>
          </a:xfrm>
          <a:prstGeom prst="rect">
            <a:avLst/>
          </a:prstGeom>
          <a:solidFill>
            <a:schemeClr val="accent2">
              <a:lumMod val="20000"/>
              <a:lumOff val="80000"/>
            </a:schemeClr>
          </a:solidFill>
          <a:ln w="9360">
            <a:solidFill>
              <a:srgbClr val="000000"/>
            </a:solidFill>
            <a:miter lim="800000"/>
            <a:headEnd/>
            <a:tailEnd/>
          </a:ln>
        </p:spPr>
        <p:txBody>
          <a:bodyPr lIns="90000" tIns="46800" rIns="36000" bIns="46800">
            <a:prstTxWarp prst="textNoShape">
              <a:avLst/>
            </a:prstTxWarp>
          </a:bodyPr>
          <a:lstStyle/>
          <a:p>
            <a:pPr>
              <a:buClr>
                <a:srgbClr val="120C80"/>
              </a:buClr>
              <a:buSzPct val="100000"/>
              <a:buFont typeface="Arial" pitchFamily="-109"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GB" sz="1000" b="1">
                <a:latin typeface="Arial" pitchFamily="-109" charset="0"/>
                <a:ea typeface="SimSun" pitchFamily="2" charset="-122"/>
                <a:cs typeface="SimSun" pitchFamily="2" charset="-122"/>
              </a:rPr>
              <a:t>DB Server</a:t>
            </a:r>
            <a:br>
              <a:rPr lang="en-GB" sz="1000" b="1">
                <a:latin typeface="Arial" pitchFamily="-109" charset="0"/>
                <a:ea typeface="SimSun" pitchFamily="2" charset="-122"/>
                <a:cs typeface="SimSun" pitchFamily="2" charset="-122"/>
              </a:rPr>
            </a:br>
            <a:endParaRPr lang="en-GB" sz="1000" b="1">
              <a:latin typeface="Arial" pitchFamily="-109" charset="0"/>
              <a:ea typeface="SimSun" pitchFamily="2" charset="-122"/>
              <a:cs typeface="SimSun" pitchFamily="2" charset="-122"/>
            </a:endParaRPr>
          </a:p>
        </p:txBody>
      </p:sp>
      <p:sp>
        <p:nvSpPr>
          <p:cNvPr id="35845" name="Text Box 1"/>
          <p:cNvSpPr txBox="1">
            <a:spLocks noChangeArrowheads="1"/>
          </p:cNvSpPr>
          <p:nvPr/>
        </p:nvSpPr>
        <p:spPr bwMode="auto">
          <a:xfrm>
            <a:off x="768350" y="139880"/>
            <a:ext cx="8229600" cy="926920"/>
          </a:xfrm>
          <a:prstGeom prst="rect">
            <a:avLst/>
          </a:prstGeom>
          <a:noFill/>
          <a:ln w="9525">
            <a:noFill/>
            <a:miter lim="800000"/>
            <a:headEnd/>
            <a:tailEnd/>
          </a:ln>
        </p:spPr>
        <p:txBody>
          <a:bodyPr lIns="0" tIns="0" rIns="0" bIns="0" anchor="b">
            <a:prstTxWarp prst="textNoShape">
              <a:avLst/>
            </a:prstTxWarp>
            <a:spAutoFit/>
          </a:bodyPr>
          <a:lstStyle/>
          <a:p>
            <a:pPr>
              <a:lnSpc>
                <a:spcPct val="90000"/>
              </a:lnSpc>
              <a:buClr>
                <a:srgbClr val="120C80"/>
              </a:buClr>
              <a:buSzPct val="100000"/>
              <a:buFont typeface="Arial" pitchFamily="-65"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2600" b="1" dirty="0">
                <a:ea typeface="SimSun" pitchFamily="2" charset="-122"/>
                <a:cs typeface="SimSun" pitchFamily="2" charset="-122"/>
              </a:rPr>
              <a:t>ENOVIA </a:t>
            </a:r>
            <a:r>
              <a:rPr lang="en-GB" sz="2600" b="1" dirty="0" smtClean="0">
                <a:ea typeface="SimSun" pitchFamily="2" charset="-122"/>
                <a:cs typeface="SimSun" pitchFamily="2" charset="-122"/>
              </a:rPr>
              <a:t>V6</a:t>
            </a:r>
          </a:p>
          <a:p>
            <a:pPr>
              <a:lnSpc>
                <a:spcPct val="90000"/>
              </a:lnSpc>
              <a:buClr>
                <a:srgbClr val="120C80"/>
              </a:buClr>
              <a:buSzPct val="100000"/>
              <a:buFont typeface="Arial" pitchFamily="-65"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2600" b="1" dirty="0" smtClean="0">
                <a:ea typeface="SimSun" pitchFamily="2" charset="-122"/>
                <a:cs typeface="SimSun" pitchFamily="2" charset="-122"/>
              </a:rPr>
              <a:t>Deployment Examples</a:t>
            </a:r>
            <a:endParaRPr lang="en-GB" sz="2600" b="1" dirty="0">
              <a:ea typeface="SimSun" pitchFamily="2" charset="-122"/>
              <a:cs typeface="SimSun" pitchFamily="2" charset="-122"/>
            </a:endParaRPr>
          </a:p>
        </p:txBody>
      </p:sp>
      <p:grpSp>
        <p:nvGrpSpPr>
          <p:cNvPr id="35846" name="Group 2"/>
          <p:cNvGrpSpPr>
            <a:grpSpLocks/>
          </p:cNvGrpSpPr>
          <p:nvPr/>
        </p:nvGrpSpPr>
        <p:grpSpPr bwMode="auto">
          <a:xfrm>
            <a:off x="206375" y="2608263"/>
            <a:ext cx="936625" cy="644525"/>
            <a:chOff x="130" y="1869"/>
            <a:chExt cx="590" cy="406"/>
          </a:xfrm>
        </p:grpSpPr>
        <p:pic>
          <p:nvPicPr>
            <p:cNvPr id="35895" name="Picture 3" descr="PC_xml_Web_Service"/>
            <p:cNvPicPr>
              <a:picLocks noChangeAspect="1" noChangeArrowheads="1"/>
            </p:cNvPicPr>
            <p:nvPr/>
          </p:nvPicPr>
          <p:blipFill>
            <a:blip r:embed="rId3"/>
            <a:srcRect/>
            <a:stretch>
              <a:fillRect/>
            </a:stretch>
          </p:blipFill>
          <p:spPr bwMode="auto">
            <a:xfrm>
              <a:off x="291" y="1869"/>
              <a:ext cx="430" cy="407"/>
            </a:xfrm>
            <a:prstGeom prst="rect">
              <a:avLst/>
            </a:prstGeom>
            <a:noFill/>
            <a:ln w="9525">
              <a:noFill/>
              <a:miter lim="800000"/>
              <a:headEnd/>
              <a:tailEnd/>
            </a:ln>
          </p:spPr>
        </p:pic>
        <p:pic>
          <p:nvPicPr>
            <p:cNvPr id="35896" name="Picture 4" descr="BlueUser"/>
            <p:cNvPicPr>
              <a:picLocks noChangeAspect="1" noChangeArrowheads="1"/>
            </p:cNvPicPr>
            <p:nvPr/>
          </p:nvPicPr>
          <p:blipFill>
            <a:blip r:embed="rId4"/>
            <a:srcRect/>
            <a:stretch>
              <a:fillRect/>
            </a:stretch>
          </p:blipFill>
          <p:spPr bwMode="auto">
            <a:xfrm>
              <a:off x="130" y="1975"/>
              <a:ext cx="274" cy="287"/>
            </a:xfrm>
            <a:prstGeom prst="rect">
              <a:avLst/>
            </a:prstGeom>
            <a:noFill/>
            <a:ln w="9525">
              <a:noFill/>
              <a:miter lim="800000"/>
              <a:headEnd/>
              <a:tailEnd/>
            </a:ln>
          </p:spPr>
        </p:pic>
      </p:grpSp>
      <p:sp>
        <p:nvSpPr>
          <p:cNvPr id="35847" name="Rectangle 6"/>
          <p:cNvSpPr>
            <a:spLocks noChangeArrowheads="1"/>
          </p:cNvSpPr>
          <p:nvPr/>
        </p:nvSpPr>
        <p:spPr bwMode="auto">
          <a:xfrm>
            <a:off x="171450" y="3643313"/>
            <a:ext cx="1008063" cy="1255712"/>
          </a:xfrm>
          <a:prstGeom prst="rect">
            <a:avLst/>
          </a:prstGeom>
          <a:solidFill>
            <a:srgbClr val="FFFFFF"/>
          </a:solidFill>
          <a:ln w="9360">
            <a:solidFill>
              <a:srgbClr val="000000"/>
            </a:solidFill>
            <a:miter lim="800000"/>
            <a:headEnd/>
            <a:tailEnd/>
          </a:ln>
        </p:spPr>
        <p:txBody>
          <a:bodyPr lIns="90000" tIns="46800" rIns="36000" bIns="46800">
            <a:prstTxWarp prst="textNoShape">
              <a:avLst/>
            </a:prstTxWarp>
          </a:bodyPr>
          <a:lstStyle/>
          <a:p>
            <a:pPr>
              <a:buClr>
                <a:srgbClr val="120C80"/>
              </a:buClr>
              <a:buSzPct val="100000"/>
              <a:buFont typeface="Arial" pitchFamily="-65"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1000" b="1">
                <a:ea typeface="SimSun" pitchFamily="2" charset="-122"/>
                <a:cs typeface="SimSun" pitchFamily="2" charset="-122"/>
              </a:rPr>
              <a:t>MCS + FCS</a:t>
            </a:r>
            <a:br>
              <a:rPr lang="en-GB" sz="1000" b="1">
                <a:ea typeface="SimSun" pitchFamily="2" charset="-122"/>
                <a:cs typeface="SimSun" pitchFamily="2" charset="-122"/>
              </a:rPr>
            </a:br>
            <a:r>
              <a:rPr lang="en-GB" sz="1000" b="1">
                <a:ea typeface="SimSun" pitchFamily="2" charset="-122"/>
                <a:cs typeface="SimSun" pitchFamily="2" charset="-122"/>
              </a:rPr>
              <a:t>+DB+NDX</a:t>
            </a:r>
          </a:p>
        </p:txBody>
      </p:sp>
      <p:cxnSp>
        <p:nvCxnSpPr>
          <p:cNvPr id="35848" name="AutoShape 8"/>
          <p:cNvCxnSpPr>
            <a:cxnSpLocks noChangeShapeType="1"/>
          </p:cNvCxnSpPr>
          <p:nvPr/>
        </p:nvCxnSpPr>
        <p:spPr bwMode="auto">
          <a:xfrm rot="5400000">
            <a:off x="545306" y="3382169"/>
            <a:ext cx="388938" cy="133350"/>
          </a:xfrm>
          <a:prstGeom prst="bentConnector3">
            <a:avLst>
              <a:gd name="adj1" fmla="val 49722"/>
            </a:avLst>
          </a:prstGeom>
          <a:noFill/>
          <a:ln w="28440">
            <a:solidFill>
              <a:srgbClr val="333399"/>
            </a:solidFill>
            <a:miter lim="800000"/>
            <a:headEnd type="triangle" w="med" len="med"/>
            <a:tailEnd type="triangle" w="med" len="med"/>
          </a:ln>
        </p:spPr>
      </p:cxnSp>
      <p:sp>
        <p:nvSpPr>
          <p:cNvPr id="35849" name="AutoShape 9"/>
          <p:cNvSpPr>
            <a:spLocks noChangeArrowheads="1"/>
          </p:cNvSpPr>
          <p:nvPr/>
        </p:nvSpPr>
        <p:spPr bwMode="auto">
          <a:xfrm>
            <a:off x="179388" y="1652588"/>
            <a:ext cx="696912" cy="328612"/>
          </a:xfrm>
          <a:prstGeom prst="roundRect">
            <a:avLst>
              <a:gd name="adj" fmla="val 273"/>
            </a:avLst>
          </a:prstGeom>
          <a:noFill/>
          <a:ln w="9525">
            <a:noFill/>
            <a:round/>
            <a:headEnd/>
            <a:tailEnd/>
          </a:ln>
        </p:spPr>
        <p:txBody>
          <a:bodyPr wrap="none" lIns="90000" tIns="46800" rIns="36000" bIns="46800">
            <a:prstTxWarp prst="textNoShape">
              <a:avLst/>
            </a:prstTxWarp>
            <a:spAutoFit/>
          </a:bodyPr>
          <a:lstStyle/>
          <a:p>
            <a:pPr>
              <a:lnSpc>
                <a:spcPct val="94000"/>
              </a:lnSpc>
              <a:buClr>
                <a:srgbClr val="120C80"/>
              </a:buClr>
              <a:buSzPct val="100000"/>
              <a:buFont typeface="Arial" pitchFamily="-65"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1600" b="1">
                <a:ea typeface="SimSun" pitchFamily="2" charset="-122"/>
                <a:cs typeface="SimSun" pitchFamily="2" charset="-122"/>
              </a:rPr>
              <a:t>Demo</a:t>
            </a:r>
          </a:p>
        </p:txBody>
      </p:sp>
      <p:grpSp>
        <p:nvGrpSpPr>
          <p:cNvPr id="35850" name="Group 10"/>
          <p:cNvGrpSpPr>
            <a:grpSpLocks/>
          </p:cNvGrpSpPr>
          <p:nvPr/>
        </p:nvGrpSpPr>
        <p:grpSpPr bwMode="auto">
          <a:xfrm>
            <a:off x="1524000" y="2586038"/>
            <a:ext cx="936625" cy="644525"/>
            <a:chOff x="960" y="1855"/>
            <a:chExt cx="590" cy="406"/>
          </a:xfrm>
        </p:grpSpPr>
        <p:pic>
          <p:nvPicPr>
            <p:cNvPr id="35893" name="Picture 11" descr="PC_xml_Web_Service"/>
            <p:cNvPicPr>
              <a:picLocks noChangeAspect="1" noChangeArrowheads="1"/>
            </p:cNvPicPr>
            <p:nvPr/>
          </p:nvPicPr>
          <p:blipFill>
            <a:blip r:embed="rId3"/>
            <a:srcRect/>
            <a:stretch>
              <a:fillRect/>
            </a:stretch>
          </p:blipFill>
          <p:spPr bwMode="auto">
            <a:xfrm>
              <a:off x="1121" y="1855"/>
              <a:ext cx="430" cy="407"/>
            </a:xfrm>
            <a:prstGeom prst="rect">
              <a:avLst/>
            </a:prstGeom>
            <a:noFill/>
            <a:ln w="9525">
              <a:noFill/>
              <a:miter lim="800000"/>
              <a:headEnd/>
              <a:tailEnd/>
            </a:ln>
          </p:spPr>
        </p:pic>
        <p:pic>
          <p:nvPicPr>
            <p:cNvPr id="35894" name="Picture 12" descr="BlueUser"/>
            <p:cNvPicPr>
              <a:picLocks noChangeAspect="1" noChangeArrowheads="1"/>
            </p:cNvPicPr>
            <p:nvPr/>
          </p:nvPicPr>
          <p:blipFill>
            <a:blip r:embed="rId4"/>
            <a:srcRect/>
            <a:stretch>
              <a:fillRect/>
            </a:stretch>
          </p:blipFill>
          <p:spPr bwMode="auto">
            <a:xfrm>
              <a:off x="960" y="1961"/>
              <a:ext cx="274" cy="287"/>
            </a:xfrm>
            <a:prstGeom prst="rect">
              <a:avLst/>
            </a:prstGeom>
            <a:noFill/>
            <a:ln w="9525">
              <a:noFill/>
              <a:miter lim="800000"/>
              <a:headEnd/>
              <a:tailEnd/>
            </a:ln>
          </p:spPr>
        </p:pic>
      </p:grpSp>
      <p:sp>
        <p:nvSpPr>
          <p:cNvPr id="35851" name="Rectangle 14"/>
          <p:cNvSpPr>
            <a:spLocks noChangeArrowheads="1"/>
          </p:cNvSpPr>
          <p:nvPr/>
        </p:nvSpPr>
        <p:spPr bwMode="auto">
          <a:xfrm>
            <a:off x="1541463" y="3643313"/>
            <a:ext cx="1008062" cy="1255712"/>
          </a:xfrm>
          <a:prstGeom prst="rect">
            <a:avLst/>
          </a:prstGeom>
          <a:solidFill>
            <a:srgbClr val="FFFFFF"/>
          </a:solidFill>
          <a:ln w="9360">
            <a:solidFill>
              <a:srgbClr val="000000"/>
            </a:solidFill>
            <a:miter lim="800000"/>
            <a:headEnd/>
            <a:tailEnd/>
          </a:ln>
        </p:spPr>
        <p:txBody>
          <a:bodyPr lIns="90000" tIns="46800" rIns="36000" bIns="46800">
            <a:prstTxWarp prst="textNoShape">
              <a:avLst/>
            </a:prstTxWarp>
          </a:bodyPr>
          <a:lstStyle/>
          <a:p>
            <a:pPr>
              <a:buClr>
                <a:srgbClr val="120C80"/>
              </a:buClr>
              <a:buSzPct val="100000"/>
              <a:buFont typeface="Arial" pitchFamily="-65"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1000" b="1">
                <a:ea typeface="SimSun" pitchFamily="2" charset="-122"/>
                <a:cs typeface="SimSun" pitchFamily="2" charset="-122"/>
              </a:rPr>
              <a:t>MCS + FCS</a:t>
            </a:r>
            <a:br>
              <a:rPr lang="en-GB" sz="1000" b="1">
                <a:ea typeface="SimSun" pitchFamily="2" charset="-122"/>
                <a:cs typeface="SimSun" pitchFamily="2" charset="-122"/>
              </a:rPr>
            </a:br>
            <a:r>
              <a:rPr lang="en-GB" sz="1000" b="1">
                <a:ea typeface="SimSun" pitchFamily="2" charset="-122"/>
                <a:cs typeface="SimSun" pitchFamily="2" charset="-122"/>
              </a:rPr>
              <a:t>+DB Client</a:t>
            </a:r>
            <a:br>
              <a:rPr lang="en-GB" sz="1000" b="1">
                <a:ea typeface="SimSun" pitchFamily="2" charset="-122"/>
                <a:cs typeface="SimSun" pitchFamily="2" charset="-122"/>
              </a:rPr>
            </a:br>
            <a:r>
              <a:rPr lang="en-GB" sz="1000" b="1">
                <a:ea typeface="SimSun" pitchFamily="2" charset="-122"/>
                <a:cs typeface="SimSun" pitchFamily="2" charset="-122"/>
              </a:rPr>
              <a:t>+NDX</a:t>
            </a:r>
          </a:p>
        </p:txBody>
      </p:sp>
      <p:cxnSp>
        <p:nvCxnSpPr>
          <p:cNvPr id="35852" name="AutoShape 15"/>
          <p:cNvCxnSpPr>
            <a:cxnSpLocks noChangeShapeType="1"/>
          </p:cNvCxnSpPr>
          <p:nvPr/>
        </p:nvCxnSpPr>
        <p:spPr bwMode="auto">
          <a:xfrm rot="5400000">
            <a:off x="1878012" y="3397251"/>
            <a:ext cx="411163" cy="80962"/>
          </a:xfrm>
          <a:prstGeom prst="bentConnector3">
            <a:avLst>
              <a:gd name="adj1" fmla="val 49648"/>
            </a:avLst>
          </a:prstGeom>
          <a:noFill/>
          <a:ln w="28440">
            <a:solidFill>
              <a:srgbClr val="333399"/>
            </a:solidFill>
            <a:miter lim="800000"/>
            <a:headEnd type="triangle" w="med" len="med"/>
            <a:tailEnd type="triangle" w="med" len="med"/>
          </a:ln>
        </p:spPr>
      </p:cxnSp>
      <p:sp>
        <p:nvSpPr>
          <p:cNvPr id="35853" name="AutoShape 21"/>
          <p:cNvSpPr>
            <a:spLocks noChangeArrowheads="1"/>
          </p:cNvSpPr>
          <p:nvPr/>
        </p:nvSpPr>
        <p:spPr bwMode="auto">
          <a:xfrm>
            <a:off x="1565275" y="1538288"/>
            <a:ext cx="1108075" cy="560387"/>
          </a:xfrm>
          <a:prstGeom prst="roundRect">
            <a:avLst>
              <a:gd name="adj" fmla="val 273"/>
            </a:avLst>
          </a:prstGeom>
          <a:noFill/>
          <a:ln w="9525">
            <a:noFill/>
            <a:round/>
            <a:headEnd/>
            <a:tailEnd/>
          </a:ln>
        </p:spPr>
        <p:txBody>
          <a:bodyPr wrap="none" lIns="90000" tIns="46800" rIns="36000" bIns="46800">
            <a:prstTxWarp prst="textNoShape">
              <a:avLst/>
            </a:prstTxWarp>
            <a:spAutoFit/>
          </a:bodyPr>
          <a:lstStyle/>
          <a:p>
            <a:pPr>
              <a:lnSpc>
                <a:spcPct val="94000"/>
              </a:lnSpc>
              <a:buClr>
                <a:srgbClr val="120C80"/>
              </a:buClr>
              <a:buSzPct val="100000"/>
              <a:buFont typeface="Arial" pitchFamily="-65"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1600" b="1">
                <a:ea typeface="SimSun" pitchFamily="2" charset="-122"/>
                <a:cs typeface="SimSun" pitchFamily="2" charset="-122"/>
              </a:rPr>
              <a:t>Sandbox /</a:t>
            </a:r>
          </a:p>
          <a:p>
            <a:pPr>
              <a:lnSpc>
                <a:spcPct val="94000"/>
              </a:lnSpc>
              <a:buClr>
                <a:srgbClr val="120C80"/>
              </a:buClr>
              <a:buSzPct val="100000"/>
              <a:buFont typeface="Arial" pitchFamily="-65"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1600" b="1">
                <a:ea typeface="SimSun" pitchFamily="2" charset="-122"/>
                <a:cs typeface="SimSun" pitchFamily="2" charset="-122"/>
              </a:rPr>
              <a:t>Training</a:t>
            </a:r>
          </a:p>
        </p:txBody>
      </p:sp>
      <p:sp>
        <p:nvSpPr>
          <p:cNvPr id="35854" name="AutoShape 22"/>
          <p:cNvSpPr>
            <a:spLocks noChangeArrowheads="1"/>
          </p:cNvSpPr>
          <p:nvPr/>
        </p:nvSpPr>
        <p:spPr bwMode="auto">
          <a:xfrm>
            <a:off x="3251200" y="1674813"/>
            <a:ext cx="1790700" cy="328612"/>
          </a:xfrm>
          <a:prstGeom prst="roundRect">
            <a:avLst>
              <a:gd name="adj" fmla="val 273"/>
            </a:avLst>
          </a:prstGeom>
          <a:noFill/>
          <a:ln w="9525">
            <a:noFill/>
            <a:round/>
            <a:headEnd/>
            <a:tailEnd/>
          </a:ln>
        </p:spPr>
        <p:txBody>
          <a:bodyPr wrap="none" lIns="90000" tIns="46800" rIns="36000" bIns="46800">
            <a:prstTxWarp prst="textNoShape">
              <a:avLst/>
            </a:prstTxWarp>
            <a:spAutoFit/>
          </a:bodyPr>
          <a:lstStyle/>
          <a:p>
            <a:pPr>
              <a:lnSpc>
                <a:spcPct val="94000"/>
              </a:lnSpc>
              <a:buClr>
                <a:srgbClr val="120C80"/>
              </a:buClr>
              <a:buSzPct val="100000"/>
              <a:buFont typeface="Arial" pitchFamily="-65"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1600" b="1">
                <a:ea typeface="SimSun" pitchFamily="2" charset="-122"/>
                <a:cs typeface="SimSun" pitchFamily="2" charset="-122"/>
              </a:rPr>
              <a:t>Proof of Concept</a:t>
            </a:r>
          </a:p>
        </p:txBody>
      </p:sp>
      <p:sp>
        <p:nvSpPr>
          <p:cNvPr id="35855" name="Line 23"/>
          <p:cNvSpPr>
            <a:spLocks noChangeShapeType="1"/>
          </p:cNvSpPr>
          <p:nvPr/>
        </p:nvSpPr>
        <p:spPr bwMode="auto">
          <a:xfrm>
            <a:off x="1295400" y="1509713"/>
            <a:ext cx="1588" cy="4419600"/>
          </a:xfrm>
          <a:prstGeom prst="line">
            <a:avLst/>
          </a:prstGeom>
          <a:noFill/>
          <a:ln w="9360">
            <a:solidFill>
              <a:srgbClr val="000000"/>
            </a:solidFill>
            <a:round/>
            <a:headEnd/>
            <a:tailEnd/>
          </a:ln>
        </p:spPr>
        <p:txBody>
          <a:bodyPr>
            <a:prstTxWarp prst="textNoShape">
              <a:avLst/>
            </a:prstTxWarp>
          </a:bodyPr>
          <a:lstStyle/>
          <a:p>
            <a:endParaRPr lang="en-US"/>
          </a:p>
        </p:txBody>
      </p:sp>
      <p:sp>
        <p:nvSpPr>
          <p:cNvPr id="35856" name="Line 24"/>
          <p:cNvSpPr>
            <a:spLocks noChangeShapeType="1"/>
          </p:cNvSpPr>
          <p:nvPr/>
        </p:nvSpPr>
        <p:spPr bwMode="auto">
          <a:xfrm>
            <a:off x="2895600" y="1509713"/>
            <a:ext cx="1588" cy="4419600"/>
          </a:xfrm>
          <a:prstGeom prst="line">
            <a:avLst/>
          </a:prstGeom>
          <a:noFill/>
          <a:ln w="9360">
            <a:solidFill>
              <a:srgbClr val="000000"/>
            </a:solidFill>
            <a:round/>
            <a:headEnd/>
            <a:tailEnd/>
          </a:ln>
        </p:spPr>
        <p:txBody>
          <a:bodyPr>
            <a:prstTxWarp prst="textNoShape">
              <a:avLst/>
            </a:prstTxWarp>
          </a:bodyPr>
          <a:lstStyle/>
          <a:p>
            <a:endParaRPr lang="en-US"/>
          </a:p>
        </p:txBody>
      </p:sp>
      <p:grpSp>
        <p:nvGrpSpPr>
          <p:cNvPr id="35857" name="Group 28"/>
          <p:cNvGrpSpPr>
            <a:grpSpLocks/>
          </p:cNvGrpSpPr>
          <p:nvPr/>
        </p:nvGrpSpPr>
        <p:grpSpPr bwMode="auto">
          <a:xfrm>
            <a:off x="3484563" y="2586038"/>
            <a:ext cx="936625" cy="644525"/>
            <a:chOff x="2195" y="1855"/>
            <a:chExt cx="590" cy="406"/>
          </a:xfrm>
        </p:grpSpPr>
        <p:pic>
          <p:nvPicPr>
            <p:cNvPr id="35891" name="Picture 29" descr="PC_xml_Web_Service"/>
            <p:cNvPicPr>
              <a:picLocks noChangeAspect="1" noChangeArrowheads="1"/>
            </p:cNvPicPr>
            <p:nvPr/>
          </p:nvPicPr>
          <p:blipFill>
            <a:blip r:embed="rId3"/>
            <a:srcRect/>
            <a:stretch>
              <a:fillRect/>
            </a:stretch>
          </p:blipFill>
          <p:spPr bwMode="auto">
            <a:xfrm>
              <a:off x="2356" y="1855"/>
              <a:ext cx="430" cy="407"/>
            </a:xfrm>
            <a:prstGeom prst="rect">
              <a:avLst/>
            </a:prstGeom>
            <a:noFill/>
            <a:ln w="9525">
              <a:noFill/>
              <a:miter lim="800000"/>
              <a:headEnd/>
              <a:tailEnd/>
            </a:ln>
          </p:spPr>
        </p:pic>
        <p:pic>
          <p:nvPicPr>
            <p:cNvPr id="35892" name="Picture 30" descr="BlueUser"/>
            <p:cNvPicPr>
              <a:picLocks noChangeAspect="1" noChangeArrowheads="1"/>
            </p:cNvPicPr>
            <p:nvPr/>
          </p:nvPicPr>
          <p:blipFill>
            <a:blip r:embed="rId4"/>
            <a:srcRect/>
            <a:stretch>
              <a:fillRect/>
            </a:stretch>
          </p:blipFill>
          <p:spPr bwMode="auto">
            <a:xfrm>
              <a:off x="2195" y="1961"/>
              <a:ext cx="274" cy="287"/>
            </a:xfrm>
            <a:prstGeom prst="rect">
              <a:avLst/>
            </a:prstGeom>
            <a:noFill/>
            <a:ln w="9525">
              <a:noFill/>
              <a:miter lim="800000"/>
              <a:headEnd/>
              <a:tailEnd/>
            </a:ln>
          </p:spPr>
        </p:pic>
      </p:grpSp>
      <p:sp>
        <p:nvSpPr>
          <p:cNvPr id="35858" name="Rectangle 32"/>
          <p:cNvSpPr>
            <a:spLocks noChangeArrowheads="1"/>
          </p:cNvSpPr>
          <p:nvPr/>
        </p:nvSpPr>
        <p:spPr bwMode="auto">
          <a:xfrm>
            <a:off x="3103563" y="3678238"/>
            <a:ext cx="1008062" cy="1255712"/>
          </a:xfrm>
          <a:prstGeom prst="rect">
            <a:avLst/>
          </a:prstGeom>
          <a:solidFill>
            <a:srgbClr val="FFFFFF"/>
          </a:solidFill>
          <a:ln w="9360">
            <a:solidFill>
              <a:srgbClr val="000000"/>
            </a:solidFill>
            <a:miter lim="800000"/>
            <a:headEnd/>
            <a:tailEnd/>
          </a:ln>
        </p:spPr>
        <p:txBody>
          <a:bodyPr lIns="90000" tIns="46800" rIns="36000" bIns="46800">
            <a:prstTxWarp prst="textNoShape">
              <a:avLst/>
            </a:prstTxWarp>
          </a:bodyPr>
          <a:lstStyle/>
          <a:p>
            <a:pPr>
              <a:buClr>
                <a:srgbClr val="120C80"/>
              </a:buClr>
              <a:buSzPct val="100000"/>
              <a:buFont typeface="Arial" pitchFamily="-65"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1000" b="1">
                <a:ea typeface="SimSun" pitchFamily="2" charset="-122"/>
                <a:cs typeface="SimSun" pitchFamily="2" charset="-122"/>
              </a:rPr>
              <a:t>MCS</a:t>
            </a:r>
            <a:br>
              <a:rPr lang="en-GB" sz="1000" b="1">
                <a:ea typeface="SimSun" pitchFamily="2" charset="-122"/>
                <a:cs typeface="SimSun" pitchFamily="2" charset="-122"/>
              </a:rPr>
            </a:br>
            <a:r>
              <a:rPr lang="en-GB" sz="1000" b="1">
                <a:ea typeface="SimSun" pitchFamily="2" charset="-122"/>
                <a:cs typeface="SimSun" pitchFamily="2" charset="-122"/>
              </a:rPr>
              <a:t>+DB Client</a:t>
            </a:r>
          </a:p>
        </p:txBody>
      </p:sp>
      <p:cxnSp>
        <p:nvCxnSpPr>
          <p:cNvPr id="35859" name="AutoShape 33"/>
          <p:cNvCxnSpPr>
            <a:cxnSpLocks noChangeShapeType="1"/>
          </p:cNvCxnSpPr>
          <p:nvPr/>
        </p:nvCxnSpPr>
        <p:spPr bwMode="auto">
          <a:xfrm rot="5400000">
            <a:off x="3621882" y="3215481"/>
            <a:ext cx="446088" cy="479425"/>
          </a:xfrm>
          <a:prstGeom prst="bentConnector3">
            <a:avLst>
              <a:gd name="adj1" fmla="val 49713"/>
            </a:avLst>
          </a:prstGeom>
          <a:noFill/>
          <a:ln w="28440">
            <a:solidFill>
              <a:srgbClr val="333399"/>
            </a:solidFill>
            <a:miter lim="800000"/>
            <a:headEnd type="triangle" w="med" len="med"/>
            <a:tailEnd type="triangle" w="med" len="med"/>
          </a:ln>
        </p:spPr>
      </p:cxnSp>
      <p:sp>
        <p:nvSpPr>
          <p:cNvPr id="35860" name="Line 37"/>
          <p:cNvSpPr>
            <a:spLocks noChangeShapeType="1"/>
          </p:cNvSpPr>
          <p:nvPr/>
        </p:nvSpPr>
        <p:spPr bwMode="auto">
          <a:xfrm>
            <a:off x="3608388" y="4786313"/>
            <a:ext cx="6350" cy="457200"/>
          </a:xfrm>
          <a:prstGeom prst="line">
            <a:avLst/>
          </a:prstGeom>
          <a:noFill/>
          <a:ln w="28440">
            <a:solidFill>
              <a:srgbClr val="000000"/>
            </a:solidFill>
            <a:round/>
            <a:headEnd/>
            <a:tailEnd type="arrow" w="med" len="med"/>
          </a:ln>
        </p:spPr>
        <p:txBody>
          <a:bodyPr>
            <a:prstTxWarp prst="textNoShape">
              <a:avLst/>
            </a:prstTxWarp>
          </a:bodyPr>
          <a:lstStyle/>
          <a:p>
            <a:endParaRPr lang="en-US"/>
          </a:p>
        </p:txBody>
      </p:sp>
      <p:sp>
        <p:nvSpPr>
          <p:cNvPr id="35864" name="Rectangle 42"/>
          <p:cNvSpPr>
            <a:spLocks noChangeArrowheads="1"/>
          </p:cNvSpPr>
          <p:nvPr/>
        </p:nvSpPr>
        <p:spPr bwMode="auto">
          <a:xfrm>
            <a:off x="4314825" y="3697288"/>
            <a:ext cx="1008063" cy="1203325"/>
          </a:xfrm>
          <a:prstGeom prst="rect">
            <a:avLst/>
          </a:prstGeom>
          <a:solidFill>
            <a:srgbClr val="FFCCCC"/>
          </a:solidFill>
          <a:ln w="9360">
            <a:solidFill>
              <a:srgbClr val="000000"/>
            </a:solidFill>
            <a:miter lim="800000"/>
            <a:headEnd/>
            <a:tailEnd/>
          </a:ln>
        </p:spPr>
        <p:txBody>
          <a:bodyPr lIns="90000" tIns="46800" rIns="36000" bIns="46800">
            <a:prstTxWarp prst="textNoShape">
              <a:avLst/>
            </a:prstTxWarp>
          </a:bodyPr>
          <a:lstStyle/>
          <a:p>
            <a:pPr>
              <a:buClr>
                <a:srgbClr val="120C80"/>
              </a:buClr>
              <a:buSzPct val="100000"/>
              <a:buFont typeface="Arial" pitchFamily="-65"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1000" b="1">
                <a:ea typeface="SimSun" pitchFamily="2" charset="-122"/>
                <a:cs typeface="SimSun" pitchFamily="2" charset="-122"/>
              </a:rPr>
              <a:t>FCS Server</a:t>
            </a:r>
            <a:br>
              <a:rPr lang="en-GB" sz="1000" b="1">
                <a:ea typeface="SimSun" pitchFamily="2" charset="-122"/>
                <a:cs typeface="SimSun" pitchFamily="2" charset="-122"/>
              </a:rPr>
            </a:br>
            <a:endParaRPr lang="en-GB" sz="1000" b="1">
              <a:ea typeface="SimSun" pitchFamily="2" charset="-122"/>
              <a:cs typeface="SimSun" pitchFamily="2" charset="-122"/>
            </a:endParaRPr>
          </a:p>
        </p:txBody>
      </p:sp>
      <p:cxnSp>
        <p:nvCxnSpPr>
          <p:cNvPr id="35865" name="AutoShape 44"/>
          <p:cNvCxnSpPr>
            <a:cxnSpLocks noChangeShapeType="1"/>
          </p:cNvCxnSpPr>
          <p:nvPr/>
        </p:nvCxnSpPr>
        <p:spPr bwMode="auto">
          <a:xfrm rot="16200000" flipH="1">
            <a:off x="4217988" y="3095625"/>
            <a:ext cx="465138" cy="738187"/>
          </a:xfrm>
          <a:prstGeom prst="bentConnector3">
            <a:avLst>
              <a:gd name="adj1" fmla="val 49690"/>
            </a:avLst>
          </a:prstGeom>
          <a:noFill/>
          <a:ln w="28440">
            <a:solidFill>
              <a:srgbClr val="333399"/>
            </a:solidFill>
            <a:miter lim="800000"/>
            <a:headEnd type="triangle" w="med" len="med"/>
            <a:tailEnd type="triangle" w="med" len="med"/>
          </a:ln>
        </p:spPr>
      </p:cxnSp>
      <p:sp>
        <p:nvSpPr>
          <p:cNvPr id="35866" name="AutoShape 47"/>
          <p:cNvSpPr>
            <a:spLocks noChangeArrowheads="1"/>
          </p:cNvSpPr>
          <p:nvPr/>
        </p:nvSpPr>
        <p:spPr bwMode="auto">
          <a:xfrm>
            <a:off x="6208713" y="1697038"/>
            <a:ext cx="2224087" cy="328612"/>
          </a:xfrm>
          <a:prstGeom prst="roundRect">
            <a:avLst>
              <a:gd name="adj" fmla="val 273"/>
            </a:avLst>
          </a:prstGeom>
          <a:noFill/>
          <a:ln w="9525">
            <a:noFill/>
            <a:round/>
            <a:headEnd/>
            <a:tailEnd/>
          </a:ln>
        </p:spPr>
        <p:txBody>
          <a:bodyPr wrap="none" lIns="90000" tIns="46800" rIns="36000" bIns="46800">
            <a:prstTxWarp prst="textNoShape">
              <a:avLst/>
            </a:prstTxWarp>
            <a:spAutoFit/>
          </a:bodyPr>
          <a:lstStyle/>
          <a:p>
            <a:pPr>
              <a:lnSpc>
                <a:spcPct val="94000"/>
              </a:lnSpc>
              <a:buClr>
                <a:srgbClr val="120C80"/>
              </a:buClr>
              <a:buSzPct val="100000"/>
              <a:buFont typeface="Arial" pitchFamily="-65"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1600" b="1">
                <a:ea typeface="SimSun" pitchFamily="2" charset="-122"/>
                <a:cs typeface="SimSun" pitchFamily="2" charset="-122"/>
              </a:rPr>
              <a:t>Production Prototype</a:t>
            </a:r>
          </a:p>
        </p:txBody>
      </p:sp>
      <p:grpSp>
        <p:nvGrpSpPr>
          <p:cNvPr id="35867" name="Group 49"/>
          <p:cNvGrpSpPr>
            <a:grpSpLocks/>
          </p:cNvGrpSpPr>
          <p:nvPr/>
        </p:nvGrpSpPr>
        <p:grpSpPr bwMode="auto">
          <a:xfrm>
            <a:off x="1296988" y="2586038"/>
            <a:ext cx="936625" cy="644525"/>
            <a:chOff x="4210" y="1843"/>
            <a:chExt cx="590" cy="406"/>
          </a:xfrm>
        </p:grpSpPr>
        <p:pic>
          <p:nvPicPr>
            <p:cNvPr id="35889" name="Picture 50" descr="PC_xml_Web_Service"/>
            <p:cNvPicPr>
              <a:picLocks noChangeAspect="1" noChangeArrowheads="1"/>
            </p:cNvPicPr>
            <p:nvPr/>
          </p:nvPicPr>
          <p:blipFill>
            <a:blip r:embed="rId3"/>
            <a:srcRect/>
            <a:stretch>
              <a:fillRect/>
            </a:stretch>
          </p:blipFill>
          <p:spPr bwMode="auto">
            <a:xfrm>
              <a:off x="4371" y="1843"/>
              <a:ext cx="430" cy="407"/>
            </a:xfrm>
            <a:prstGeom prst="rect">
              <a:avLst/>
            </a:prstGeom>
            <a:noFill/>
            <a:ln w="9525">
              <a:noFill/>
              <a:miter lim="800000"/>
              <a:headEnd/>
              <a:tailEnd/>
            </a:ln>
          </p:spPr>
        </p:pic>
        <p:pic>
          <p:nvPicPr>
            <p:cNvPr id="35890" name="Picture 51" descr="BlueUser"/>
            <p:cNvPicPr>
              <a:picLocks noChangeAspect="1" noChangeArrowheads="1"/>
            </p:cNvPicPr>
            <p:nvPr/>
          </p:nvPicPr>
          <p:blipFill>
            <a:blip r:embed="rId4"/>
            <a:srcRect/>
            <a:stretch>
              <a:fillRect/>
            </a:stretch>
          </p:blipFill>
          <p:spPr bwMode="auto">
            <a:xfrm>
              <a:off x="4210" y="1949"/>
              <a:ext cx="274" cy="287"/>
            </a:xfrm>
            <a:prstGeom prst="rect">
              <a:avLst/>
            </a:prstGeom>
            <a:noFill/>
            <a:ln w="9525">
              <a:noFill/>
              <a:miter lim="800000"/>
              <a:headEnd/>
              <a:tailEnd/>
            </a:ln>
          </p:spPr>
        </p:pic>
      </p:grpSp>
      <p:sp>
        <p:nvSpPr>
          <p:cNvPr id="35868" name="Rectangle 53"/>
          <p:cNvSpPr>
            <a:spLocks noChangeArrowheads="1"/>
          </p:cNvSpPr>
          <p:nvPr/>
        </p:nvSpPr>
        <p:spPr bwMode="auto">
          <a:xfrm>
            <a:off x="5541963" y="3659188"/>
            <a:ext cx="1008062" cy="1255712"/>
          </a:xfrm>
          <a:prstGeom prst="rect">
            <a:avLst/>
          </a:prstGeom>
          <a:solidFill>
            <a:srgbClr val="FFFF99"/>
          </a:solidFill>
          <a:ln w="9360">
            <a:solidFill>
              <a:srgbClr val="000000"/>
            </a:solidFill>
            <a:miter lim="800000"/>
            <a:headEnd/>
            <a:tailEnd/>
          </a:ln>
        </p:spPr>
        <p:txBody>
          <a:bodyPr lIns="90000" tIns="46800" rIns="36000" bIns="46800">
            <a:prstTxWarp prst="textNoShape">
              <a:avLst/>
            </a:prstTxWarp>
          </a:bodyPr>
          <a:lstStyle/>
          <a:p>
            <a:pPr>
              <a:buClr>
                <a:srgbClr val="120C80"/>
              </a:buClr>
              <a:buSzPct val="100000"/>
              <a:buFont typeface="Arial" pitchFamily="-65"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1000" b="1" dirty="0" smtClean="0">
                <a:ea typeface="SimSun" pitchFamily="2" charset="-122"/>
                <a:cs typeface="SimSun" pitchFamily="2" charset="-122"/>
              </a:rPr>
              <a:t>Advanced Search Server</a:t>
            </a:r>
            <a:endParaRPr lang="en-GB" sz="1000" b="1" dirty="0">
              <a:ea typeface="SimSun" pitchFamily="2" charset="-122"/>
              <a:cs typeface="SimSun" pitchFamily="2" charset="-122"/>
            </a:endParaRPr>
          </a:p>
        </p:txBody>
      </p:sp>
      <p:cxnSp>
        <p:nvCxnSpPr>
          <p:cNvPr id="35869" name="AutoShape 54"/>
          <p:cNvCxnSpPr>
            <a:cxnSpLocks noChangeShapeType="1"/>
          </p:cNvCxnSpPr>
          <p:nvPr/>
        </p:nvCxnSpPr>
        <p:spPr bwMode="auto">
          <a:xfrm rot="5400000">
            <a:off x="6440488" y="2816225"/>
            <a:ext cx="446088" cy="1239837"/>
          </a:xfrm>
          <a:prstGeom prst="bentConnector3">
            <a:avLst>
              <a:gd name="adj1" fmla="val 49713"/>
            </a:avLst>
          </a:prstGeom>
          <a:noFill/>
          <a:ln w="28440">
            <a:solidFill>
              <a:srgbClr val="333399"/>
            </a:solidFill>
            <a:miter lim="800000"/>
            <a:headEnd type="triangle" w="med" len="med"/>
            <a:tailEnd type="triangle" w="med" len="med"/>
          </a:ln>
        </p:spPr>
      </p:cxnSp>
      <p:sp>
        <p:nvSpPr>
          <p:cNvPr id="35871" name="Rectangle 60"/>
          <p:cNvSpPr>
            <a:spLocks noChangeArrowheads="1"/>
          </p:cNvSpPr>
          <p:nvPr/>
        </p:nvSpPr>
        <p:spPr bwMode="auto">
          <a:xfrm>
            <a:off x="6753225" y="3678238"/>
            <a:ext cx="1008063" cy="1203325"/>
          </a:xfrm>
          <a:prstGeom prst="rect">
            <a:avLst/>
          </a:prstGeom>
          <a:solidFill>
            <a:srgbClr val="FFFFFF"/>
          </a:solidFill>
          <a:ln w="9360">
            <a:solidFill>
              <a:srgbClr val="000000"/>
            </a:solidFill>
            <a:miter lim="800000"/>
            <a:headEnd/>
            <a:tailEnd/>
          </a:ln>
        </p:spPr>
        <p:txBody>
          <a:bodyPr lIns="90000" tIns="46800" rIns="36000" bIns="46800">
            <a:prstTxWarp prst="textNoShape">
              <a:avLst/>
            </a:prstTxWarp>
          </a:bodyPr>
          <a:lstStyle/>
          <a:p>
            <a:pPr>
              <a:buClr>
                <a:srgbClr val="120C80"/>
              </a:buClr>
              <a:buSzPct val="100000"/>
              <a:buFont typeface="Arial" pitchFamily="-65"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1000" b="1">
                <a:ea typeface="SimSun" pitchFamily="2" charset="-122"/>
                <a:cs typeface="SimSun" pitchFamily="2" charset="-122"/>
              </a:rPr>
              <a:t>MCS</a:t>
            </a:r>
            <a:br>
              <a:rPr lang="en-GB" sz="1000" b="1">
                <a:ea typeface="SimSun" pitchFamily="2" charset="-122"/>
                <a:cs typeface="SimSun" pitchFamily="2" charset="-122"/>
              </a:rPr>
            </a:br>
            <a:r>
              <a:rPr lang="en-GB" sz="1000" b="1">
                <a:ea typeface="SimSun" pitchFamily="2" charset="-122"/>
                <a:cs typeface="SimSun" pitchFamily="2" charset="-122"/>
              </a:rPr>
              <a:t>+DB Client</a:t>
            </a:r>
          </a:p>
        </p:txBody>
      </p:sp>
      <p:cxnSp>
        <p:nvCxnSpPr>
          <p:cNvPr id="35872" name="AutoShape 61"/>
          <p:cNvCxnSpPr>
            <a:cxnSpLocks noChangeShapeType="1"/>
          </p:cNvCxnSpPr>
          <p:nvPr/>
        </p:nvCxnSpPr>
        <p:spPr bwMode="auto">
          <a:xfrm rot="5400000">
            <a:off x="7036594" y="3431381"/>
            <a:ext cx="465138" cy="28575"/>
          </a:xfrm>
          <a:prstGeom prst="bentConnector3">
            <a:avLst>
              <a:gd name="adj1" fmla="val 49690"/>
            </a:avLst>
          </a:prstGeom>
          <a:noFill/>
          <a:ln w="28440">
            <a:solidFill>
              <a:srgbClr val="333399"/>
            </a:solidFill>
            <a:miter lim="800000"/>
            <a:headEnd type="triangle" w="med" len="med"/>
            <a:tailEnd type="triangle" w="med" len="med"/>
          </a:ln>
        </p:spPr>
      </p:cxnSp>
      <p:sp>
        <p:nvSpPr>
          <p:cNvPr id="35873" name="Rectangle 66"/>
          <p:cNvSpPr>
            <a:spLocks noChangeArrowheads="1"/>
          </p:cNvSpPr>
          <p:nvPr/>
        </p:nvSpPr>
        <p:spPr bwMode="auto">
          <a:xfrm>
            <a:off x="7916863" y="3662363"/>
            <a:ext cx="1008062" cy="1203325"/>
          </a:xfrm>
          <a:prstGeom prst="rect">
            <a:avLst/>
          </a:prstGeom>
          <a:solidFill>
            <a:srgbClr val="FFCCCC"/>
          </a:solidFill>
          <a:ln w="9360">
            <a:solidFill>
              <a:srgbClr val="000000"/>
            </a:solidFill>
            <a:miter lim="800000"/>
            <a:headEnd/>
            <a:tailEnd/>
          </a:ln>
        </p:spPr>
        <p:txBody>
          <a:bodyPr lIns="90000" tIns="46800" rIns="36000" bIns="46800">
            <a:prstTxWarp prst="textNoShape">
              <a:avLst/>
            </a:prstTxWarp>
          </a:bodyPr>
          <a:lstStyle/>
          <a:p>
            <a:pPr>
              <a:buClr>
                <a:srgbClr val="120C80"/>
              </a:buClr>
              <a:buSzPct val="100000"/>
              <a:buFont typeface="Arial" pitchFamily="-65"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1000" b="1">
                <a:ea typeface="SimSun" pitchFamily="2" charset="-122"/>
                <a:cs typeface="SimSun" pitchFamily="2" charset="-122"/>
              </a:rPr>
              <a:t>FCS Server</a:t>
            </a:r>
            <a:br>
              <a:rPr lang="en-GB" sz="1000" b="1">
                <a:ea typeface="SimSun" pitchFamily="2" charset="-122"/>
                <a:cs typeface="SimSun" pitchFamily="2" charset="-122"/>
              </a:rPr>
            </a:br>
            <a:endParaRPr lang="en-GB" sz="1000" b="1">
              <a:ea typeface="SimSun" pitchFamily="2" charset="-122"/>
              <a:cs typeface="SimSun" pitchFamily="2" charset="-122"/>
            </a:endParaRPr>
          </a:p>
        </p:txBody>
      </p:sp>
      <p:sp>
        <p:nvSpPr>
          <p:cNvPr id="35874" name="Line 68"/>
          <p:cNvSpPr>
            <a:spLocks noChangeShapeType="1"/>
          </p:cNvSpPr>
          <p:nvPr/>
        </p:nvSpPr>
        <p:spPr bwMode="auto">
          <a:xfrm>
            <a:off x="5410200" y="1417638"/>
            <a:ext cx="1588" cy="4511675"/>
          </a:xfrm>
          <a:prstGeom prst="line">
            <a:avLst/>
          </a:prstGeom>
          <a:noFill/>
          <a:ln w="9360">
            <a:solidFill>
              <a:srgbClr val="000000"/>
            </a:solidFill>
            <a:round/>
            <a:headEnd/>
            <a:tailEnd/>
          </a:ln>
        </p:spPr>
        <p:txBody>
          <a:bodyPr>
            <a:prstTxWarp prst="textNoShape">
              <a:avLst/>
            </a:prstTxWarp>
          </a:bodyPr>
          <a:lstStyle/>
          <a:p>
            <a:endParaRPr lang="en-US"/>
          </a:p>
        </p:txBody>
      </p:sp>
      <p:cxnSp>
        <p:nvCxnSpPr>
          <p:cNvPr id="35875" name="AutoShape 69"/>
          <p:cNvCxnSpPr>
            <a:cxnSpLocks noChangeShapeType="1"/>
          </p:cNvCxnSpPr>
          <p:nvPr/>
        </p:nvCxnSpPr>
        <p:spPr bwMode="auto">
          <a:xfrm rot="16200000" flipH="1">
            <a:off x="7626350" y="2867025"/>
            <a:ext cx="449263" cy="1141413"/>
          </a:xfrm>
          <a:prstGeom prst="bentConnector3">
            <a:avLst>
              <a:gd name="adj1" fmla="val 49676"/>
            </a:avLst>
          </a:prstGeom>
          <a:noFill/>
          <a:ln w="28440">
            <a:solidFill>
              <a:srgbClr val="333399"/>
            </a:solidFill>
            <a:miter lim="800000"/>
            <a:headEnd type="triangle" w="med" len="med"/>
            <a:tailEnd type="triangle" w="med" len="med"/>
          </a:ln>
        </p:spPr>
      </p:cxnSp>
      <p:pic>
        <p:nvPicPr>
          <p:cNvPr id="35877" name="Picture 75" descr="CG1AE.wmf"/>
          <p:cNvPicPr>
            <a:picLocks noChangeAspect="1"/>
          </p:cNvPicPr>
          <p:nvPr/>
        </p:nvPicPr>
        <p:blipFill>
          <a:blip r:embed="rId5"/>
          <a:srcRect/>
          <a:stretch>
            <a:fillRect/>
          </a:stretch>
        </p:blipFill>
        <p:spPr bwMode="auto">
          <a:xfrm>
            <a:off x="4498975" y="3989388"/>
            <a:ext cx="620713" cy="893762"/>
          </a:xfrm>
          <a:prstGeom prst="rect">
            <a:avLst/>
          </a:prstGeom>
          <a:noFill/>
          <a:ln w="9525">
            <a:noFill/>
            <a:miter lim="800000"/>
            <a:headEnd/>
            <a:tailEnd/>
          </a:ln>
        </p:spPr>
      </p:pic>
      <p:pic>
        <p:nvPicPr>
          <p:cNvPr id="35878" name="Picture 76" descr="CG1A5.wmf"/>
          <p:cNvPicPr>
            <a:picLocks noChangeAspect="1"/>
          </p:cNvPicPr>
          <p:nvPr/>
        </p:nvPicPr>
        <p:blipFill>
          <a:blip r:embed="rId6"/>
          <a:srcRect/>
          <a:stretch>
            <a:fillRect/>
          </a:stretch>
        </p:blipFill>
        <p:spPr bwMode="auto">
          <a:xfrm>
            <a:off x="334963" y="4025900"/>
            <a:ext cx="609600" cy="830263"/>
          </a:xfrm>
          <a:prstGeom prst="rect">
            <a:avLst/>
          </a:prstGeom>
          <a:noFill/>
          <a:ln w="9525">
            <a:noFill/>
            <a:miter lim="800000"/>
            <a:headEnd/>
            <a:tailEnd/>
          </a:ln>
        </p:spPr>
      </p:pic>
      <p:pic>
        <p:nvPicPr>
          <p:cNvPr id="35879" name="Picture 77" descr="CG1A5.wmf"/>
          <p:cNvPicPr>
            <a:picLocks noChangeAspect="1"/>
          </p:cNvPicPr>
          <p:nvPr/>
        </p:nvPicPr>
        <p:blipFill>
          <a:blip r:embed="rId6"/>
          <a:srcRect/>
          <a:stretch>
            <a:fillRect/>
          </a:stretch>
        </p:blipFill>
        <p:spPr bwMode="auto">
          <a:xfrm>
            <a:off x="1858963" y="4025900"/>
            <a:ext cx="609600" cy="830263"/>
          </a:xfrm>
          <a:prstGeom prst="rect">
            <a:avLst/>
          </a:prstGeom>
          <a:noFill/>
          <a:ln w="9525">
            <a:noFill/>
            <a:miter lim="800000"/>
            <a:headEnd/>
            <a:tailEnd/>
          </a:ln>
        </p:spPr>
      </p:pic>
      <p:pic>
        <p:nvPicPr>
          <p:cNvPr id="35880" name="Picture 78" descr="CG1A5.wmf"/>
          <p:cNvPicPr>
            <a:picLocks noChangeAspect="1"/>
          </p:cNvPicPr>
          <p:nvPr/>
        </p:nvPicPr>
        <p:blipFill>
          <a:blip r:embed="rId6"/>
          <a:srcRect/>
          <a:stretch>
            <a:fillRect/>
          </a:stretch>
        </p:blipFill>
        <p:spPr bwMode="auto">
          <a:xfrm>
            <a:off x="3292475" y="4025900"/>
            <a:ext cx="609600" cy="830263"/>
          </a:xfrm>
          <a:prstGeom prst="rect">
            <a:avLst/>
          </a:prstGeom>
          <a:noFill/>
          <a:ln w="9525">
            <a:noFill/>
            <a:miter lim="800000"/>
            <a:headEnd/>
            <a:tailEnd/>
          </a:ln>
        </p:spPr>
      </p:pic>
      <p:pic>
        <p:nvPicPr>
          <p:cNvPr id="35881" name="Picture 79" descr="CG1A5.wmf"/>
          <p:cNvPicPr>
            <a:picLocks noChangeAspect="1"/>
          </p:cNvPicPr>
          <p:nvPr/>
        </p:nvPicPr>
        <p:blipFill>
          <a:blip r:embed="rId6"/>
          <a:srcRect/>
          <a:stretch>
            <a:fillRect/>
          </a:stretch>
        </p:blipFill>
        <p:spPr bwMode="auto">
          <a:xfrm>
            <a:off x="6969125" y="4025900"/>
            <a:ext cx="609600" cy="830263"/>
          </a:xfrm>
          <a:prstGeom prst="rect">
            <a:avLst/>
          </a:prstGeom>
          <a:noFill/>
          <a:ln w="9525">
            <a:noFill/>
            <a:miter lim="800000"/>
            <a:headEnd/>
            <a:tailEnd/>
          </a:ln>
        </p:spPr>
      </p:pic>
      <p:pic>
        <p:nvPicPr>
          <p:cNvPr id="35882" name="Picture 80" descr="CG1A9.wmf"/>
          <p:cNvPicPr>
            <a:picLocks noChangeAspect="1"/>
          </p:cNvPicPr>
          <p:nvPr/>
        </p:nvPicPr>
        <p:blipFill>
          <a:blip r:embed="rId7"/>
          <a:srcRect/>
          <a:stretch>
            <a:fillRect/>
          </a:stretch>
        </p:blipFill>
        <p:spPr bwMode="auto">
          <a:xfrm>
            <a:off x="1689100" y="5319713"/>
            <a:ext cx="619125" cy="842962"/>
          </a:xfrm>
          <a:prstGeom prst="rect">
            <a:avLst/>
          </a:prstGeom>
          <a:noFill/>
          <a:ln w="9525">
            <a:noFill/>
            <a:miter lim="800000"/>
            <a:headEnd/>
            <a:tailEnd/>
          </a:ln>
        </p:spPr>
      </p:pic>
      <p:pic>
        <p:nvPicPr>
          <p:cNvPr id="35883" name="Picture 82" descr="CG1AE.wmf"/>
          <p:cNvPicPr>
            <a:picLocks noChangeAspect="1"/>
          </p:cNvPicPr>
          <p:nvPr/>
        </p:nvPicPr>
        <p:blipFill>
          <a:blip r:embed="rId5"/>
          <a:srcRect/>
          <a:stretch>
            <a:fillRect/>
          </a:stretch>
        </p:blipFill>
        <p:spPr bwMode="auto">
          <a:xfrm>
            <a:off x="8197850" y="3989388"/>
            <a:ext cx="619125" cy="893762"/>
          </a:xfrm>
          <a:prstGeom prst="rect">
            <a:avLst/>
          </a:prstGeom>
          <a:noFill/>
          <a:ln w="9525">
            <a:noFill/>
            <a:miter lim="800000"/>
            <a:headEnd/>
            <a:tailEnd/>
          </a:ln>
        </p:spPr>
      </p:pic>
      <p:pic>
        <p:nvPicPr>
          <p:cNvPr id="35884" name="Picture 83" descr="CG1A9.wmf"/>
          <p:cNvPicPr>
            <a:picLocks noChangeAspect="1"/>
          </p:cNvPicPr>
          <p:nvPr/>
        </p:nvPicPr>
        <p:blipFill>
          <a:blip r:embed="rId7"/>
          <a:srcRect/>
          <a:stretch>
            <a:fillRect/>
          </a:stretch>
        </p:blipFill>
        <p:spPr bwMode="auto">
          <a:xfrm>
            <a:off x="3332163" y="5338763"/>
            <a:ext cx="620712" cy="842962"/>
          </a:xfrm>
          <a:prstGeom prst="rect">
            <a:avLst/>
          </a:prstGeom>
          <a:noFill/>
          <a:ln w="9525">
            <a:noFill/>
            <a:miter lim="800000"/>
            <a:headEnd/>
            <a:tailEnd/>
          </a:ln>
        </p:spPr>
      </p:pic>
      <p:pic>
        <p:nvPicPr>
          <p:cNvPr id="35885" name="Picture 84" descr="CG1A9.wmf"/>
          <p:cNvPicPr>
            <a:picLocks noChangeAspect="1"/>
          </p:cNvPicPr>
          <p:nvPr/>
        </p:nvPicPr>
        <p:blipFill>
          <a:blip r:embed="rId7"/>
          <a:srcRect/>
          <a:stretch>
            <a:fillRect/>
          </a:stretch>
        </p:blipFill>
        <p:spPr bwMode="auto">
          <a:xfrm>
            <a:off x="7002463" y="5461795"/>
            <a:ext cx="619125" cy="842962"/>
          </a:xfrm>
          <a:prstGeom prst="rect">
            <a:avLst/>
          </a:prstGeom>
          <a:noFill/>
          <a:ln w="9525">
            <a:noFill/>
            <a:miter lim="800000"/>
            <a:headEnd/>
            <a:tailEnd/>
          </a:ln>
        </p:spPr>
      </p:pic>
      <p:sp>
        <p:nvSpPr>
          <p:cNvPr id="35886" name="Line 27"/>
          <p:cNvSpPr>
            <a:spLocks noChangeShapeType="1"/>
          </p:cNvSpPr>
          <p:nvPr/>
        </p:nvSpPr>
        <p:spPr bwMode="auto">
          <a:xfrm>
            <a:off x="2025650" y="4814888"/>
            <a:ext cx="1588" cy="352425"/>
          </a:xfrm>
          <a:prstGeom prst="line">
            <a:avLst/>
          </a:prstGeom>
          <a:noFill/>
          <a:ln w="28440">
            <a:solidFill>
              <a:srgbClr val="000000"/>
            </a:solidFill>
            <a:round/>
            <a:headEnd/>
            <a:tailEnd type="arrow" w="med" len="med"/>
          </a:ln>
        </p:spPr>
        <p:txBody>
          <a:bodyPr>
            <a:prstTxWarp prst="textNoShape">
              <a:avLst/>
            </a:prstTxWarp>
          </a:bodyPr>
          <a:lstStyle/>
          <a:p>
            <a:endParaRPr lang="en-US"/>
          </a:p>
        </p:txBody>
      </p:sp>
      <p:sp>
        <p:nvSpPr>
          <p:cNvPr id="35887" name="Line 58"/>
          <p:cNvSpPr>
            <a:spLocks noChangeShapeType="1"/>
          </p:cNvSpPr>
          <p:nvPr/>
        </p:nvSpPr>
        <p:spPr bwMode="auto">
          <a:xfrm>
            <a:off x="7210425" y="4767263"/>
            <a:ext cx="6350" cy="457200"/>
          </a:xfrm>
          <a:prstGeom prst="line">
            <a:avLst/>
          </a:prstGeom>
          <a:noFill/>
          <a:ln w="28440">
            <a:solidFill>
              <a:srgbClr val="000000"/>
            </a:solidFill>
            <a:round/>
            <a:headEnd/>
            <a:tailEnd type="arrow" w="med" len="med"/>
          </a:ln>
        </p:spPr>
        <p:txBody>
          <a:bodyPr>
            <a:prstTxWarp prst="textNoShape">
              <a:avLst/>
            </a:prstTxWarp>
          </a:bodyPr>
          <a:lstStyle/>
          <a:p>
            <a:endParaRPr lang="en-US"/>
          </a:p>
        </p:txBody>
      </p:sp>
      <p:sp>
        <p:nvSpPr>
          <p:cNvPr id="57" name="Rectangle 53"/>
          <p:cNvSpPr>
            <a:spLocks noChangeArrowheads="1"/>
          </p:cNvSpPr>
          <p:nvPr/>
        </p:nvSpPr>
        <p:spPr bwMode="auto">
          <a:xfrm>
            <a:off x="5514976" y="5114925"/>
            <a:ext cx="1008062" cy="1255712"/>
          </a:xfrm>
          <a:prstGeom prst="rect">
            <a:avLst/>
          </a:prstGeom>
          <a:solidFill>
            <a:srgbClr val="FFFF99"/>
          </a:solidFill>
          <a:ln w="9360">
            <a:solidFill>
              <a:srgbClr val="000000"/>
            </a:solidFill>
            <a:miter lim="800000"/>
            <a:headEnd/>
            <a:tailEnd/>
          </a:ln>
        </p:spPr>
        <p:txBody>
          <a:bodyPr lIns="90000" tIns="46800" rIns="36000" bIns="46800">
            <a:prstTxWarp prst="textNoShape">
              <a:avLst/>
            </a:prstTxWarp>
          </a:bodyPr>
          <a:lstStyle/>
          <a:p>
            <a:pPr>
              <a:buClr>
                <a:srgbClr val="120C80"/>
              </a:buClr>
              <a:buSzPct val="100000"/>
              <a:buFont typeface="Arial" pitchFamily="-65"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1000" b="1" dirty="0" smtClean="0">
                <a:ea typeface="SimSun" pitchFamily="2" charset="-122"/>
                <a:cs typeface="SimSun" pitchFamily="2" charset="-122"/>
              </a:rPr>
              <a:t>3D Index Server</a:t>
            </a:r>
            <a:endParaRPr lang="en-GB" sz="1000" b="1" dirty="0">
              <a:ea typeface="SimSun" pitchFamily="2" charset="-122"/>
              <a:cs typeface="SimSun" pitchFamily="2" charset="-122"/>
            </a:endParaRPr>
          </a:p>
        </p:txBody>
      </p:sp>
      <p:pic>
        <p:nvPicPr>
          <p:cNvPr id="58" name="Picture 88"/>
          <p:cNvPicPr>
            <a:picLocks noChangeAspect="1"/>
          </p:cNvPicPr>
          <p:nvPr/>
        </p:nvPicPr>
        <p:blipFill>
          <a:blip r:embed="rId8"/>
          <a:srcRect/>
          <a:stretch>
            <a:fillRect/>
          </a:stretch>
        </p:blipFill>
        <p:spPr bwMode="auto">
          <a:xfrm>
            <a:off x="5694363" y="5486400"/>
            <a:ext cx="609600" cy="835025"/>
          </a:xfrm>
          <a:prstGeom prst="rect">
            <a:avLst/>
          </a:prstGeom>
          <a:noFill/>
          <a:ln w="9525">
            <a:noFill/>
            <a:miter lim="800000"/>
            <a:headEnd/>
            <a:tailEnd/>
          </a:ln>
        </p:spPr>
      </p:pic>
      <p:cxnSp>
        <p:nvCxnSpPr>
          <p:cNvPr id="59" name="AutoShape 61"/>
          <p:cNvCxnSpPr>
            <a:cxnSpLocks noChangeShapeType="1"/>
            <a:endCxn id="57" idx="3"/>
          </p:cNvCxnSpPr>
          <p:nvPr/>
        </p:nvCxnSpPr>
        <p:spPr bwMode="auto">
          <a:xfrm rot="5400000">
            <a:off x="5468940" y="4499768"/>
            <a:ext cx="2297111" cy="188914"/>
          </a:xfrm>
          <a:prstGeom prst="bentConnector2">
            <a:avLst/>
          </a:prstGeom>
          <a:noFill/>
          <a:ln w="28440">
            <a:solidFill>
              <a:srgbClr val="333399"/>
            </a:solidFill>
            <a:miter lim="800000"/>
            <a:headEnd type="triangle" w="med" len="med"/>
            <a:tailEnd type="triangle" w="med" len="med"/>
          </a:ln>
        </p:spPr>
      </p:cxnSp>
      <p:pic>
        <p:nvPicPr>
          <p:cNvPr id="63" name="Picture 33" descr="generc-tower.jpg"/>
          <p:cNvPicPr>
            <a:picLocks noChangeAspect="1"/>
          </p:cNvPicPr>
          <p:nvPr/>
        </p:nvPicPr>
        <p:blipFill>
          <a:blip r:embed="rId9">
            <a:clrChange>
              <a:clrFrom>
                <a:srgbClr val="FDFEFE"/>
              </a:clrFrom>
              <a:clrTo>
                <a:srgbClr val="FDFEFE">
                  <a:alpha val="0"/>
                </a:srgbClr>
              </a:clrTo>
            </a:clrChange>
          </a:blip>
          <a:srcRect/>
          <a:stretch>
            <a:fillRect/>
          </a:stretch>
        </p:blipFill>
        <p:spPr bwMode="auto">
          <a:xfrm>
            <a:off x="5624658" y="3963246"/>
            <a:ext cx="837910" cy="913554"/>
          </a:xfrm>
          <a:prstGeom prst="rect">
            <a:avLst/>
          </a:prstGeom>
          <a:noFill/>
          <a:ln w="9525">
            <a:noFill/>
            <a:miter lim="800000"/>
            <a:headEnd/>
            <a:tailEnd/>
          </a:ln>
        </p:spPr>
      </p:pic>
      <p:pic>
        <p:nvPicPr>
          <p:cNvPr id="64" name="Picture 21" descr="C:\Documents and Settings\Administrator\My Documents\My Pictures\Microsoft Clip Organizer\CG213.bmp"/>
          <p:cNvPicPr>
            <a:picLocks noChangeAspect="1" noChangeArrowheads="1"/>
          </p:cNvPicPr>
          <p:nvPr/>
        </p:nvPicPr>
        <p:blipFill>
          <a:blip r:embed="rId10" cstate="print">
            <a:clrChange>
              <a:clrFrom>
                <a:srgbClr val="FFFFFF"/>
              </a:clrFrom>
              <a:clrTo>
                <a:srgbClr val="FFFFFF">
                  <a:alpha val="0"/>
                </a:srgbClr>
              </a:clrTo>
            </a:clrChange>
          </a:blip>
          <a:srcRect/>
          <a:stretch>
            <a:fillRect/>
          </a:stretch>
        </p:blipFill>
        <p:spPr bwMode="auto">
          <a:xfrm>
            <a:off x="6109641" y="4482677"/>
            <a:ext cx="217237" cy="260684"/>
          </a:xfrm>
          <a:prstGeom prst="rect">
            <a:avLst/>
          </a:prstGeom>
          <a:solidFill>
            <a:srgbClr val="FEFFF6"/>
          </a:solidFill>
          <a:ln w="9525">
            <a:solidFill>
              <a:schemeClr val="tx1"/>
            </a:solidFill>
            <a:miter lim="800000"/>
            <a:headEnd/>
            <a:tailEnd/>
          </a:ln>
        </p:spPr>
      </p:pic>
      <p:sp>
        <p:nvSpPr>
          <p:cNvPr id="65" name="Rectangle 42"/>
          <p:cNvSpPr>
            <a:spLocks noChangeArrowheads="1"/>
          </p:cNvSpPr>
          <p:nvPr/>
        </p:nvSpPr>
        <p:spPr bwMode="auto">
          <a:xfrm>
            <a:off x="7989887" y="5173665"/>
            <a:ext cx="1008063" cy="1203325"/>
          </a:xfrm>
          <a:prstGeom prst="rect">
            <a:avLst/>
          </a:prstGeom>
          <a:solidFill>
            <a:schemeClr val="accent1"/>
          </a:solidFill>
          <a:ln w="9360">
            <a:solidFill>
              <a:srgbClr val="000000"/>
            </a:solidFill>
            <a:miter lim="800000"/>
            <a:headEnd/>
            <a:tailEnd/>
          </a:ln>
        </p:spPr>
        <p:txBody>
          <a:bodyPr lIns="90000" tIns="46800" rIns="36000" bIns="46800">
            <a:prstTxWarp prst="textNoShape">
              <a:avLst/>
            </a:prstTxWarp>
          </a:bodyPr>
          <a:lstStyle/>
          <a:p>
            <a:pPr>
              <a:buClr>
                <a:srgbClr val="120C80"/>
              </a:buClr>
              <a:buSzPct val="100000"/>
              <a:buFont typeface="Arial" pitchFamily="-109"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GB" sz="1000" b="1" dirty="0" smtClean="0">
                <a:latin typeface="Arial" pitchFamily="-109" charset="0"/>
                <a:ea typeface="SimSun" pitchFamily="2" charset="-122"/>
                <a:cs typeface="SimSun" pitchFamily="2" charset="-122"/>
              </a:rPr>
              <a:t>Conferencing </a:t>
            </a:r>
            <a:r>
              <a:rPr lang="en-GB" sz="1000" b="1" dirty="0">
                <a:latin typeface="Arial" pitchFamily="-109" charset="0"/>
                <a:ea typeface="SimSun" pitchFamily="2" charset="-122"/>
                <a:cs typeface="SimSun" pitchFamily="2" charset="-122"/>
              </a:rPr>
              <a:t>Server</a:t>
            </a:r>
            <a:br>
              <a:rPr lang="en-GB" sz="1000" b="1" dirty="0">
                <a:latin typeface="Arial" pitchFamily="-109" charset="0"/>
                <a:ea typeface="SimSun" pitchFamily="2" charset="-122"/>
                <a:cs typeface="SimSun" pitchFamily="2" charset="-122"/>
              </a:rPr>
            </a:br>
            <a:endParaRPr lang="en-GB" sz="1000" b="1" dirty="0">
              <a:latin typeface="Arial" pitchFamily="-109" charset="0"/>
              <a:ea typeface="SimSun" pitchFamily="2" charset="-122"/>
              <a:cs typeface="SimSun" pitchFamily="2" charset="-122"/>
            </a:endParaRPr>
          </a:p>
        </p:txBody>
      </p:sp>
      <p:pic>
        <p:nvPicPr>
          <p:cNvPr id="67" name="Picture 11"/>
          <p:cNvPicPr>
            <a:picLocks noChangeAspect="1" noChangeArrowheads="1"/>
          </p:cNvPicPr>
          <p:nvPr/>
        </p:nvPicPr>
        <p:blipFill>
          <a:blip r:embed="rId11" cstate="print">
            <a:clrChange>
              <a:clrFrom>
                <a:srgbClr val="FFFFFF"/>
              </a:clrFrom>
              <a:clrTo>
                <a:srgbClr val="FFFFFF">
                  <a:alpha val="0"/>
                </a:srgbClr>
              </a:clrTo>
            </a:clrChange>
          </a:blip>
          <a:srcRect/>
          <a:stretch>
            <a:fillRect/>
          </a:stretch>
        </p:blipFill>
        <p:spPr bwMode="auto">
          <a:xfrm>
            <a:off x="8197754" y="5461795"/>
            <a:ext cx="727171" cy="859630"/>
          </a:xfrm>
          <a:prstGeom prst="rect">
            <a:avLst/>
          </a:prstGeom>
          <a:noFill/>
          <a:ln w="28440">
            <a:noFill/>
            <a:miter lim="800000"/>
            <a:headEnd/>
            <a:tailEnd/>
          </a:ln>
        </p:spPr>
      </p:pic>
      <p:cxnSp>
        <p:nvCxnSpPr>
          <p:cNvPr id="68" name="AutoShape 61"/>
          <p:cNvCxnSpPr>
            <a:cxnSpLocks noChangeShapeType="1"/>
            <a:endCxn id="65" idx="1"/>
          </p:cNvCxnSpPr>
          <p:nvPr/>
        </p:nvCxnSpPr>
        <p:spPr bwMode="auto">
          <a:xfrm rot="16200000" flipH="1">
            <a:off x="6766718" y="4552158"/>
            <a:ext cx="2298703" cy="147636"/>
          </a:xfrm>
          <a:prstGeom prst="bentConnector2">
            <a:avLst/>
          </a:prstGeom>
          <a:noFill/>
          <a:ln w="28440">
            <a:solidFill>
              <a:srgbClr val="333399"/>
            </a:solidFill>
            <a:miter lim="800000"/>
            <a:headEnd type="triangle" w="med" len="med"/>
            <a:tailEnd type="triangle" w="med" len="med"/>
          </a:ln>
        </p:spPr>
      </p:cxnSp>
      <p:grpSp>
        <p:nvGrpSpPr>
          <p:cNvPr id="71" name="Group 28"/>
          <p:cNvGrpSpPr>
            <a:grpSpLocks/>
          </p:cNvGrpSpPr>
          <p:nvPr/>
        </p:nvGrpSpPr>
        <p:grpSpPr bwMode="auto">
          <a:xfrm>
            <a:off x="6815138" y="2565401"/>
            <a:ext cx="936625" cy="644525"/>
            <a:chOff x="2195" y="1855"/>
            <a:chExt cx="590" cy="406"/>
          </a:xfrm>
        </p:grpSpPr>
        <p:pic>
          <p:nvPicPr>
            <p:cNvPr id="72" name="Picture 29" descr="PC_xml_Web_Service"/>
            <p:cNvPicPr>
              <a:picLocks noChangeAspect="1" noChangeArrowheads="1"/>
            </p:cNvPicPr>
            <p:nvPr/>
          </p:nvPicPr>
          <p:blipFill>
            <a:blip r:embed="rId3"/>
            <a:srcRect/>
            <a:stretch>
              <a:fillRect/>
            </a:stretch>
          </p:blipFill>
          <p:spPr bwMode="auto">
            <a:xfrm>
              <a:off x="2356" y="1855"/>
              <a:ext cx="430" cy="407"/>
            </a:xfrm>
            <a:prstGeom prst="rect">
              <a:avLst/>
            </a:prstGeom>
            <a:noFill/>
            <a:ln w="9525">
              <a:noFill/>
              <a:miter lim="800000"/>
              <a:headEnd/>
              <a:tailEnd/>
            </a:ln>
          </p:spPr>
        </p:pic>
        <p:pic>
          <p:nvPicPr>
            <p:cNvPr id="73" name="Picture 30" descr="BlueUser"/>
            <p:cNvPicPr>
              <a:picLocks noChangeAspect="1" noChangeArrowheads="1"/>
            </p:cNvPicPr>
            <p:nvPr/>
          </p:nvPicPr>
          <p:blipFill>
            <a:blip r:embed="rId4"/>
            <a:srcRect/>
            <a:stretch>
              <a:fillRect/>
            </a:stretch>
          </p:blipFill>
          <p:spPr bwMode="auto">
            <a:xfrm>
              <a:off x="2195" y="1961"/>
              <a:ext cx="274" cy="287"/>
            </a:xfrm>
            <a:prstGeom prst="rect">
              <a:avLst/>
            </a:prstGeom>
            <a:noFill/>
            <a:ln w="9525">
              <a:noFill/>
              <a:miter lim="800000"/>
              <a:headEnd/>
              <a:tailEnd/>
            </a:ln>
          </p:spPr>
        </p:pic>
      </p:grpSp>
    </p:spTree>
  </p:cSld>
  <p:clrMapOvr>
    <a:masterClrMapping/>
  </p:clrMapOvr>
  <p:transition spd="med"/>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Authentication Concepts</a:t>
            </a:r>
            <a:endParaRPr lang="en-US" dirty="0"/>
          </a:p>
        </p:txBody>
      </p:sp>
      <p:sp>
        <p:nvSpPr>
          <p:cNvPr id="3" name="Espace réservé du contenu 2"/>
          <p:cNvSpPr>
            <a:spLocks noGrp="1"/>
          </p:cNvSpPr>
          <p:nvPr>
            <p:ph idx="1"/>
          </p:nvPr>
        </p:nvSpPr>
        <p:spPr/>
        <p:txBody>
          <a:bodyPr/>
          <a:lstStyle/>
          <a:p>
            <a:r>
              <a:rPr lang="en-US" dirty="0" smtClean="0"/>
              <a:t>ENOVIA V6 Supports two kinds of Authentication:</a:t>
            </a:r>
          </a:p>
          <a:p>
            <a:pPr lvl="1"/>
            <a:r>
              <a:rPr lang="en-US" dirty="0" smtClean="0"/>
              <a:t>Internal Authentication </a:t>
            </a:r>
            <a:r>
              <a:rPr lang="fr-FR" dirty="0" smtClean="0"/>
              <a:t>–</a:t>
            </a:r>
            <a:r>
              <a:rPr lang="en-US" dirty="0" smtClean="0"/>
              <a:t> users are authenticated by ENOVIA V6. Users can be defined:</a:t>
            </a:r>
          </a:p>
          <a:p>
            <a:pPr lvl="2"/>
            <a:r>
              <a:rPr lang="fr-FR" sz="2000" dirty="0" smtClean="0"/>
              <a:t>B</a:t>
            </a:r>
            <a:r>
              <a:rPr lang="en-US" sz="2000" dirty="0" err="1" smtClean="0"/>
              <a:t>y</a:t>
            </a:r>
            <a:r>
              <a:rPr lang="en-US" sz="2000" dirty="0" smtClean="0"/>
              <a:t> the ENOVIA V6 server (default) </a:t>
            </a:r>
            <a:r>
              <a:rPr lang="fr-FR" sz="2000" dirty="0" smtClean="0"/>
              <a:t>–</a:t>
            </a:r>
            <a:r>
              <a:rPr lang="en-US" sz="2000" dirty="0" smtClean="0"/>
              <a:t>or</a:t>
            </a:r>
            <a:r>
              <a:rPr lang="fr-FR" sz="2000" dirty="0" smtClean="0"/>
              <a:t>—</a:t>
            </a:r>
            <a:endParaRPr lang="en-US" sz="2000" dirty="0" smtClean="0"/>
          </a:p>
          <a:p>
            <a:pPr lvl="2"/>
            <a:r>
              <a:rPr lang="en-US" sz="2000" dirty="0" smtClean="0"/>
              <a:t>In an external LDAP server with a mapping to the same username in the ENOVIA V6 Server</a:t>
            </a:r>
          </a:p>
          <a:p>
            <a:pPr lvl="1"/>
            <a:r>
              <a:rPr lang="en-US" dirty="0" smtClean="0"/>
              <a:t>External Authentication </a:t>
            </a:r>
            <a:r>
              <a:rPr lang="fr-FR" dirty="0" smtClean="0"/>
              <a:t>–</a:t>
            </a:r>
            <a:r>
              <a:rPr lang="en-US" dirty="0" smtClean="0"/>
              <a:t> users are authenticated against a Single Sign-On solution such as Tivoli Policy Director or </a:t>
            </a:r>
            <a:r>
              <a:rPr lang="en-US" dirty="0" err="1" smtClean="0"/>
              <a:t>SiteMinderNetegrity</a:t>
            </a:r>
            <a:r>
              <a:rPr lang="en-US" dirty="0" smtClean="0"/>
              <a:t> or Clear Trust.</a:t>
            </a:r>
          </a:p>
          <a:p>
            <a:r>
              <a:rPr lang="en-US" dirty="0" smtClean="0"/>
              <a:t>Full instructions are location in the ENOVIA V6 Install Guide in the </a:t>
            </a:r>
            <a:r>
              <a:rPr lang="fr-FR" dirty="0" err="1" smtClean="0"/>
              <a:t>Integratingwith</a:t>
            </a:r>
            <a:r>
              <a:rPr lang="fr-FR" dirty="0" smtClean="0"/>
              <a:t> LDAP and </a:t>
            </a:r>
            <a:r>
              <a:rPr lang="fr-FR" dirty="0" err="1" smtClean="0"/>
              <a:t>ExternalAuthentication</a:t>
            </a:r>
            <a:r>
              <a:rPr lang="fr-FR" dirty="0" smtClean="0"/>
              <a:t> Tools  </a:t>
            </a:r>
            <a:r>
              <a:rPr lang="fr-FR" dirty="0" err="1" smtClean="0"/>
              <a:t>Chapter</a:t>
            </a:r>
            <a:endParaRPr lang="en-US" dirty="0" smtClean="0"/>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Internal Authentication with External LDAP</a:t>
            </a:r>
            <a:endParaRPr lang="en-US" dirty="0"/>
          </a:p>
        </p:txBody>
      </p:sp>
      <p:sp>
        <p:nvSpPr>
          <p:cNvPr id="6" name="Espace réservé du contenu 5"/>
          <p:cNvSpPr>
            <a:spLocks noGrp="1"/>
          </p:cNvSpPr>
          <p:nvPr>
            <p:ph idx="1"/>
          </p:nvPr>
        </p:nvSpPr>
        <p:spPr>
          <a:xfrm>
            <a:off x="679450" y="685800"/>
            <a:ext cx="8226425" cy="5410200"/>
          </a:xfrm>
        </p:spPr>
        <p:txBody>
          <a:bodyPr/>
          <a:lstStyle/>
          <a:p>
            <a:r>
              <a:rPr lang="en-US" dirty="0" smtClean="0"/>
              <a:t>Requirements:</a:t>
            </a:r>
          </a:p>
          <a:p>
            <a:pPr lvl="1"/>
            <a:r>
              <a:rPr lang="en-US" dirty="0" smtClean="0"/>
              <a:t>LDAP Directory (</a:t>
            </a:r>
            <a:r>
              <a:rPr lang="en-US" dirty="0" err="1" smtClean="0"/>
              <a:t>OpenLDAP</a:t>
            </a:r>
            <a:r>
              <a:rPr lang="en-US" dirty="0" smtClean="0"/>
              <a:t> or Active Directory) with existing users</a:t>
            </a:r>
          </a:p>
          <a:p>
            <a:pPr lvl="1"/>
            <a:r>
              <a:rPr lang="en-US" dirty="0" smtClean="0"/>
              <a:t>ENOVIA V6 R2009x server with active users having the same name as in the directory </a:t>
            </a:r>
            <a:r>
              <a:rPr lang="fr-FR" dirty="0" smtClean="0"/>
              <a:t>–</a:t>
            </a:r>
            <a:r>
              <a:rPr lang="en-US" dirty="0" smtClean="0"/>
              <a:t> or </a:t>
            </a:r>
            <a:r>
              <a:rPr lang="fr-FR" dirty="0" smtClean="0"/>
              <a:t>–</a:t>
            </a:r>
            <a:endParaRPr lang="en-US" dirty="0" smtClean="0"/>
          </a:p>
          <a:p>
            <a:pPr lvl="1"/>
            <a:r>
              <a:rPr lang="en-US" dirty="0" smtClean="0"/>
              <a:t>MX_PAM_PERSON_CREATE=TRUE meaning that authenticated users will have their PERSON object created automatically inside ENOVIA V6</a:t>
            </a:r>
          </a:p>
          <a:p>
            <a:r>
              <a:rPr lang="en-US" sz="800" dirty="0" smtClean="0"/>
              <a:t>    </a:t>
            </a:r>
            <a:r>
              <a:rPr lang="en-US" dirty="0" smtClean="0"/>
              <a:t>Initial binding with a privileged user</a:t>
            </a:r>
          </a:p>
          <a:p>
            <a:pPr lvl="2"/>
            <a:r>
              <a:rPr lang="en-US" i="1" dirty="0" smtClean="0"/>
              <a:t>Binding as a privileged user means using the DN and password for a specific user. This user is usually an administrator who has the ability to access all the attributes of the users or a subset of users who are designated as ENOVIA Live Collaboration Server platform users.</a:t>
            </a:r>
            <a:endParaRPr lang="en-US" dirty="0" smtClean="0"/>
          </a:p>
          <a:p>
            <a:r>
              <a:rPr lang="en-US" dirty="0" smtClean="0"/>
              <a:t>All following rebinds with a named user</a:t>
            </a:r>
          </a:p>
          <a:p>
            <a:pPr lvl="2"/>
            <a:r>
              <a:rPr lang="en-US" i="1" dirty="0" smtClean="0"/>
              <a:t>Named user binding means that the system performs all rebinds with the DN associated with the entered username and with the entered password. Use this method for rebinding if your LDAP server or security needs require that the user be authenticated directly against the LDAP directory server.</a:t>
            </a:r>
            <a:endParaRPr lang="en-US" dirty="0" smtClean="0"/>
          </a:p>
          <a:p>
            <a:pPr>
              <a:buNone/>
            </a:pPr>
            <a:endParaRPr lang="en-US" dirty="0"/>
          </a:p>
        </p:txBody>
      </p:sp>
    </p:spTree>
  </p:cSld>
  <p:clrMapOvr>
    <a:masterClrMapping/>
  </p:clrMapOvr>
  <p:transition/>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p:cNvPicPr>
            <a:picLocks noChangeAspect="1"/>
          </p:cNvPicPr>
          <p:nvPr/>
        </p:nvPicPr>
        <p:blipFill>
          <a:blip r:embed="rId2">
            <a:clrChange>
              <a:clrFrom>
                <a:srgbClr val="FFFFFF"/>
              </a:clrFrom>
              <a:clrTo>
                <a:srgbClr val="FFFFFF">
                  <a:alpha val="0"/>
                </a:srgbClr>
              </a:clrTo>
            </a:clrChange>
          </a:blip>
          <a:stretch>
            <a:fillRect/>
          </a:stretch>
        </p:blipFill>
        <p:spPr>
          <a:xfrm>
            <a:off x="572448" y="1066800"/>
            <a:ext cx="7795816" cy="5335803"/>
          </a:xfrm>
          <a:prstGeom prst="rect">
            <a:avLst/>
          </a:prstGeom>
        </p:spPr>
      </p:pic>
      <p:sp>
        <p:nvSpPr>
          <p:cNvPr id="2" name="Titre 1"/>
          <p:cNvSpPr>
            <a:spLocks noGrp="1"/>
          </p:cNvSpPr>
          <p:nvPr>
            <p:ph type="title"/>
          </p:nvPr>
        </p:nvSpPr>
        <p:spPr/>
        <p:txBody>
          <a:bodyPr/>
          <a:lstStyle/>
          <a:p>
            <a:r>
              <a:rPr lang="en-US" dirty="0" smtClean="0"/>
              <a:t>Details of Binding Process</a:t>
            </a:r>
            <a:endParaRPr lang="en-US" dirty="0"/>
          </a:p>
        </p:txBody>
      </p:sp>
      <p:sp>
        <p:nvSpPr>
          <p:cNvPr id="5" name="ZoneTexte 4"/>
          <p:cNvSpPr txBox="1"/>
          <p:nvPr/>
        </p:nvSpPr>
        <p:spPr>
          <a:xfrm>
            <a:off x="4432559" y="1079758"/>
            <a:ext cx="1303324" cy="246221"/>
          </a:xfrm>
          <a:prstGeom prst="rect">
            <a:avLst/>
          </a:prstGeom>
          <a:solidFill>
            <a:schemeClr val="bg1"/>
          </a:solidFill>
        </p:spPr>
        <p:txBody>
          <a:bodyPr wrap="none" rtlCol="0">
            <a:spAutoFit/>
          </a:bodyPr>
          <a:lstStyle/>
          <a:p>
            <a:r>
              <a:rPr lang="en-US" sz="1000" b="1" dirty="0" smtClean="0"/>
              <a:t>Live Collaboration</a:t>
            </a:r>
            <a:endParaRPr lang="en-US" sz="1000" b="1" dirty="0"/>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Installation and Setup</a:t>
            </a:r>
            <a:endParaRPr lang="en-US" dirty="0"/>
          </a:p>
        </p:txBody>
      </p:sp>
      <p:sp>
        <p:nvSpPr>
          <p:cNvPr id="3" name="Espace réservé du contenu 2"/>
          <p:cNvSpPr>
            <a:spLocks noGrp="1"/>
          </p:cNvSpPr>
          <p:nvPr>
            <p:ph idx="1"/>
          </p:nvPr>
        </p:nvSpPr>
        <p:spPr>
          <a:xfrm>
            <a:off x="679450" y="788988"/>
            <a:ext cx="8226425" cy="3478212"/>
          </a:xfrm>
        </p:spPr>
        <p:txBody>
          <a:bodyPr/>
          <a:lstStyle/>
          <a:p>
            <a:r>
              <a:rPr lang="en-US" dirty="0" smtClean="0"/>
              <a:t>Ensure that users are created on both ends (LDAP and ENOVIA Live Collaboration Server) </a:t>
            </a:r>
            <a:r>
              <a:rPr lang="fr-FR" dirty="0" smtClean="0"/>
              <a:t>–</a:t>
            </a:r>
            <a:r>
              <a:rPr lang="en-US" dirty="0" smtClean="0"/>
              <a:t> or </a:t>
            </a:r>
            <a:r>
              <a:rPr lang="fr-FR" dirty="0" smtClean="0"/>
              <a:t>–</a:t>
            </a:r>
            <a:r>
              <a:rPr lang="en-US" dirty="0" smtClean="0"/>
              <a:t> MX_PAM_PERSON_CREATE=TRUE</a:t>
            </a:r>
          </a:p>
          <a:p>
            <a:r>
              <a:rPr lang="en-US" dirty="0" smtClean="0"/>
              <a:t>Configure the </a:t>
            </a:r>
            <a:r>
              <a:rPr lang="en-US" dirty="0" err="1" smtClean="0"/>
              <a:t>matrix.ini</a:t>
            </a:r>
            <a:r>
              <a:rPr lang="en-US" dirty="0" smtClean="0"/>
              <a:t> (Windows) or </a:t>
            </a:r>
            <a:r>
              <a:rPr lang="en-US" dirty="0" err="1" smtClean="0"/>
              <a:t>mxEnv.sh</a:t>
            </a:r>
            <a:r>
              <a:rPr lang="en-US" dirty="0" smtClean="0"/>
              <a:t> file (UNIX) to point to the appropriate string for LDAP access</a:t>
            </a:r>
          </a:p>
          <a:p>
            <a:r>
              <a:rPr lang="en-US" dirty="0" err="1" smtClean="0"/>
              <a:t>OpenLDAP</a:t>
            </a:r>
            <a:r>
              <a:rPr lang="en-US" dirty="0" smtClean="0"/>
              <a:t>:</a:t>
            </a:r>
          </a:p>
          <a:p>
            <a:pPr lvl="2"/>
            <a:r>
              <a:rPr lang="en-US" dirty="0" smtClean="0"/>
              <a:t>Base DN for users (privileged and named): </a:t>
            </a:r>
            <a:r>
              <a:rPr lang="en-US" b="1" i="1" dirty="0" err="1" smtClean="0">
                <a:solidFill>
                  <a:srgbClr val="FF0000"/>
                </a:solidFill>
              </a:rPr>
              <a:t>cn</a:t>
            </a:r>
            <a:r>
              <a:rPr lang="en-US" b="1" i="1" dirty="0" smtClean="0">
                <a:solidFill>
                  <a:srgbClr val="FF0000"/>
                </a:solidFill>
              </a:rPr>
              <a:t>=</a:t>
            </a:r>
            <a:r>
              <a:rPr lang="en-US" b="1" i="1" dirty="0" err="1" smtClean="0">
                <a:solidFill>
                  <a:srgbClr val="FF0000"/>
                </a:solidFill>
              </a:rPr>
              <a:t>users,o</a:t>
            </a:r>
            <a:r>
              <a:rPr lang="en-US" b="1" i="1" dirty="0" smtClean="0">
                <a:solidFill>
                  <a:srgbClr val="FF0000"/>
                </a:solidFill>
              </a:rPr>
              <a:t>=</a:t>
            </a:r>
            <a:r>
              <a:rPr lang="en-US" b="1" i="1" dirty="0" err="1" smtClean="0">
                <a:solidFill>
                  <a:srgbClr val="FF0000"/>
                </a:solidFill>
              </a:rPr>
              <a:t>cvi.com</a:t>
            </a:r>
            <a:endParaRPr lang="en-US" b="1" dirty="0" smtClean="0">
              <a:solidFill>
                <a:srgbClr val="FF0000"/>
              </a:solidFill>
            </a:endParaRPr>
          </a:p>
          <a:p>
            <a:pPr lvl="2"/>
            <a:r>
              <a:rPr lang="en-US" dirty="0" smtClean="0"/>
              <a:t>Privileged user: </a:t>
            </a:r>
            <a:r>
              <a:rPr lang="en-US" i="1" dirty="0" err="1" smtClean="0"/>
              <a:t>uid</a:t>
            </a:r>
            <a:r>
              <a:rPr lang="en-US" i="1" dirty="0" smtClean="0"/>
              <a:t>=</a:t>
            </a:r>
            <a:r>
              <a:rPr lang="en-US" i="1" dirty="0" err="1" smtClean="0"/>
              <a:t>wpsadmin</a:t>
            </a:r>
          </a:p>
          <a:p>
            <a:pPr lvl="2"/>
            <a:r>
              <a:rPr lang="en-US" dirty="0" smtClean="0"/>
              <a:t>Privileged user password: </a:t>
            </a:r>
            <a:r>
              <a:rPr lang="en-US" i="1" dirty="0" err="1" smtClean="0"/>
              <a:t>wpsadmin</a:t>
            </a:r>
            <a:r>
              <a:rPr lang="en-US" dirty="0" smtClean="0"/>
              <a:t> (encrypted with MQL)</a:t>
            </a:r>
          </a:p>
          <a:p>
            <a:pPr lvl="2"/>
            <a:r>
              <a:rPr lang="en-US" dirty="0" smtClean="0"/>
              <a:t>Users recorded as: </a:t>
            </a:r>
            <a:r>
              <a:rPr lang="en-US" i="1" dirty="0" err="1" smtClean="0"/>
              <a:t>objectClass</a:t>
            </a:r>
            <a:r>
              <a:rPr lang="en-US" i="1" dirty="0" smtClean="0"/>
              <a:t>=</a:t>
            </a:r>
            <a:r>
              <a:rPr lang="en-US" b="1" i="1" dirty="0" smtClean="0">
                <a:solidFill>
                  <a:srgbClr val="FF0000"/>
                </a:solidFill>
              </a:rPr>
              <a:t>person</a:t>
            </a:r>
            <a:endParaRPr lang="en-US" b="1" dirty="0" smtClean="0">
              <a:solidFill>
                <a:srgbClr val="FF0000"/>
              </a:solidFill>
            </a:endParaRPr>
          </a:p>
          <a:p>
            <a:pPr lvl="2"/>
            <a:r>
              <a:rPr lang="en-US" dirty="0" smtClean="0"/>
              <a:t>User name’s field: </a:t>
            </a:r>
            <a:r>
              <a:rPr lang="en-US" b="1" i="1" dirty="0" err="1" smtClean="0">
                <a:solidFill>
                  <a:srgbClr val="FF0000"/>
                </a:solidFill>
              </a:rPr>
              <a:t>uid</a:t>
            </a:r>
            <a:endParaRPr lang="en-US" b="1" dirty="0" smtClean="0">
              <a:solidFill>
                <a:srgbClr val="FF0000"/>
              </a:solidFill>
            </a:endParaRPr>
          </a:p>
          <a:p>
            <a:r>
              <a:rPr lang="en-US" dirty="0" smtClean="0"/>
              <a:t>Active Directory:</a:t>
            </a:r>
          </a:p>
          <a:p>
            <a:pPr lvl="2"/>
            <a:r>
              <a:rPr lang="en-US" dirty="0" smtClean="0"/>
              <a:t>Base DN for users (privileged and named): </a:t>
            </a:r>
            <a:r>
              <a:rPr lang="en-US" b="1" i="1" dirty="0" err="1" smtClean="0">
                <a:solidFill>
                  <a:srgbClr val="FF0000"/>
                </a:solidFill>
              </a:rPr>
              <a:t>cn</a:t>
            </a:r>
            <a:r>
              <a:rPr lang="en-US" b="1" i="1" dirty="0" smtClean="0">
                <a:solidFill>
                  <a:srgbClr val="FF0000"/>
                </a:solidFill>
              </a:rPr>
              <a:t>=</a:t>
            </a:r>
            <a:r>
              <a:rPr lang="en-US" b="1" i="1" dirty="0" err="1" smtClean="0">
                <a:solidFill>
                  <a:srgbClr val="FF0000"/>
                </a:solidFill>
              </a:rPr>
              <a:t>Users,dc</a:t>
            </a:r>
            <a:r>
              <a:rPr lang="en-US" b="1" i="1" dirty="0" smtClean="0">
                <a:solidFill>
                  <a:srgbClr val="FF0000"/>
                </a:solidFill>
              </a:rPr>
              <a:t>=</a:t>
            </a:r>
            <a:r>
              <a:rPr lang="en-US" b="1" i="1" dirty="0" err="1" smtClean="0">
                <a:solidFill>
                  <a:srgbClr val="FF0000"/>
                </a:solidFill>
              </a:rPr>
              <a:t>supplier,dc</a:t>
            </a:r>
            <a:r>
              <a:rPr lang="en-US" b="1" i="1" dirty="0" smtClean="0">
                <a:solidFill>
                  <a:srgbClr val="FF0000"/>
                </a:solidFill>
              </a:rPr>
              <a:t>=com</a:t>
            </a:r>
            <a:endParaRPr lang="en-US" b="1" dirty="0" smtClean="0">
              <a:solidFill>
                <a:srgbClr val="FF0000"/>
              </a:solidFill>
            </a:endParaRPr>
          </a:p>
          <a:p>
            <a:pPr lvl="2"/>
            <a:r>
              <a:rPr lang="en-US" dirty="0" smtClean="0"/>
              <a:t>Privileged user: </a:t>
            </a:r>
            <a:r>
              <a:rPr lang="en-US" i="1" dirty="0" err="1" smtClean="0"/>
              <a:t>fstNamelstName</a:t>
            </a:r>
            <a:endParaRPr lang="en-US" dirty="0" smtClean="0"/>
          </a:p>
          <a:p>
            <a:pPr lvl="2"/>
            <a:r>
              <a:rPr lang="en-US" dirty="0" smtClean="0"/>
              <a:t>Privileged user password: </a:t>
            </a:r>
            <a:r>
              <a:rPr lang="en-US" i="1" dirty="0" err="1" smtClean="0"/>
              <a:t>mypass</a:t>
            </a:r>
            <a:r>
              <a:rPr lang="en-US" dirty="0" smtClean="0"/>
              <a:t> (encrypted with MQL)</a:t>
            </a:r>
          </a:p>
          <a:p>
            <a:pPr lvl="2"/>
            <a:r>
              <a:rPr lang="en-US" dirty="0" smtClean="0"/>
              <a:t>Users recorded as: </a:t>
            </a:r>
            <a:r>
              <a:rPr lang="en-US" i="1" dirty="0" err="1" smtClean="0"/>
              <a:t>objectClass</a:t>
            </a:r>
            <a:r>
              <a:rPr lang="en-US" i="1" dirty="0" smtClean="0"/>
              <a:t>=</a:t>
            </a:r>
            <a:r>
              <a:rPr lang="en-US" b="1" i="1" dirty="0" smtClean="0">
                <a:solidFill>
                  <a:srgbClr val="FF0000"/>
                </a:solidFill>
              </a:rPr>
              <a:t>user</a:t>
            </a:r>
            <a:endParaRPr lang="en-US" b="1" dirty="0" smtClean="0">
              <a:solidFill>
                <a:srgbClr val="FF0000"/>
              </a:solidFill>
            </a:endParaRPr>
          </a:p>
          <a:p>
            <a:pPr lvl="2"/>
            <a:r>
              <a:rPr lang="en-US" dirty="0" smtClean="0"/>
              <a:t>User name’s field: </a:t>
            </a:r>
            <a:r>
              <a:rPr lang="en-US" b="1" i="1" dirty="0" err="1" smtClean="0">
                <a:solidFill>
                  <a:srgbClr val="FF0000"/>
                </a:solidFill>
              </a:rPr>
              <a:t>sAMAccountName</a:t>
            </a:r>
            <a:endParaRPr lang="en-US" b="1" dirty="0" smtClean="0">
              <a:solidFill>
                <a:srgbClr val="FF0000"/>
              </a:solidFill>
            </a:endParaRPr>
          </a:p>
          <a:p>
            <a:r>
              <a:rPr lang="en-US" i="1" dirty="0" smtClean="0"/>
              <a:t>In </a:t>
            </a:r>
            <a:r>
              <a:rPr lang="en-US" b="0" i="1" dirty="0" smtClean="0">
                <a:solidFill>
                  <a:srgbClr val="FF0000"/>
                </a:solidFill>
              </a:rPr>
              <a:t>RED</a:t>
            </a:r>
            <a:r>
              <a:rPr lang="en-US" i="1" dirty="0" smtClean="0"/>
              <a:t> the main differences between </a:t>
            </a:r>
            <a:r>
              <a:rPr lang="en-US" i="1" dirty="0" err="1" smtClean="0"/>
              <a:t>OpenLDAP</a:t>
            </a:r>
            <a:r>
              <a:rPr lang="en-US" i="1" dirty="0" smtClean="0"/>
              <a:t> and Active Directory.</a:t>
            </a:r>
            <a:endParaRPr lang="en-US" dirty="0"/>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err="1" smtClean="0"/>
              <a:t>OpenLDAP</a:t>
            </a:r>
            <a:r>
              <a:rPr lang="en-US" dirty="0" smtClean="0"/>
              <a:t> Example</a:t>
            </a:r>
            <a:endParaRPr lang="en-US" dirty="0"/>
          </a:p>
        </p:txBody>
      </p:sp>
      <p:sp>
        <p:nvSpPr>
          <p:cNvPr id="3" name="Espace réservé du contenu 2"/>
          <p:cNvSpPr>
            <a:spLocks noGrp="1"/>
          </p:cNvSpPr>
          <p:nvPr>
            <p:ph idx="1"/>
          </p:nvPr>
        </p:nvSpPr>
        <p:spPr>
          <a:xfrm>
            <a:off x="679450" y="685800"/>
            <a:ext cx="8315325" cy="3478212"/>
          </a:xfrm>
        </p:spPr>
        <p:txBody>
          <a:bodyPr/>
          <a:lstStyle/>
          <a:p>
            <a:pPr>
              <a:buNone/>
            </a:pPr>
            <a:r>
              <a:rPr lang="en-US" dirty="0" smtClean="0"/>
              <a:t>MX_PAM_AUTHENTICATE_CLASS=</a:t>
            </a:r>
            <a:r>
              <a:rPr lang="en-US" dirty="0" err="1" smtClean="0"/>
              <a:t>matrix.util.BasicAuthentication</a:t>
            </a:r>
            <a:endParaRPr lang="en-US" dirty="0" smtClean="0"/>
          </a:p>
          <a:p>
            <a:endParaRPr lang="en-US" dirty="0" smtClean="0"/>
          </a:p>
          <a:p>
            <a:pPr>
              <a:buNone/>
            </a:pPr>
            <a:r>
              <a:rPr lang="en-US" dirty="0" smtClean="0"/>
              <a:t>MX_LDAP_AUTHENTICATOR=TRUE</a:t>
            </a:r>
          </a:p>
          <a:p>
            <a:pPr>
              <a:buNone/>
            </a:pPr>
            <a:r>
              <a:rPr lang="en-US" dirty="0" smtClean="0"/>
              <a:t>MX_PAM_PERSON_CREATE=FALSE</a:t>
            </a:r>
          </a:p>
          <a:p>
            <a:pPr>
              <a:buNone/>
            </a:pPr>
            <a:r>
              <a:rPr lang="en-US" dirty="0" smtClean="0"/>
              <a:t>MX_LDAP_HOST=</a:t>
            </a:r>
            <a:r>
              <a:rPr lang="en-US" dirty="0" err="1" smtClean="0"/>
              <a:t>ldap.supplier.com</a:t>
            </a:r>
            <a:endParaRPr lang="en-US" dirty="0" smtClean="0"/>
          </a:p>
          <a:p>
            <a:pPr>
              <a:buNone/>
            </a:pPr>
            <a:r>
              <a:rPr lang="fr-FR" dirty="0" smtClean="0"/>
              <a:t>MX_LDAP_PORT=389</a:t>
            </a:r>
            <a:endParaRPr lang="en-US" dirty="0" smtClean="0"/>
          </a:p>
          <a:p>
            <a:pPr>
              <a:buNone/>
            </a:pPr>
            <a:r>
              <a:rPr lang="fr-FR" dirty="0" smtClean="0"/>
              <a:t>MX_LDAP_TRACE=</a:t>
            </a:r>
            <a:r>
              <a:rPr lang="fr-FR" dirty="0" err="1" smtClean="0"/>
              <a:t>true</a:t>
            </a:r>
            <a:endParaRPr lang="en-US" dirty="0" smtClean="0"/>
          </a:p>
          <a:p>
            <a:pPr>
              <a:buNone/>
            </a:pPr>
            <a:r>
              <a:rPr lang="fr-FR" dirty="0" smtClean="0"/>
              <a:t> </a:t>
            </a:r>
            <a:endParaRPr lang="en-US" dirty="0" smtClean="0"/>
          </a:p>
          <a:p>
            <a:pPr>
              <a:buNone/>
            </a:pPr>
            <a:r>
              <a:rPr lang="en-US" dirty="0" smtClean="0"/>
              <a:t>MX_LDAP_BIND_DN="</a:t>
            </a:r>
            <a:r>
              <a:rPr lang="en-US" dirty="0" err="1" smtClean="0"/>
              <a:t>uid</a:t>
            </a:r>
            <a:r>
              <a:rPr lang="en-US" dirty="0" smtClean="0"/>
              <a:t>=</a:t>
            </a:r>
            <a:r>
              <a:rPr lang="en-US" dirty="0" err="1" smtClean="0"/>
              <a:t>wpsadmin,cn</a:t>
            </a:r>
            <a:r>
              <a:rPr lang="en-US" dirty="0" smtClean="0"/>
              <a:t>=</a:t>
            </a:r>
            <a:r>
              <a:rPr lang="en-US" dirty="0" err="1" smtClean="0"/>
              <a:t>users,o</a:t>
            </a:r>
            <a:r>
              <a:rPr lang="en-US" dirty="0" smtClean="0"/>
              <a:t>=</a:t>
            </a:r>
            <a:r>
              <a:rPr lang="en-US" dirty="0" err="1" smtClean="0"/>
              <a:t>cvi.com</a:t>
            </a:r>
            <a:r>
              <a:rPr lang="en-US" dirty="0" smtClean="0"/>
              <a:t>"</a:t>
            </a:r>
          </a:p>
          <a:p>
            <a:pPr>
              <a:buNone/>
            </a:pPr>
            <a:r>
              <a:rPr lang="de-DE" dirty="0" err="1" smtClean="0"/>
              <a:t>MX_LDAP_BIND_PASSWORD==vtcFJvivXIM</a:t>
            </a:r>
            <a:r>
              <a:rPr lang="de-DE" dirty="0" smtClean="0"/>
              <a:t>=</a:t>
            </a:r>
            <a:endParaRPr lang="en-US" dirty="0" smtClean="0"/>
          </a:p>
          <a:p>
            <a:pPr>
              <a:buNone/>
            </a:pPr>
            <a:r>
              <a:rPr lang="de-DE" dirty="0" smtClean="0"/>
              <a:t> </a:t>
            </a:r>
            <a:endParaRPr lang="en-US" dirty="0" smtClean="0"/>
          </a:p>
          <a:p>
            <a:pPr>
              <a:buNone/>
            </a:pPr>
            <a:r>
              <a:rPr lang="en-US" dirty="0" smtClean="0"/>
              <a:t>MX_LDAP_SEARCH_DN="</a:t>
            </a:r>
            <a:r>
              <a:rPr lang="en-US" dirty="0" err="1" smtClean="0"/>
              <a:t>cn</a:t>
            </a:r>
            <a:r>
              <a:rPr lang="en-US" dirty="0" smtClean="0"/>
              <a:t>=</a:t>
            </a:r>
            <a:r>
              <a:rPr lang="en-US" dirty="0" err="1" smtClean="0"/>
              <a:t>users,o</a:t>
            </a:r>
            <a:r>
              <a:rPr lang="en-US" dirty="0" smtClean="0"/>
              <a:t>=</a:t>
            </a:r>
            <a:r>
              <a:rPr lang="en-US" dirty="0" err="1" smtClean="0"/>
              <a:t>cvi.com</a:t>
            </a:r>
            <a:r>
              <a:rPr lang="en-US" dirty="0" smtClean="0"/>
              <a:t>"</a:t>
            </a:r>
          </a:p>
          <a:p>
            <a:pPr>
              <a:buNone/>
            </a:pPr>
            <a:r>
              <a:rPr lang="en-US" dirty="0" smtClean="0"/>
              <a:t>MX_LDAP_SEARCH=(&amp;(</a:t>
            </a:r>
            <a:r>
              <a:rPr lang="en-US" dirty="0" err="1" smtClean="0"/>
              <a:t>objectClass</a:t>
            </a:r>
            <a:r>
              <a:rPr lang="en-US" dirty="0" smtClean="0"/>
              <a:t>=</a:t>
            </a:r>
            <a:r>
              <a:rPr lang="en-US" i="1" dirty="0" err="1" smtClean="0"/>
              <a:t>person</a:t>
            </a:r>
            <a:r>
              <a:rPr lang="en-US" dirty="0" err="1" smtClean="0"/>
              <a:t>)(</a:t>
            </a:r>
            <a:r>
              <a:rPr lang="en-US" i="1" dirty="0" err="1" smtClean="0"/>
              <a:t>uid</a:t>
            </a:r>
            <a:r>
              <a:rPr lang="en-US" dirty="0" smtClean="0"/>
              <a:t>=${USER}))</a:t>
            </a:r>
          </a:p>
          <a:p>
            <a:pPr>
              <a:buNone/>
            </a:pPr>
            <a:endParaRPr lang="en-US" dirty="0" smtClean="0"/>
          </a:p>
          <a:p>
            <a:pPr>
              <a:buNone/>
            </a:pPr>
            <a:r>
              <a:rPr lang="en-US" i="1" dirty="0" smtClean="0">
                <a:solidFill>
                  <a:srgbClr val="FF0000"/>
                </a:solidFill>
              </a:rPr>
              <a:t>Note: on UNIX computer, use: \${USER}</a:t>
            </a:r>
            <a:endParaRPr lang="en-US" dirty="0" smtClean="0">
              <a:solidFill>
                <a:srgbClr val="FF0000"/>
              </a:solidFill>
            </a:endParaRPr>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Active Directory Example</a:t>
            </a:r>
            <a:endParaRPr lang="en-US" dirty="0"/>
          </a:p>
        </p:txBody>
      </p:sp>
      <p:sp>
        <p:nvSpPr>
          <p:cNvPr id="3" name="Espace réservé du contenu 2"/>
          <p:cNvSpPr>
            <a:spLocks noGrp="1"/>
          </p:cNvSpPr>
          <p:nvPr>
            <p:ph idx="1"/>
          </p:nvPr>
        </p:nvSpPr>
        <p:spPr>
          <a:xfrm>
            <a:off x="679450" y="712788"/>
            <a:ext cx="8315325" cy="3478212"/>
          </a:xfrm>
        </p:spPr>
        <p:txBody>
          <a:bodyPr/>
          <a:lstStyle/>
          <a:p>
            <a:pPr>
              <a:buNone/>
            </a:pPr>
            <a:r>
              <a:rPr lang="en-US" dirty="0" smtClean="0"/>
              <a:t>MX_PAM_AUTHENTICATE_CLASS=</a:t>
            </a:r>
            <a:r>
              <a:rPr lang="en-US" dirty="0" err="1" smtClean="0"/>
              <a:t>matrix.util.BasicAuthentication</a:t>
            </a:r>
            <a:endParaRPr lang="en-US" dirty="0" smtClean="0"/>
          </a:p>
          <a:p>
            <a:pPr>
              <a:buNone/>
            </a:pPr>
            <a:r>
              <a:rPr lang="en-US" dirty="0" smtClean="0"/>
              <a:t> </a:t>
            </a:r>
          </a:p>
          <a:p>
            <a:pPr>
              <a:buNone/>
            </a:pPr>
            <a:r>
              <a:rPr lang="en-US" dirty="0" smtClean="0"/>
              <a:t>MX_LDAP_AUTHENTICATOR=TRUE</a:t>
            </a:r>
          </a:p>
          <a:p>
            <a:pPr>
              <a:buNone/>
            </a:pPr>
            <a:r>
              <a:rPr lang="en-US" dirty="0" smtClean="0"/>
              <a:t>MX_PAM_PERSON_CREATE=FALSE</a:t>
            </a:r>
          </a:p>
          <a:p>
            <a:pPr>
              <a:buNone/>
            </a:pPr>
            <a:r>
              <a:rPr lang="en-US" dirty="0" smtClean="0"/>
              <a:t>MX_LDAP_HOST=</a:t>
            </a:r>
            <a:r>
              <a:rPr lang="en-US" dirty="0" err="1" smtClean="0"/>
              <a:t>ldap.supplier.com</a:t>
            </a:r>
            <a:endParaRPr lang="en-US" dirty="0" smtClean="0"/>
          </a:p>
          <a:p>
            <a:pPr>
              <a:buNone/>
            </a:pPr>
            <a:r>
              <a:rPr lang="fr-FR" dirty="0" smtClean="0"/>
              <a:t>MX_LDAP_PORT=389</a:t>
            </a:r>
            <a:endParaRPr lang="en-US" dirty="0" smtClean="0"/>
          </a:p>
          <a:p>
            <a:pPr>
              <a:buNone/>
            </a:pPr>
            <a:r>
              <a:rPr lang="fr-FR" dirty="0" smtClean="0"/>
              <a:t>MX_LDAP_TRACE=</a:t>
            </a:r>
            <a:r>
              <a:rPr lang="fr-FR" dirty="0" err="1" smtClean="0"/>
              <a:t>true</a:t>
            </a:r>
            <a:endParaRPr lang="en-US" dirty="0" smtClean="0"/>
          </a:p>
          <a:p>
            <a:pPr>
              <a:buNone/>
            </a:pPr>
            <a:r>
              <a:rPr lang="fr-FR" dirty="0" smtClean="0"/>
              <a:t> </a:t>
            </a:r>
            <a:endParaRPr lang="en-US" dirty="0" smtClean="0"/>
          </a:p>
          <a:p>
            <a:pPr>
              <a:buNone/>
            </a:pPr>
            <a:r>
              <a:rPr lang="en-US" dirty="0" smtClean="0"/>
              <a:t>MX_LDAP_BIND_DN="</a:t>
            </a:r>
            <a:r>
              <a:rPr lang="en-US" dirty="0" err="1" smtClean="0"/>
              <a:t>cn</a:t>
            </a:r>
            <a:r>
              <a:rPr lang="en-US" dirty="0" smtClean="0"/>
              <a:t>=</a:t>
            </a:r>
            <a:r>
              <a:rPr lang="en-US" dirty="0" err="1" smtClean="0"/>
              <a:t>fstNamelstName,cn</a:t>
            </a:r>
            <a:r>
              <a:rPr lang="en-US" dirty="0" smtClean="0"/>
              <a:t>=</a:t>
            </a:r>
            <a:r>
              <a:rPr lang="en-US" dirty="0" err="1" smtClean="0"/>
              <a:t>Users,dc</a:t>
            </a:r>
            <a:r>
              <a:rPr lang="en-US" dirty="0" smtClean="0"/>
              <a:t>=</a:t>
            </a:r>
            <a:r>
              <a:rPr lang="en-US" dirty="0" err="1" smtClean="0"/>
              <a:t>supplier,dc</a:t>
            </a:r>
            <a:r>
              <a:rPr lang="en-US" dirty="0" smtClean="0"/>
              <a:t>=com"</a:t>
            </a:r>
          </a:p>
          <a:p>
            <a:pPr>
              <a:buNone/>
            </a:pPr>
            <a:r>
              <a:rPr lang="en-US" dirty="0" smtClean="0"/>
              <a:t>MX_LDAP_BIND_PASSWORD== pN4GJu+x</a:t>
            </a:r>
          </a:p>
          <a:p>
            <a:pPr>
              <a:buNone/>
            </a:pPr>
            <a:r>
              <a:rPr lang="en-US" dirty="0" smtClean="0"/>
              <a:t> </a:t>
            </a:r>
          </a:p>
          <a:p>
            <a:pPr>
              <a:buNone/>
            </a:pPr>
            <a:r>
              <a:rPr lang="en-US" dirty="0" smtClean="0"/>
              <a:t>MX_LDAP_SEARCH_DN="</a:t>
            </a:r>
            <a:r>
              <a:rPr lang="en-US" dirty="0" err="1" smtClean="0"/>
              <a:t>cn</a:t>
            </a:r>
            <a:r>
              <a:rPr lang="en-US" dirty="0" smtClean="0"/>
              <a:t>=</a:t>
            </a:r>
            <a:r>
              <a:rPr lang="en-US" dirty="0" err="1" smtClean="0"/>
              <a:t>Users,dc</a:t>
            </a:r>
            <a:r>
              <a:rPr lang="en-US" dirty="0" smtClean="0"/>
              <a:t>=</a:t>
            </a:r>
            <a:r>
              <a:rPr lang="en-US" dirty="0" err="1" smtClean="0"/>
              <a:t>supplier,dc</a:t>
            </a:r>
            <a:r>
              <a:rPr lang="en-US" dirty="0" smtClean="0"/>
              <a:t>=com"</a:t>
            </a:r>
          </a:p>
          <a:p>
            <a:pPr>
              <a:buNone/>
            </a:pPr>
            <a:r>
              <a:rPr lang="en-US" dirty="0" smtClean="0"/>
              <a:t>MX_LDAP_SEARCH=(&amp;(</a:t>
            </a:r>
            <a:r>
              <a:rPr lang="en-US" dirty="0" err="1" smtClean="0"/>
              <a:t>objectClass</a:t>
            </a:r>
            <a:r>
              <a:rPr lang="en-US" dirty="0" smtClean="0"/>
              <a:t>=</a:t>
            </a:r>
            <a:r>
              <a:rPr lang="en-US" i="1" dirty="0" err="1" smtClean="0"/>
              <a:t>user</a:t>
            </a:r>
            <a:r>
              <a:rPr lang="en-US" dirty="0" err="1" smtClean="0"/>
              <a:t>)(</a:t>
            </a:r>
            <a:r>
              <a:rPr lang="en-US" i="1" dirty="0" err="1" smtClean="0"/>
              <a:t>sAMAccountName</a:t>
            </a:r>
            <a:r>
              <a:rPr lang="en-US" dirty="0" smtClean="0"/>
              <a:t>=${USER}))</a:t>
            </a:r>
          </a:p>
          <a:p>
            <a:pPr>
              <a:buNone/>
            </a:pPr>
            <a:r>
              <a:rPr lang="en-US" dirty="0" smtClean="0"/>
              <a:t> </a:t>
            </a:r>
            <a:r>
              <a:rPr lang="en-US" i="1" dirty="0" smtClean="0">
                <a:solidFill>
                  <a:srgbClr val="FF0000"/>
                </a:solidFill>
              </a:rPr>
              <a:t>Note: on UNIX computer, use: \${USER}</a:t>
            </a:r>
            <a:endParaRPr lang="en-US" dirty="0" smtClean="0">
              <a:solidFill>
                <a:srgbClr val="FF0000"/>
              </a:solidFill>
            </a:endParaRP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More Notes on LDAP Integration</a:t>
            </a:r>
            <a:endParaRPr lang="en-US" dirty="0"/>
          </a:p>
        </p:txBody>
      </p:sp>
      <p:sp>
        <p:nvSpPr>
          <p:cNvPr id="3" name="Espace réservé du contenu 2"/>
          <p:cNvSpPr>
            <a:spLocks noGrp="1"/>
          </p:cNvSpPr>
          <p:nvPr>
            <p:ph idx="1"/>
          </p:nvPr>
        </p:nvSpPr>
        <p:spPr/>
        <p:txBody>
          <a:bodyPr/>
          <a:lstStyle/>
          <a:p>
            <a:r>
              <a:rPr lang="en-US" dirty="0" smtClean="0"/>
              <a:t>Consistency and Control</a:t>
            </a:r>
          </a:p>
          <a:p>
            <a:pPr lvl="1"/>
            <a:r>
              <a:rPr lang="en-US" dirty="0" smtClean="0"/>
              <a:t>Common practice is to create a group in the LDAP that matches a group in ENOVIA V6 (created via </a:t>
            </a:r>
            <a:r>
              <a:rPr lang="en-US" dirty="0" err="1" smtClean="0"/>
              <a:t>mql</a:t>
            </a:r>
            <a:r>
              <a:rPr lang="en-US" dirty="0" smtClean="0"/>
              <a:t>) called, for example, V6 Users</a:t>
            </a:r>
          </a:p>
          <a:p>
            <a:pPr lvl="1"/>
            <a:r>
              <a:rPr lang="en-US" dirty="0" smtClean="0"/>
              <a:t>Use a trigger in ENOVIA to check whether a user wishing to connect is a member of the V6 Users group and grant or deny access accordingly.</a:t>
            </a:r>
          </a:p>
          <a:p>
            <a:endParaRPr lang="en-US" dirty="0" smtClean="0"/>
          </a:p>
          <a:p>
            <a:pPr>
              <a:buNone/>
            </a:pPr>
            <a:endParaRPr lang="en-US" dirty="0" smtClean="0"/>
          </a:p>
          <a:p>
            <a:r>
              <a:rPr lang="en-US" dirty="0" smtClean="0"/>
              <a:t>Debugging:</a:t>
            </a:r>
          </a:p>
          <a:p>
            <a:pPr lvl="1"/>
            <a:r>
              <a:rPr lang="en-US" dirty="0" smtClean="0"/>
              <a:t>When MX_LDAP_TRACE is set to TRUE, traces concerning LDAP connections are activated. </a:t>
            </a:r>
          </a:p>
          <a:p>
            <a:pPr lvl="1"/>
            <a:r>
              <a:rPr lang="en-US" dirty="0" smtClean="0"/>
              <a:t>For </a:t>
            </a:r>
            <a:r>
              <a:rPr lang="en-US" dirty="0" err="1" smtClean="0"/>
              <a:t>Websphere</a:t>
            </a:r>
            <a:r>
              <a:rPr lang="en-US" dirty="0" smtClean="0"/>
              <a:t>, they are written in the log directory of the </a:t>
            </a:r>
            <a:r>
              <a:rPr lang="en-US" dirty="0" err="1" smtClean="0"/>
              <a:t>MatrixOne</a:t>
            </a:r>
            <a:r>
              <a:rPr lang="en-US" dirty="0" smtClean="0"/>
              <a:t> WAS profile, in </a:t>
            </a:r>
            <a:r>
              <a:rPr lang="en-US" dirty="0" err="1" smtClean="0"/>
              <a:t>native_stdout.log</a:t>
            </a:r>
            <a:r>
              <a:rPr lang="en-US" dirty="0" smtClean="0"/>
              <a:t> file.</a:t>
            </a:r>
          </a:p>
          <a:p>
            <a:pPr lvl="1">
              <a:buNone/>
            </a:pPr>
            <a:r>
              <a:rPr lang="en-US" dirty="0" smtClean="0"/>
              <a:t>	 For Tomcat, they are written in the console.</a:t>
            </a:r>
          </a:p>
          <a:p>
            <a:endParaRPr lang="en-US" dirty="0"/>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Integration to Single Sign On</a:t>
            </a:r>
            <a:endParaRPr lang="en-US" dirty="0"/>
          </a:p>
        </p:txBody>
      </p:sp>
      <p:sp>
        <p:nvSpPr>
          <p:cNvPr id="3" name="Espace réservé du contenu 2"/>
          <p:cNvSpPr>
            <a:spLocks noGrp="1"/>
          </p:cNvSpPr>
          <p:nvPr>
            <p:ph idx="1"/>
          </p:nvPr>
        </p:nvSpPr>
        <p:spPr/>
        <p:txBody>
          <a:bodyPr/>
          <a:lstStyle/>
          <a:p>
            <a:r>
              <a:rPr lang="en-US" dirty="0" smtClean="0"/>
              <a:t>Depending on which Single Sign On is implemented, some classes are required to be included in the war/ear file for application deployment</a:t>
            </a:r>
          </a:p>
          <a:p>
            <a:r>
              <a:rPr lang="en-US" dirty="0" smtClean="0"/>
              <a:t>See the install guide for specifics</a:t>
            </a:r>
          </a:p>
          <a:p>
            <a:r>
              <a:rPr lang="en-US" dirty="0" smtClean="0"/>
              <a:t>The login screen also needs to be </a:t>
            </a:r>
            <a:r>
              <a:rPr lang="en-US" dirty="0" err="1" smtClean="0"/>
              <a:t>modifed</a:t>
            </a:r>
            <a:endParaRPr lang="en-US" dirty="0" smtClean="0"/>
          </a:p>
          <a:p>
            <a:r>
              <a:rPr lang="en-US" dirty="0" smtClean="0"/>
              <a:t>Changes are required to the </a:t>
            </a:r>
            <a:r>
              <a:rPr lang="en-US" dirty="0" err="1" smtClean="0"/>
              <a:t>mxEnv.sh/matrix.ini</a:t>
            </a:r>
            <a:r>
              <a:rPr lang="en-US" dirty="0" smtClean="0"/>
              <a:t> files as well similar to those previously presented</a:t>
            </a:r>
          </a:p>
          <a:p>
            <a:r>
              <a:rPr lang="en-US" dirty="0" smtClean="0"/>
              <a:t>RSA/</a:t>
            </a:r>
            <a:r>
              <a:rPr lang="en-US" dirty="0" err="1" smtClean="0"/>
              <a:t>SecurID</a:t>
            </a:r>
            <a:r>
              <a:rPr lang="en-US" dirty="0" smtClean="0"/>
              <a:t> authentication can be provided but requires customization from the Application Exchange Framework</a:t>
            </a:r>
          </a:p>
          <a:p>
            <a:r>
              <a:rPr lang="en-US" dirty="0" smtClean="0"/>
              <a:t>The following slide shows an example of integration to Tivoli Policy Director </a:t>
            </a:r>
            <a:endParaRPr lang="en-US" dirty="0"/>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Example of Integration with Tivoli</a:t>
            </a:r>
            <a:endParaRPr lang="en-US" dirty="0"/>
          </a:p>
        </p:txBody>
      </p:sp>
      <p:pic>
        <p:nvPicPr>
          <p:cNvPr id="4" name="Image 3"/>
          <p:cNvPicPr>
            <a:picLocks noChangeAspect="1"/>
          </p:cNvPicPr>
          <p:nvPr/>
        </p:nvPicPr>
        <p:blipFill>
          <a:blip r:embed="rId2"/>
          <a:stretch>
            <a:fillRect/>
          </a:stretch>
        </p:blipFill>
        <p:spPr>
          <a:xfrm>
            <a:off x="914400" y="1657350"/>
            <a:ext cx="7315200" cy="3543300"/>
          </a:xfrm>
          <a:prstGeom prst="rect">
            <a:avLst/>
          </a:prstGeom>
        </p:spPr>
      </p:pic>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File Locations</a:t>
            </a:r>
            <a:endParaRPr lang="en-US" dirty="0"/>
          </a:p>
        </p:txBody>
      </p:sp>
      <p:graphicFrame>
        <p:nvGraphicFramePr>
          <p:cNvPr id="4" name="Espace réservé du contenu 3"/>
          <p:cNvGraphicFramePr>
            <a:graphicFrameLocks noGrp="1"/>
          </p:cNvGraphicFramePr>
          <p:nvPr>
            <p:ph idx="1"/>
          </p:nvPr>
        </p:nvGraphicFramePr>
        <p:xfrm>
          <a:off x="679450" y="914400"/>
          <a:ext cx="8226426" cy="5044439"/>
        </p:xfrm>
        <a:graphic>
          <a:graphicData uri="http://schemas.openxmlformats.org/drawingml/2006/table">
            <a:tbl>
              <a:tblPr firstRow="1" bandRow="1">
                <a:tableStyleId>{5C22544A-7EE6-4342-B048-85BDC9FD1C3A}</a:tableStyleId>
              </a:tblPr>
              <a:tblGrid>
                <a:gridCol w="3206750"/>
                <a:gridCol w="2277534"/>
                <a:gridCol w="2742142"/>
              </a:tblGrid>
              <a:tr h="370840">
                <a:tc>
                  <a:txBody>
                    <a:bodyPr/>
                    <a:lstStyle/>
                    <a:p>
                      <a:r>
                        <a:rPr lang="en-US" dirty="0" smtClean="0"/>
                        <a:t>Content Type</a:t>
                      </a:r>
                      <a:endParaRPr lang="en-US" dirty="0"/>
                    </a:p>
                  </a:txBody>
                  <a:tcPr/>
                </a:tc>
                <a:tc>
                  <a:txBody>
                    <a:bodyPr/>
                    <a:lstStyle/>
                    <a:p>
                      <a:r>
                        <a:rPr lang="en-US" dirty="0" smtClean="0"/>
                        <a:t>Application</a:t>
                      </a:r>
                      <a:endParaRPr lang="en-US" dirty="0"/>
                    </a:p>
                  </a:txBody>
                  <a:tcPr/>
                </a:tc>
                <a:tc>
                  <a:txBody>
                    <a:bodyPr/>
                    <a:lstStyle/>
                    <a:p>
                      <a:r>
                        <a:rPr lang="en-US" dirty="0" smtClean="0"/>
                        <a:t>Location</a:t>
                      </a:r>
                      <a:endParaRPr lang="en-US" dirty="0"/>
                    </a:p>
                  </a:txBody>
                  <a:tcPr/>
                </a:tc>
              </a:tr>
              <a:tr h="370840">
                <a:tc>
                  <a:txBody>
                    <a:bodyPr/>
                    <a:lstStyle/>
                    <a:p>
                      <a:r>
                        <a:rPr lang="en-US" dirty="0" smtClean="0"/>
                        <a:t>Database Files</a:t>
                      </a:r>
                      <a:endParaRPr lang="en-US" dirty="0"/>
                    </a:p>
                  </a:txBody>
                  <a:tcPr/>
                </a:tc>
                <a:tc>
                  <a:txBody>
                    <a:bodyPr/>
                    <a:lstStyle/>
                    <a:p>
                      <a:r>
                        <a:rPr lang="en-US" dirty="0" smtClean="0"/>
                        <a:t>DB2 or Oracle</a:t>
                      </a:r>
                      <a:endParaRPr lang="en-US" dirty="0"/>
                    </a:p>
                  </a:txBody>
                  <a:tcPr/>
                </a:tc>
                <a:tc>
                  <a:txBody>
                    <a:bodyPr/>
                    <a:lstStyle/>
                    <a:p>
                      <a:r>
                        <a:rPr lang="en-US" dirty="0" smtClean="0"/>
                        <a:t>Specified during Database Creation</a:t>
                      </a:r>
                      <a:endParaRPr lang="en-US" dirty="0"/>
                    </a:p>
                  </a:txBody>
                  <a:tcPr/>
                </a:tc>
              </a:tr>
              <a:tr h="370840">
                <a:tc>
                  <a:txBody>
                    <a:bodyPr/>
                    <a:lstStyle/>
                    <a:p>
                      <a:r>
                        <a:rPr lang="en-US" dirty="0" smtClean="0"/>
                        <a:t>Store/Content</a:t>
                      </a:r>
                      <a:r>
                        <a:rPr lang="en-US" baseline="0" dirty="0" smtClean="0"/>
                        <a:t> Files</a:t>
                      </a:r>
                      <a:endParaRPr lang="en-US" dirty="0"/>
                    </a:p>
                  </a:txBody>
                  <a:tcPr/>
                </a:tc>
                <a:tc>
                  <a:txBody>
                    <a:bodyPr/>
                    <a:lstStyle/>
                    <a:p>
                      <a:r>
                        <a:rPr lang="en-US" dirty="0" smtClean="0"/>
                        <a:t>ENOVIA</a:t>
                      </a:r>
                      <a:r>
                        <a:rPr lang="en-US" baseline="0" dirty="0" smtClean="0"/>
                        <a:t> V6</a:t>
                      </a:r>
                      <a:endParaRPr lang="en-US" dirty="0"/>
                    </a:p>
                  </a:txBody>
                  <a:tcPr/>
                </a:tc>
                <a:tc>
                  <a:txBody>
                    <a:bodyPr/>
                    <a:lstStyle/>
                    <a:p>
                      <a:r>
                        <a:rPr lang="en-US" dirty="0" smtClean="0"/>
                        <a:t>Specified using the System</a:t>
                      </a:r>
                      <a:r>
                        <a:rPr lang="en-US" baseline="0" dirty="0" smtClean="0"/>
                        <a:t> application in Studio Modeling </a:t>
                      </a:r>
                      <a:r>
                        <a:rPr lang="fr-FR" baseline="0" dirty="0" smtClean="0"/>
                        <a:t>–</a:t>
                      </a:r>
                      <a:r>
                        <a:rPr lang="en-US" baseline="0" dirty="0" smtClean="0"/>
                        <a:t> stored in the database metadata</a:t>
                      </a:r>
                      <a:endParaRPr lang="en-US" dirty="0"/>
                    </a:p>
                  </a:txBody>
                  <a:tcPr/>
                </a:tc>
              </a:tr>
              <a:tr h="370840">
                <a:tc>
                  <a:txBody>
                    <a:bodyPr/>
                    <a:lstStyle/>
                    <a:p>
                      <a:r>
                        <a:rPr lang="en-US" dirty="0" smtClean="0"/>
                        <a:t>3D</a:t>
                      </a:r>
                      <a:r>
                        <a:rPr lang="en-US" baseline="0" dirty="0" smtClean="0"/>
                        <a:t> Index Files</a:t>
                      </a:r>
                      <a:endParaRPr lang="en-US" dirty="0"/>
                    </a:p>
                  </a:txBody>
                  <a:tcPr/>
                </a:tc>
                <a:tc>
                  <a:txBody>
                    <a:bodyPr/>
                    <a:lstStyle/>
                    <a:p>
                      <a:r>
                        <a:rPr lang="en-US" dirty="0" smtClean="0"/>
                        <a:t>3D</a:t>
                      </a:r>
                      <a:r>
                        <a:rPr lang="en-US" baseline="0" dirty="0" smtClean="0"/>
                        <a:t> Indexer</a:t>
                      </a:r>
                      <a:endParaRPr lang="en-US" dirty="0"/>
                    </a:p>
                  </a:txBody>
                  <a:tcPr/>
                </a:tc>
                <a:tc>
                  <a:txBody>
                    <a:bodyPr/>
                    <a:lstStyle/>
                    <a:p>
                      <a:r>
                        <a:rPr lang="en-US" dirty="0" smtClean="0"/>
                        <a:t>Specified by the </a:t>
                      </a:r>
                      <a:r>
                        <a:rPr lang="en-US" dirty="0" err="1" smtClean="0"/>
                        <a:t>IndexAdmin</a:t>
                      </a:r>
                      <a:r>
                        <a:rPr lang="en-US" dirty="0" smtClean="0"/>
                        <a:t> tool</a:t>
                      </a:r>
                      <a:r>
                        <a:rPr lang="en-US" baseline="0" dirty="0" smtClean="0"/>
                        <a:t> and recorded in the </a:t>
                      </a:r>
                      <a:r>
                        <a:rPr lang="en-US" baseline="0" dirty="0" err="1" smtClean="0"/>
                        <a:t>IndexAdmin.idx</a:t>
                      </a:r>
                      <a:r>
                        <a:rPr lang="en-US" baseline="0" dirty="0" smtClean="0"/>
                        <a:t> file</a:t>
                      </a:r>
                      <a:endParaRPr lang="en-US" dirty="0"/>
                    </a:p>
                  </a:txBody>
                  <a:tcPr/>
                </a:tc>
              </a:tr>
              <a:tr h="370840">
                <a:tc>
                  <a:txBody>
                    <a:bodyPr/>
                    <a:lstStyle/>
                    <a:p>
                      <a:r>
                        <a:rPr lang="en-US" dirty="0" smtClean="0"/>
                        <a:t>Advanced Search Index Files</a:t>
                      </a:r>
                      <a:endParaRPr lang="en-US" dirty="0"/>
                    </a:p>
                  </a:txBody>
                  <a:tcPr/>
                </a:tc>
                <a:tc>
                  <a:txBody>
                    <a:bodyPr/>
                    <a:lstStyle/>
                    <a:p>
                      <a:r>
                        <a:rPr lang="en-US" dirty="0" smtClean="0"/>
                        <a:t>Autonomy IDOL</a:t>
                      </a:r>
                      <a:endParaRPr lang="en-US" dirty="0"/>
                    </a:p>
                  </a:txBody>
                  <a:tcPr/>
                </a:tc>
                <a:tc>
                  <a:txBody>
                    <a:bodyPr/>
                    <a:lstStyle/>
                    <a:p>
                      <a:r>
                        <a:rPr lang="en-US" dirty="0" smtClean="0"/>
                        <a:t>Specified</a:t>
                      </a:r>
                      <a:r>
                        <a:rPr lang="en-US" baseline="0" dirty="0" smtClean="0"/>
                        <a:t> in the xxx file</a:t>
                      </a:r>
                      <a:endParaRPr lang="en-US" dirty="0"/>
                    </a:p>
                  </a:txBody>
                  <a:tcPr/>
                </a:tc>
              </a:tr>
              <a:tr h="370840">
                <a:tc>
                  <a:txBody>
                    <a:bodyPr/>
                    <a:lstStyle/>
                    <a:p>
                      <a:r>
                        <a:rPr lang="en-US" dirty="0" smtClean="0"/>
                        <a:t>Memory</a:t>
                      </a:r>
                      <a:r>
                        <a:rPr lang="en-US" baseline="0" dirty="0" smtClean="0"/>
                        <a:t> of C++ Heap</a:t>
                      </a:r>
                      <a:endParaRPr lang="en-US" dirty="0"/>
                    </a:p>
                  </a:txBody>
                  <a:tcPr/>
                </a:tc>
                <a:tc>
                  <a:txBody>
                    <a:bodyPr/>
                    <a:lstStyle/>
                    <a:p>
                      <a:r>
                        <a:rPr lang="en-US" dirty="0" smtClean="0"/>
                        <a:t>ENOVIA</a:t>
                      </a:r>
                      <a:r>
                        <a:rPr lang="en-US" baseline="0" dirty="0" smtClean="0"/>
                        <a:t> V6</a:t>
                      </a:r>
                      <a:endParaRPr lang="en-US" dirty="0"/>
                    </a:p>
                  </a:txBody>
                  <a:tcPr/>
                </a:tc>
                <a:tc>
                  <a:txBody>
                    <a:bodyPr/>
                    <a:lstStyle/>
                    <a:p>
                      <a:r>
                        <a:rPr lang="en-US" dirty="0" err="1" smtClean="0"/>
                        <a:t>mxEnv.sh</a:t>
                      </a:r>
                      <a:endParaRPr lang="en-US" dirty="0" smtClean="0"/>
                    </a:p>
                  </a:txBody>
                  <a:tcPr/>
                </a:tc>
              </a:tr>
              <a:tr h="370840">
                <a:tc>
                  <a:txBody>
                    <a:bodyPr/>
                    <a:lstStyle/>
                    <a:p>
                      <a:r>
                        <a:rPr lang="en-US" dirty="0" smtClean="0"/>
                        <a:t>Memory of Java Heap</a:t>
                      </a:r>
                      <a:endParaRPr lang="en-US" dirty="0"/>
                    </a:p>
                  </a:txBody>
                  <a:tcPr/>
                </a:tc>
                <a:tc>
                  <a:txBody>
                    <a:bodyPr/>
                    <a:lstStyle/>
                    <a:p>
                      <a:r>
                        <a:rPr lang="en-US" dirty="0" smtClean="0"/>
                        <a:t>WAS</a:t>
                      </a:r>
                    </a:p>
                    <a:p>
                      <a:r>
                        <a:rPr lang="en-US" dirty="0" smtClean="0"/>
                        <a:t>Tomcat</a:t>
                      </a:r>
                      <a:endParaRPr lang="en-US" dirty="0"/>
                    </a:p>
                  </a:txBody>
                  <a:tcPr/>
                </a:tc>
                <a:tc>
                  <a:txBody>
                    <a:bodyPr/>
                    <a:lstStyle/>
                    <a:p>
                      <a:r>
                        <a:rPr lang="fr-FR" dirty="0" smtClean="0"/>
                        <a:t>s</a:t>
                      </a:r>
                      <a:r>
                        <a:rPr lang="en-US" dirty="0" err="1" smtClean="0"/>
                        <a:t>erver.xml</a:t>
                      </a:r>
                      <a:endParaRPr lang="en-US" dirty="0" smtClean="0"/>
                    </a:p>
                    <a:p>
                      <a:r>
                        <a:rPr lang="en-US" err="1" smtClean="0"/>
                        <a:t>mxEnv</a:t>
                      </a:r>
                      <a:r>
                        <a:rPr lang="en-US" smtClean="0"/>
                        <a:t>.sh</a:t>
                      </a:r>
                      <a:endParaRPr lang="en-US" dirty="0" smtClean="0"/>
                    </a:p>
                  </a:txBody>
                  <a:tcPr/>
                </a:tc>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itre 5"/>
          <p:cNvSpPr>
            <a:spLocks noGrp="1"/>
          </p:cNvSpPr>
          <p:nvPr>
            <p:ph type="title"/>
          </p:nvPr>
        </p:nvSpPr>
        <p:spPr>
          <a:xfrm>
            <a:off x="768350" y="-174625"/>
            <a:ext cx="8229600" cy="1165225"/>
          </a:xfrm>
        </p:spPr>
        <p:txBody>
          <a:bodyPr/>
          <a:lstStyle/>
          <a:p>
            <a:r>
              <a:rPr lang="en-US" dirty="0" smtClean="0"/>
              <a:t>Before We Start</a:t>
            </a:r>
            <a:br>
              <a:rPr lang="en-US" dirty="0" smtClean="0"/>
            </a:br>
            <a:r>
              <a:rPr lang="en-US" dirty="0" smtClean="0"/>
              <a:t>AIX File Systems </a:t>
            </a:r>
            <a:r>
              <a:rPr lang="fr-FR" dirty="0" smtClean="0"/>
              <a:t>–</a:t>
            </a:r>
            <a:r>
              <a:rPr lang="en-US" dirty="0" smtClean="0"/>
              <a:t> mount points and </a:t>
            </a:r>
            <a:r>
              <a:rPr lang="en-US" dirty="0" err="1" smtClean="0"/>
              <a:t>req’d</a:t>
            </a:r>
            <a:r>
              <a:rPr lang="en-US" dirty="0" smtClean="0"/>
              <a:t> space</a:t>
            </a:r>
          </a:p>
        </p:txBody>
      </p:sp>
      <p:graphicFrame>
        <p:nvGraphicFramePr>
          <p:cNvPr id="5" name="Tableau 4"/>
          <p:cNvGraphicFramePr>
            <a:graphicFrameLocks noGrp="1"/>
          </p:cNvGraphicFramePr>
          <p:nvPr/>
        </p:nvGraphicFramePr>
        <p:xfrm>
          <a:off x="546098" y="1024055"/>
          <a:ext cx="8451852" cy="5273781"/>
        </p:xfrm>
        <a:graphic>
          <a:graphicData uri="http://schemas.openxmlformats.org/drawingml/2006/table">
            <a:tbl>
              <a:tblPr firstRow="1" bandRow="1">
                <a:tableStyleId>{5C22544A-7EE6-4342-B048-85BDC9FD1C3A}</a:tableStyleId>
              </a:tblPr>
              <a:tblGrid>
                <a:gridCol w="2112963"/>
                <a:gridCol w="3208339"/>
                <a:gridCol w="1524000"/>
                <a:gridCol w="1606550"/>
              </a:tblGrid>
              <a:tr h="237893">
                <a:tc>
                  <a:txBody>
                    <a:bodyPr/>
                    <a:lstStyle/>
                    <a:p>
                      <a:r>
                        <a:rPr lang="en-US" sz="1400" dirty="0" smtClean="0">
                          <a:solidFill>
                            <a:schemeClr val="tx1"/>
                          </a:solidFill>
                        </a:rPr>
                        <a:t>Software</a:t>
                      </a:r>
                      <a:endParaRPr lang="en-US" sz="1400" dirty="0">
                        <a:solidFill>
                          <a:schemeClr val="tx1"/>
                        </a:solidFill>
                      </a:endParaRPr>
                    </a:p>
                  </a:txBody>
                  <a:tcPr anchor="b"/>
                </a:tc>
                <a:tc>
                  <a:txBody>
                    <a:bodyPr/>
                    <a:lstStyle/>
                    <a:p>
                      <a:r>
                        <a:rPr lang="fr-FR" sz="1400" dirty="0" smtClean="0">
                          <a:solidFill>
                            <a:schemeClr val="tx1"/>
                          </a:solidFill>
                        </a:rPr>
                        <a:t>L</a:t>
                      </a:r>
                      <a:r>
                        <a:rPr lang="en-US" sz="1400" dirty="0" err="1" smtClean="0">
                          <a:solidFill>
                            <a:schemeClr val="tx1"/>
                          </a:solidFill>
                        </a:rPr>
                        <a:t>ocation</a:t>
                      </a:r>
                      <a:endParaRPr lang="en-US" sz="1400" dirty="0">
                        <a:solidFill>
                          <a:schemeClr val="tx1"/>
                        </a:solidFill>
                      </a:endParaRPr>
                    </a:p>
                  </a:txBody>
                  <a:tcPr anchor="b"/>
                </a:tc>
                <a:tc>
                  <a:txBody>
                    <a:bodyPr/>
                    <a:lstStyle/>
                    <a:p>
                      <a:r>
                        <a:rPr lang="en-US" sz="1400" dirty="0" smtClean="0">
                          <a:solidFill>
                            <a:schemeClr val="tx1"/>
                          </a:solidFill>
                        </a:rPr>
                        <a:t>Space required</a:t>
                      </a:r>
                      <a:endParaRPr lang="en-US" sz="1400" dirty="0">
                        <a:solidFill>
                          <a:schemeClr val="tx1"/>
                        </a:solidFill>
                      </a:endParaRPr>
                    </a:p>
                  </a:txBody>
                  <a:tcPr anchor="b"/>
                </a:tc>
                <a:tc>
                  <a:txBody>
                    <a:bodyPr/>
                    <a:lstStyle/>
                    <a:p>
                      <a:r>
                        <a:rPr lang="en-US" sz="1400" dirty="0" smtClean="0">
                          <a:solidFill>
                            <a:schemeClr val="tx1"/>
                          </a:solidFill>
                        </a:rPr>
                        <a:t>User</a:t>
                      </a:r>
                      <a:endParaRPr lang="en-US" sz="1400" dirty="0">
                        <a:solidFill>
                          <a:schemeClr val="tx1"/>
                        </a:solidFill>
                      </a:endParaRPr>
                    </a:p>
                  </a:txBody>
                  <a:tcPr anchor="b"/>
                </a:tc>
              </a:tr>
              <a:tr h="271345">
                <a:tc gridSpan="4">
                  <a:txBody>
                    <a:bodyPr/>
                    <a:lstStyle/>
                    <a:p>
                      <a:r>
                        <a:rPr lang="en-US" sz="1200" b="1" dirty="0" smtClean="0"/>
                        <a:t>IBM</a:t>
                      </a:r>
                      <a:r>
                        <a:rPr lang="en-US" sz="1200" b="1" baseline="0" dirty="0" smtClean="0"/>
                        <a:t> Stack</a:t>
                      </a:r>
                      <a:endParaRPr lang="en-US" sz="1200" b="1" dirty="0"/>
                    </a:p>
                  </a:txBody>
                  <a:tcPr anchor="b"/>
                </a:tc>
                <a:tc hMerge="1">
                  <a:txBody>
                    <a:bodyPr/>
                    <a:lstStyle/>
                    <a:p>
                      <a:endParaRPr lang="en-US" dirty="0"/>
                    </a:p>
                  </a:txBody>
                  <a:tcPr/>
                </a:tc>
                <a:tc hMerge="1">
                  <a:txBody>
                    <a:bodyPr/>
                    <a:lstStyle/>
                    <a:p>
                      <a:endParaRPr lang="en-US"/>
                    </a:p>
                  </a:txBody>
                  <a:tcPr/>
                </a:tc>
                <a:tc hMerge="1">
                  <a:txBody>
                    <a:bodyPr/>
                    <a:lstStyle/>
                    <a:p>
                      <a:endParaRPr lang="en-US"/>
                    </a:p>
                  </a:txBody>
                  <a:tcPr/>
                </a:tc>
              </a:tr>
              <a:tr h="378025">
                <a:tc>
                  <a:txBody>
                    <a:bodyPr/>
                    <a:lstStyle/>
                    <a:p>
                      <a:r>
                        <a:rPr lang="en-US" sz="1200" dirty="0" err="1" smtClean="0"/>
                        <a:t>WebSphereAppSvr</a:t>
                      </a:r>
                      <a:r>
                        <a:rPr lang="en-US" sz="1200" dirty="0" smtClean="0"/>
                        <a:t> (incl. Java</a:t>
                      </a:r>
                      <a:r>
                        <a:rPr lang="en-US" sz="1200" baseline="0" dirty="0" smtClean="0"/>
                        <a:t> and HTTP Server)</a:t>
                      </a:r>
                      <a:endParaRPr lang="en-US" sz="1200" dirty="0"/>
                    </a:p>
                  </a:txBody>
                  <a:tcPr anchor="b"/>
                </a:tc>
                <a:tc>
                  <a:txBody>
                    <a:bodyPr/>
                    <a:lstStyle/>
                    <a:p>
                      <a:r>
                        <a:rPr lang="en-US" sz="1200" dirty="0" smtClean="0"/>
                        <a:t>/</a:t>
                      </a:r>
                      <a:r>
                        <a:rPr lang="en-US" sz="1200" dirty="0" err="1" smtClean="0"/>
                        <a:t>appsrv/ibm</a:t>
                      </a:r>
                      <a:r>
                        <a:rPr lang="en-US" sz="1200" dirty="0" smtClean="0"/>
                        <a:t>/</a:t>
                      </a:r>
                      <a:endParaRPr lang="en-US" sz="1200" dirty="0"/>
                    </a:p>
                  </a:txBody>
                  <a:tcPr anchor="b"/>
                </a:tc>
                <a:tc>
                  <a:txBody>
                    <a:bodyPr/>
                    <a:lstStyle/>
                    <a:p>
                      <a:r>
                        <a:rPr lang="en-US" sz="1200" dirty="0" smtClean="0"/>
                        <a:t>2 GB</a:t>
                      </a:r>
                      <a:endParaRPr lang="en-US" sz="1200" dirty="0"/>
                    </a:p>
                  </a:txBody>
                  <a:tcPr anchor="b"/>
                </a:tc>
                <a:tc>
                  <a:txBody>
                    <a:bodyPr/>
                    <a:lstStyle/>
                    <a:p>
                      <a:r>
                        <a:rPr lang="fr-FR" sz="1200" dirty="0" smtClean="0"/>
                        <a:t>w</a:t>
                      </a:r>
                      <a:r>
                        <a:rPr lang="en-US" sz="1200" dirty="0" err="1" smtClean="0"/>
                        <a:t>asadm</a:t>
                      </a:r>
                      <a:r>
                        <a:rPr lang="en-US" sz="1200" dirty="0" smtClean="0"/>
                        <a:t> (</a:t>
                      </a:r>
                      <a:r>
                        <a:rPr lang="en-US" sz="1200" dirty="0" err="1" smtClean="0"/>
                        <a:t>Appsvr</a:t>
                      </a:r>
                      <a:r>
                        <a:rPr lang="en-US" sz="1200" dirty="0" smtClean="0"/>
                        <a:t>)</a:t>
                      </a:r>
                      <a:br>
                        <a:rPr lang="en-US" sz="1200" dirty="0" smtClean="0"/>
                      </a:br>
                      <a:r>
                        <a:rPr lang="en-US" sz="1200" dirty="0" smtClean="0"/>
                        <a:t>root (HTTP)</a:t>
                      </a:r>
                      <a:endParaRPr lang="en-US" sz="1200" dirty="0"/>
                    </a:p>
                  </a:txBody>
                  <a:tcPr anchor="b"/>
                </a:tc>
              </a:tr>
              <a:tr h="35683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DB2 Universal</a:t>
                      </a:r>
                      <a:r>
                        <a:rPr lang="en-US" sz="1200" baseline="0" dirty="0" smtClean="0"/>
                        <a:t> DB Binaries</a:t>
                      </a:r>
                      <a:endParaRPr lang="en-US" sz="1200" dirty="0" smtClean="0"/>
                    </a:p>
                  </a:txBody>
                  <a:tcPr anchor="b"/>
                </a:tc>
                <a:tc>
                  <a:txBody>
                    <a:bodyPr/>
                    <a:lstStyle/>
                    <a:p>
                      <a:r>
                        <a:rPr lang="en-US" sz="1200" dirty="0" smtClean="0"/>
                        <a:t>/opt/IBM/db2/V9.1</a:t>
                      </a:r>
                      <a:endParaRPr lang="en-US" sz="1200" dirty="0"/>
                    </a:p>
                  </a:txBody>
                  <a:tcPr anchor="b"/>
                </a:tc>
                <a:tc>
                  <a:txBody>
                    <a:bodyPr/>
                    <a:lstStyle/>
                    <a:p>
                      <a:r>
                        <a:rPr lang="en-US" sz="1200" dirty="0" smtClean="0"/>
                        <a:t>2 GB</a:t>
                      </a:r>
                      <a:endParaRPr lang="en-US" sz="1200" dirty="0"/>
                    </a:p>
                  </a:txBody>
                  <a:tcPr anchor="b"/>
                </a:tc>
                <a:tc>
                  <a:txBody>
                    <a:bodyPr/>
                    <a:lstStyle/>
                    <a:p>
                      <a:r>
                        <a:rPr lang="fr-FR" sz="1200" dirty="0" smtClean="0"/>
                        <a:t>d</a:t>
                      </a:r>
                      <a:r>
                        <a:rPr lang="en-US" sz="1200" dirty="0" smtClean="0"/>
                        <a:t>b2adm9</a:t>
                      </a:r>
                      <a:endParaRPr lang="en-US" sz="1200" dirty="0"/>
                    </a:p>
                  </a:txBody>
                  <a:tcPr anchor="b"/>
                </a:tc>
              </a:tr>
              <a:tr h="24978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Domino Server</a:t>
                      </a:r>
                      <a:r>
                        <a:rPr lang="en-US" sz="1200" baseline="0" dirty="0" smtClean="0"/>
                        <a:t> Binaries</a:t>
                      </a:r>
                      <a:endParaRPr lang="en-US" sz="1200" dirty="0" smtClean="0"/>
                    </a:p>
                  </a:txBody>
                  <a:tcPr anchor="b"/>
                </a:tc>
                <a:tc>
                  <a:txBody>
                    <a:bodyPr/>
                    <a:lstStyle/>
                    <a:p>
                      <a:r>
                        <a:rPr lang="en-US" sz="1200" dirty="0" smtClean="0"/>
                        <a:t>/opt/</a:t>
                      </a:r>
                      <a:r>
                        <a:rPr lang="en-US" sz="1200" dirty="0" err="1" smtClean="0"/>
                        <a:t>ibm</a:t>
                      </a:r>
                      <a:r>
                        <a:rPr lang="en-US" sz="1200" dirty="0" smtClean="0"/>
                        <a:t>/lotus</a:t>
                      </a:r>
                      <a:endParaRPr lang="en-US" sz="1200" dirty="0"/>
                    </a:p>
                  </a:txBody>
                  <a:tcPr anchor="b"/>
                </a:tc>
                <a:tc>
                  <a:txBody>
                    <a:bodyPr/>
                    <a:lstStyle/>
                    <a:p>
                      <a:r>
                        <a:rPr lang="en-US" sz="1200" dirty="0" smtClean="0"/>
                        <a:t>1 GB</a:t>
                      </a:r>
                      <a:endParaRPr lang="en-US" sz="1200" dirty="0"/>
                    </a:p>
                  </a:txBody>
                  <a:tcPr anchor="b"/>
                </a:tc>
                <a:tc>
                  <a:txBody>
                    <a:bodyPr/>
                    <a:lstStyle/>
                    <a:p>
                      <a:r>
                        <a:rPr lang="fr-FR" sz="1200" dirty="0" smtClean="0"/>
                        <a:t>d</a:t>
                      </a:r>
                      <a:r>
                        <a:rPr lang="en-US" sz="1200" dirty="0" err="1" smtClean="0"/>
                        <a:t>omino</a:t>
                      </a:r>
                      <a:endParaRPr lang="en-US" sz="1200" dirty="0"/>
                    </a:p>
                  </a:txBody>
                  <a:tcPr anchor="b"/>
                </a:tc>
              </a:tr>
              <a:tr h="350147">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err="1" smtClean="0"/>
                        <a:t>Sametime</a:t>
                      </a:r>
                      <a:r>
                        <a:rPr lang="en-US" sz="1200" dirty="0" smtClean="0"/>
                        <a:t> Data</a:t>
                      </a:r>
                    </a:p>
                  </a:txBody>
                  <a:tcPr anchor="b"/>
                </a:tc>
                <a:tc>
                  <a:txBody>
                    <a:bodyPr/>
                    <a:lstStyle/>
                    <a:p>
                      <a:r>
                        <a:rPr lang="en-US" sz="1200" dirty="0" smtClean="0"/>
                        <a:t>/</a:t>
                      </a:r>
                      <a:r>
                        <a:rPr lang="en-US" sz="1200" dirty="0" err="1" smtClean="0"/>
                        <a:t>stsrv/local/notesdata</a:t>
                      </a:r>
                      <a:endParaRPr lang="en-US" sz="1200" dirty="0"/>
                    </a:p>
                  </a:txBody>
                  <a:tcPr anchor="b"/>
                </a:tc>
                <a:tc>
                  <a:txBody>
                    <a:bodyPr/>
                    <a:lstStyle/>
                    <a:p>
                      <a:r>
                        <a:rPr lang="en-US" sz="1200" dirty="0" smtClean="0"/>
                        <a:t>1 GB</a:t>
                      </a:r>
                      <a:endParaRPr lang="en-US" sz="1200" dirty="0"/>
                    </a:p>
                  </a:txBody>
                  <a:tcPr anchor="b"/>
                </a:tc>
                <a:tc>
                  <a:txBody>
                    <a:bodyPr/>
                    <a:lstStyle/>
                    <a:p>
                      <a:r>
                        <a:rPr lang="en-US" sz="1200" dirty="0" smtClean="0"/>
                        <a:t>domino</a:t>
                      </a:r>
                      <a:endParaRPr lang="en-US" sz="1200" dirty="0"/>
                    </a:p>
                  </a:txBody>
                  <a:tcPr anchor="b"/>
                </a:tc>
              </a:tr>
              <a:tr h="167267">
                <a:tc gridSpan="4">
                  <a:txBody>
                    <a:bodyPr/>
                    <a:lstStyle/>
                    <a:p>
                      <a:r>
                        <a:rPr lang="en-US" sz="1200" b="1" dirty="0" smtClean="0"/>
                        <a:t>Non-IBM</a:t>
                      </a:r>
                      <a:r>
                        <a:rPr lang="en-US" sz="1200" b="1" kern="1200" dirty="0" smtClean="0">
                          <a:solidFill>
                            <a:schemeClr val="dk1"/>
                          </a:solidFill>
                          <a:latin typeface="+mn-lt"/>
                          <a:ea typeface="+mn-ea"/>
                          <a:cs typeface="+mn-cs"/>
                        </a:rPr>
                        <a:t>Stack</a:t>
                      </a:r>
                    </a:p>
                  </a:txBody>
                  <a:tcPr anchor="b"/>
                </a:tc>
                <a:tc hMerge="1">
                  <a:txBody>
                    <a:bodyPr/>
                    <a:lstStyle/>
                    <a:p>
                      <a:endParaRPr lang="en-US" dirty="0"/>
                    </a:p>
                  </a:txBody>
                  <a:tcPr/>
                </a:tc>
                <a:tc hMerge="1">
                  <a:txBody>
                    <a:bodyPr/>
                    <a:lstStyle/>
                    <a:p>
                      <a:endParaRPr lang="en-US"/>
                    </a:p>
                  </a:txBody>
                  <a:tcPr/>
                </a:tc>
                <a:tc hMerge="1">
                  <a:txBody>
                    <a:bodyPr/>
                    <a:lstStyle/>
                    <a:p>
                      <a:endParaRPr lang="en-US"/>
                    </a:p>
                  </a:txBody>
                  <a:tcPr/>
                </a:tc>
              </a:tr>
              <a:tr h="356839">
                <a:tc>
                  <a:txBody>
                    <a:bodyPr/>
                    <a:lstStyle/>
                    <a:p>
                      <a:r>
                        <a:rPr lang="en-US" sz="1200" dirty="0" smtClean="0"/>
                        <a:t>Java5 SDK</a:t>
                      </a:r>
                      <a:endParaRPr lang="en-US" sz="1200" dirty="0"/>
                    </a:p>
                  </a:txBody>
                  <a:tcPr anchor="b"/>
                </a:tc>
                <a:tc>
                  <a:txBody>
                    <a:bodyPr/>
                    <a:lstStyle/>
                    <a:p>
                      <a:r>
                        <a:rPr lang="en-US" sz="1200" dirty="0" smtClean="0"/>
                        <a:t>/opt/java</a:t>
                      </a:r>
                      <a:endParaRPr lang="en-US" sz="1200" dirty="0"/>
                    </a:p>
                  </a:txBody>
                  <a:tcPr anchor="b"/>
                </a:tc>
                <a:tc>
                  <a:txBody>
                    <a:bodyPr/>
                    <a:lstStyle/>
                    <a:p>
                      <a:r>
                        <a:rPr lang="en-US" sz="1200" dirty="0" smtClean="0"/>
                        <a:t>200</a:t>
                      </a:r>
                      <a:r>
                        <a:rPr lang="en-US" sz="1200" baseline="0" dirty="0" smtClean="0"/>
                        <a:t> MB</a:t>
                      </a:r>
                      <a:endParaRPr lang="en-US" sz="1200" dirty="0"/>
                    </a:p>
                  </a:txBody>
                  <a:tcPr anchor="b"/>
                </a:tc>
                <a:tc>
                  <a:txBody>
                    <a:bodyPr/>
                    <a:lstStyle/>
                    <a:p>
                      <a:r>
                        <a:rPr lang="fr-FR" sz="1200" dirty="0" smtClean="0"/>
                        <a:t>r</a:t>
                      </a:r>
                      <a:r>
                        <a:rPr lang="en-US" sz="1200" dirty="0" err="1" smtClean="0"/>
                        <a:t>oot</a:t>
                      </a:r>
                      <a:endParaRPr lang="en-US" sz="1200" dirty="0"/>
                    </a:p>
                  </a:txBody>
                  <a:tcPr anchor="b"/>
                </a:tc>
              </a:tr>
              <a:tr h="356839">
                <a:tc>
                  <a:txBody>
                    <a:bodyPr/>
                    <a:lstStyle/>
                    <a:p>
                      <a:r>
                        <a:rPr lang="en-US" sz="1200" dirty="0" smtClean="0"/>
                        <a:t>Tomcat</a:t>
                      </a:r>
                      <a:endParaRPr lang="en-US" sz="1200" dirty="0"/>
                    </a:p>
                  </a:txBody>
                  <a:tcPr anchor="b"/>
                </a:tc>
                <a:tc>
                  <a:txBody>
                    <a:bodyPr/>
                    <a:lstStyle/>
                    <a:p>
                      <a:r>
                        <a:rPr lang="en-US" sz="1200" dirty="0" smtClean="0"/>
                        <a:t>/opt/tomcat</a:t>
                      </a:r>
                      <a:endParaRPr lang="en-US" sz="1200" dirty="0"/>
                    </a:p>
                  </a:txBody>
                  <a:tcPr anchor="b"/>
                </a:tc>
                <a:tc>
                  <a:txBody>
                    <a:bodyPr/>
                    <a:lstStyle/>
                    <a:p>
                      <a:r>
                        <a:rPr lang="en-US" sz="1200" dirty="0" smtClean="0"/>
                        <a:t>500 MB</a:t>
                      </a:r>
                      <a:endParaRPr lang="en-US" sz="1200" dirty="0"/>
                    </a:p>
                  </a:txBody>
                  <a:tcPr anchor="b"/>
                </a:tc>
                <a:tc>
                  <a:txBody>
                    <a:bodyPr/>
                    <a:lstStyle/>
                    <a:p>
                      <a:r>
                        <a:rPr lang="fr-FR" sz="1200" dirty="0" smtClean="0"/>
                        <a:t>r</a:t>
                      </a:r>
                      <a:r>
                        <a:rPr lang="en-US" sz="1200" dirty="0" err="1" smtClean="0"/>
                        <a:t>oot</a:t>
                      </a:r>
                      <a:endParaRPr lang="en-US" sz="1200" dirty="0"/>
                    </a:p>
                  </a:txBody>
                  <a:tcPr anchor="b"/>
                </a:tc>
              </a:tr>
              <a:tr h="356839">
                <a:tc>
                  <a:txBody>
                    <a:bodyPr/>
                    <a:lstStyle/>
                    <a:p>
                      <a:r>
                        <a:rPr lang="en-US" sz="1200" dirty="0" smtClean="0"/>
                        <a:t>Oracle</a:t>
                      </a:r>
                      <a:endParaRPr lang="en-US" sz="1200" dirty="0"/>
                    </a:p>
                  </a:txBody>
                  <a:tcPr anchor="b"/>
                </a:tc>
                <a:tc>
                  <a:txBody>
                    <a:bodyPr/>
                    <a:lstStyle/>
                    <a:p>
                      <a:r>
                        <a:rPr lang="en-US" sz="1200" dirty="0" smtClean="0"/>
                        <a:t>/opt/oracle/</a:t>
                      </a:r>
                      <a:endParaRPr lang="en-US" sz="1200" dirty="0"/>
                    </a:p>
                  </a:txBody>
                  <a:tcPr anchor="b"/>
                </a:tc>
                <a:tc>
                  <a:txBody>
                    <a:bodyPr/>
                    <a:lstStyle/>
                    <a:p>
                      <a:r>
                        <a:rPr lang="en-US" sz="1200" dirty="0" smtClean="0"/>
                        <a:t>2 GB</a:t>
                      </a:r>
                      <a:endParaRPr lang="en-US" sz="1200" dirty="0"/>
                    </a:p>
                  </a:txBody>
                  <a:tcPr anchor="b"/>
                </a:tc>
                <a:tc>
                  <a:txBody>
                    <a:bodyPr/>
                    <a:lstStyle/>
                    <a:p>
                      <a:r>
                        <a:rPr lang="fr-FR" sz="1200" dirty="0" smtClean="0"/>
                        <a:t>o</a:t>
                      </a:r>
                      <a:r>
                        <a:rPr lang="en-US" sz="1200" dirty="0" smtClean="0"/>
                        <a:t>ra10g</a:t>
                      </a:r>
                      <a:endParaRPr lang="en-US" sz="1200" dirty="0"/>
                    </a:p>
                  </a:txBody>
                  <a:tcPr anchor="b"/>
                </a:tc>
              </a:tr>
              <a:tr h="187711">
                <a:tc gridSpan="4">
                  <a:txBody>
                    <a:bodyPr/>
                    <a:lstStyle/>
                    <a:p>
                      <a:r>
                        <a:rPr lang="en-US" sz="1200" b="1" kern="1200" dirty="0" smtClean="0">
                          <a:solidFill>
                            <a:schemeClr val="dk1"/>
                          </a:solidFill>
                          <a:latin typeface="+mn-lt"/>
                          <a:ea typeface="+mn-ea"/>
                          <a:cs typeface="+mn-cs"/>
                        </a:rPr>
                        <a:t>Common</a:t>
                      </a:r>
                      <a:r>
                        <a:rPr lang="en-US" sz="1200" b="1" kern="1200" baseline="0" dirty="0" smtClean="0">
                          <a:solidFill>
                            <a:schemeClr val="dk1"/>
                          </a:solidFill>
                          <a:latin typeface="+mn-lt"/>
                          <a:ea typeface="+mn-ea"/>
                          <a:cs typeface="+mn-cs"/>
                        </a:rPr>
                        <a:t> Stack</a:t>
                      </a:r>
                      <a:endParaRPr lang="en-US" sz="1200" b="1" kern="1200" dirty="0">
                        <a:solidFill>
                          <a:schemeClr val="dk1"/>
                        </a:solidFill>
                        <a:latin typeface="+mn-lt"/>
                        <a:ea typeface="+mn-ea"/>
                        <a:cs typeface="+mn-cs"/>
                      </a:endParaRPr>
                    </a:p>
                  </a:txBody>
                  <a:tcPr anchor="b"/>
                </a:tc>
                <a:tc hMerge="1">
                  <a:txBody>
                    <a:bodyPr/>
                    <a:lstStyle/>
                    <a:p>
                      <a:endParaRPr lang="en-US" sz="1200" dirty="0"/>
                    </a:p>
                  </a:txBody>
                  <a:tcPr anchor="b"/>
                </a:tc>
                <a:tc hMerge="1">
                  <a:txBody>
                    <a:bodyPr/>
                    <a:lstStyle/>
                    <a:p>
                      <a:endParaRPr lang="en-US"/>
                    </a:p>
                  </a:txBody>
                  <a:tcPr/>
                </a:tc>
                <a:tc hMerge="1">
                  <a:txBody>
                    <a:bodyPr/>
                    <a:lstStyle/>
                    <a:p>
                      <a:endParaRPr lang="en-US"/>
                    </a:p>
                  </a:txBody>
                  <a:tcPr/>
                </a:tc>
              </a:tr>
              <a:tr h="35683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ENOVIA V6 Modeling Studio +ENOVIA V6 RMI Server</a:t>
                      </a:r>
                    </a:p>
                  </a:txBody>
                  <a:tcPr anchor="b"/>
                </a:tc>
                <a:tc>
                  <a:txBody>
                    <a:bodyPr/>
                    <a:lstStyle/>
                    <a:p>
                      <a:r>
                        <a:rPr lang="en-US" sz="1200" dirty="0" smtClean="0"/>
                        <a:t>/</a:t>
                      </a:r>
                      <a:r>
                        <a:rPr lang="en-US" sz="1200" dirty="0" err="1" smtClean="0"/>
                        <a:t>enovia</a:t>
                      </a:r>
                      <a:r>
                        <a:rPr lang="en-US" sz="1200" baseline="0" dirty="0" smtClean="0"/>
                        <a:t> (with studio and </a:t>
                      </a:r>
                      <a:r>
                        <a:rPr lang="en-US" sz="1200" baseline="0" dirty="0" err="1" smtClean="0"/>
                        <a:t>rmi</a:t>
                      </a:r>
                      <a:r>
                        <a:rPr lang="en-US" sz="1200" baseline="0" dirty="0" smtClean="0"/>
                        <a:t> subdirectories)</a:t>
                      </a:r>
                      <a:endParaRPr lang="en-US" sz="1200" dirty="0"/>
                    </a:p>
                  </a:txBody>
                  <a:tcPr anchor="b"/>
                </a:tc>
                <a:tc>
                  <a:txBody>
                    <a:bodyPr/>
                    <a:lstStyle/>
                    <a:p>
                      <a:r>
                        <a:rPr lang="en-US" sz="1200" dirty="0" smtClean="0"/>
                        <a:t>2</a:t>
                      </a:r>
                      <a:r>
                        <a:rPr lang="en-US" sz="1200" baseline="0" dirty="0" smtClean="0"/>
                        <a:t> GB</a:t>
                      </a:r>
                      <a:endParaRPr lang="en-US" sz="1200" dirty="0"/>
                    </a:p>
                  </a:txBody>
                  <a:tcPr anchor="b"/>
                </a:tc>
                <a:tc>
                  <a:txBody>
                    <a:bodyPr/>
                    <a:lstStyle/>
                    <a:p>
                      <a:r>
                        <a:rPr lang="en-US" sz="1200" dirty="0" smtClean="0"/>
                        <a:t>Install</a:t>
                      </a:r>
                      <a:r>
                        <a:rPr lang="en-US" sz="1200" baseline="0" dirty="0" smtClean="0"/>
                        <a:t> as root</a:t>
                      </a:r>
                      <a:br>
                        <a:rPr lang="en-US" sz="1200" baseline="0" dirty="0" smtClean="0"/>
                      </a:br>
                      <a:r>
                        <a:rPr lang="en-US" sz="1200" baseline="0" dirty="0" smtClean="0"/>
                        <a:t>write access to </a:t>
                      </a:r>
                      <a:r>
                        <a:rPr lang="en-US" sz="1200" dirty="0" err="1" smtClean="0"/>
                        <a:t>AppSrv</a:t>
                      </a:r>
                      <a:r>
                        <a:rPr lang="en-US" sz="1200" dirty="0" smtClean="0"/>
                        <a:t> Owner</a:t>
                      </a:r>
                      <a:endParaRPr lang="en-US" sz="1200" dirty="0"/>
                    </a:p>
                  </a:txBody>
                  <a:tcPr anchor="b"/>
                </a:tc>
              </a:tr>
              <a:tr h="356839">
                <a:tc>
                  <a:txBody>
                    <a:bodyPr/>
                    <a:lstStyle/>
                    <a:p>
                      <a:r>
                        <a:rPr lang="en-US" sz="1200" dirty="0" smtClean="0"/>
                        <a:t>Database</a:t>
                      </a:r>
                      <a:r>
                        <a:rPr lang="en-US" sz="1200" baseline="0" dirty="0" smtClean="0"/>
                        <a:t> files</a:t>
                      </a:r>
                      <a:endParaRPr lang="en-US" sz="1200" dirty="0"/>
                    </a:p>
                  </a:txBody>
                  <a:tcPr anchor="b"/>
                </a:tc>
                <a:tc>
                  <a:txBody>
                    <a:bodyPr/>
                    <a:lstStyle/>
                    <a:p>
                      <a:r>
                        <a:rPr lang="en-US" sz="1200" dirty="0" smtClean="0"/>
                        <a:t>/</a:t>
                      </a:r>
                      <a:r>
                        <a:rPr lang="en-US" sz="1200" dirty="0" err="1" smtClean="0"/>
                        <a:t>dbdata</a:t>
                      </a:r>
                      <a:r>
                        <a:rPr lang="en-US" sz="1200" dirty="0" smtClean="0"/>
                        <a:t>/</a:t>
                      </a:r>
                      <a:endParaRPr lang="en-US" sz="1200" dirty="0"/>
                    </a:p>
                  </a:txBody>
                  <a:tcPr anchor="b"/>
                </a:tc>
                <a:tc>
                  <a:txBody>
                    <a:bodyPr/>
                    <a:lstStyle/>
                    <a:p>
                      <a:r>
                        <a:rPr lang="fr-FR" sz="1200" dirty="0" smtClean="0"/>
                        <a:t>A</a:t>
                      </a:r>
                      <a:r>
                        <a:rPr lang="en-US" sz="1200" dirty="0" err="1" smtClean="0"/>
                        <a:t>t</a:t>
                      </a:r>
                      <a:r>
                        <a:rPr lang="en-US" sz="1200" baseline="0" dirty="0" smtClean="0"/>
                        <a:t> least 5 GB</a:t>
                      </a:r>
                      <a:endParaRPr lang="en-US" sz="1200" dirty="0"/>
                    </a:p>
                  </a:txBody>
                  <a:tcPr anchor="b"/>
                </a:tc>
                <a:tc>
                  <a:txBody>
                    <a:bodyPr/>
                    <a:lstStyle/>
                    <a:p>
                      <a:r>
                        <a:rPr lang="fr-FR" sz="1200" dirty="0" smtClean="0"/>
                        <a:t>o</a:t>
                      </a:r>
                      <a:r>
                        <a:rPr lang="en-US" sz="1200" dirty="0" smtClean="0"/>
                        <a:t>ra10g or db2adm9</a:t>
                      </a:r>
                      <a:endParaRPr lang="en-US" sz="1200" dirty="0"/>
                    </a:p>
                  </a:txBody>
                  <a:tcPr anchor="b"/>
                </a:tc>
              </a:tr>
              <a:tr h="356839">
                <a:tc>
                  <a:txBody>
                    <a:bodyPr/>
                    <a:lstStyle/>
                    <a:p>
                      <a:r>
                        <a:rPr lang="en-US" sz="1200" dirty="0" smtClean="0"/>
                        <a:t>File Store</a:t>
                      </a:r>
                      <a:endParaRPr lang="en-US" sz="1200" dirty="0"/>
                    </a:p>
                  </a:txBody>
                  <a:tcPr anchor="b"/>
                </a:tc>
                <a:tc>
                  <a:txBody>
                    <a:bodyPr/>
                    <a:lstStyle/>
                    <a:p>
                      <a:r>
                        <a:rPr lang="en-US" sz="1200" dirty="0" smtClean="0"/>
                        <a:t>/store</a:t>
                      </a:r>
                      <a:endParaRPr lang="en-US" sz="1200" dirty="0"/>
                    </a:p>
                  </a:txBody>
                  <a:tcPr anchor="b"/>
                </a:tc>
                <a:tc>
                  <a:txBody>
                    <a:bodyPr/>
                    <a:lstStyle/>
                    <a:p>
                      <a:r>
                        <a:rPr lang="fr-FR" sz="1200" dirty="0" smtClean="0"/>
                        <a:t>A</a:t>
                      </a:r>
                      <a:r>
                        <a:rPr lang="en-US" sz="1200" dirty="0" err="1" smtClean="0"/>
                        <a:t>t</a:t>
                      </a:r>
                      <a:r>
                        <a:rPr lang="en-US" sz="1200" dirty="0" smtClean="0"/>
                        <a:t> least 1 GB</a:t>
                      </a:r>
                      <a:endParaRPr lang="en-US" sz="1200" dirty="0"/>
                    </a:p>
                  </a:txBody>
                  <a:tcPr anchor="b"/>
                </a:tc>
                <a:tc>
                  <a:txBody>
                    <a:bodyPr/>
                    <a:lstStyle/>
                    <a:p>
                      <a:r>
                        <a:rPr lang="en-US" sz="1200" dirty="0" err="1" smtClean="0"/>
                        <a:t>AppSrv</a:t>
                      </a:r>
                      <a:r>
                        <a:rPr lang="en-US" sz="1200" baseline="0" dirty="0" smtClean="0"/>
                        <a:t> Owner</a:t>
                      </a:r>
                      <a:br>
                        <a:rPr lang="en-US" sz="1200" baseline="0" dirty="0" smtClean="0"/>
                      </a:br>
                      <a:r>
                        <a:rPr lang="en-US" sz="1200" baseline="0" dirty="0" err="1" smtClean="0"/>
                        <a:t>ftpuser</a:t>
                      </a:r>
                      <a:r>
                        <a:rPr lang="en-US" sz="1200" baseline="0" dirty="0" smtClean="0"/>
                        <a:t> (MCS/FCS transfers)</a:t>
                      </a:r>
                      <a:endParaRPr lang="en-US" sz="1200" dirty="0"/>
                    </a:p>
                  </a:txBody>
                  <a:tcPr anchor="b"/>
                </a:tc>
              </a:tr>
            </a:tbl>
          </a:graphicData>
        </a:graphic>
      </p:graphicFrame>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itre 5"/>
          <p:cNvSpPr>
            <a:spLocks noGrp="1"/>
          </p:cNvSpPr>
          <p:nvPr>
            <p:ph type="title"/>
          </p:nvPr>
        </p:nvSpPr>
        <p:spPr>
          <a:xfrm>
            <a:off x="768350" y="-174625"/>
            <a:ext cx="8229600" cy="1165225"/>
          </a:xfrm>
        </p:spPr>
        <p:txBody>
          <a:bodyPr/>
          <a:lstStyle/>
          <a:p>
            <a:r>
              <a:rPr lang="en-US" dirty="0" smtClean="0"/>
              <a:t>Before We Start</a:t>
            </a:r>
            <a:br>
              <a:rPr lang="en-US" dirty="0" smtClean="0"/>
            </a:br>
            <a:r>
              <a:rPr lang="en-US" dirty="0" smtClean="0"/>
              <a:t>Windows File Systems </a:t>
            </a:r>
            <a:r>
              <a:rPr lang="fr-FR" dirty="0" smtClean="0"/>
              <a:t>–</a:t>
            </a:r>
            <a:r>
              <a:rPr lang="en-US" dirty="0" smtClean="0"/>
              <a:t> directories and </a:t>
            </a:r>
            <a:r>
              <a:rPr lang="en-US" dirty="0" err="1" smtClean="0"/>
              <a:t>req’d</a:t>
            </a:r>
            <a:r>
              <a:rPr lang="en-US" dirty="0" smtClean="0"/>
              <a:t> space</a:t>
            </a:r>
          </a:p>
        </p:txBody>
      </p:sp>
      <p:graphicFrame>
        <p:nvGraphicFramePr>
          <p:cNvPr id="5" name="Tableau 4"/>
          <p:cNvGraphicFramePr>
            <a:graphicFrameLocks noGrp="1"/>
          </p:cNvGraphicFramePr>
          <p:nvPr/>
        </p:nvGraphicFramePr>
        <p:xfrm>
          <a:off x="546098" y="1024055"/>
          <a:ext cx="8451852" cy="5693068"/>
        </p:xfrm>
        <a:graphic>
          <a:graphicData uri="http://schemas.openxmlformats.org/drawingml/2006/table">
            <a:tbl>
              <a:tblPr firstRow="1" bandRow="1">
                <a:tableStyleId>{5C22544A-7EE6-4342-B048-85BDC9FD1C3A}</a:tableStyleId>
              </a:tblPr>
              <a:tblGrid>
                <a:gridCol w="2112963"/>
                <a:gridCol w="1608139"/>
                <a:gridCol w="1993900"/>
                <a:gridCol w="2736850"/>
              </a:tblGrid>
              <a:tr h="237893">
                <a:tc>
                  <a:txBody>
                    <a:bodyPr/>
                    <a:lstStyle/>
                    <a:p>
                      <a:r>
                        <a:rPr lang="en-US" sz="1400" dirty="0" smtClean="0"/>
                        <a:t>Software</a:t>
                      </a:r>
                      <a:endParaRPr lang="en-US" sz="1400" dirty="0"/>
                    </a:p>
                  </a:txBody>
                  <a:tcPr anchor="b"/>
                </a:tc>
                <a:tc>
                  <a:txBody>
                    <a:bodyPr/>
                    <a:lstStyle/>
                    <a:p>
                      <a:r>
                        <a:rPr lang="fr-FR" sz="1400" dirty="0" smtClean="0"/>
                        <a:t>L</a:t>
                      </a:r>
                      <a:r>
                        <a:rPr lang="en-US" sz="1400" dirty="0" err="1" smtClean="0"/>
                        <a:t>ocation</a:t>
                      </a:r>
                      <a:endParaRPr lang="en-US" sz="1400" dirty="0"/>
                    </a:p>
                  </a:txBody>
                  <a:tcPr anchor="b"/>
                </a:tc>
                <a:tc>
                  <a:txBody>
                    <a:bodyPr/>
                    <a:lstStyle/>
                    <a:p>
                      <a:r>
                        <a:rPr lang="en-US" sz="1400" dirty="0" smtClean="0"/>
                        <a:t>Space required</a:t>
                      </a:r>
                      <a:endParaRPr lang="en-US" sz="1400" dirty="0"/>
                    </a:p>
                  </a:txBody>
                  <a:tcPr anchor="b"/>
                </a:tc>
                <a:tc>
                  <a:txBody>
                    <a:bodyPr/>
                    <a:lstStyle/>
                    <a:p>
                      <a:r>
                        <a:rPr lang="en-US" sz="1400" dirty="0" smtClean="0"/>
                        <a:t>User</a:t>
                      </a:r>
                      <a:endParaRPr lang="en-US" sz="1400" dirty="0"/>
                    </a:p>
                  </a:txBody>
                  <a:tcPr anchor="b"/>
                </a:tc>
              </a:tr>
              <a:tr h="271345">
                <a:tc gridSpan="4">
                  <a:txBody>
                    <a:bodyPr/>
                    <a:lstStyle/>
                    <a:p>
                      <a:r>
                        <a:rPr lang="en-US" sz="1200" b="1" dirty="0" smtClean="0"/>
                        <a:t>IBM</a:t>
                      </a:r>
                      <a:r>
                        <a:rPr lang="en-US" sz="1200" b="1" baseline="0" dirty="0" smtClean="0"/>
                        <a:t> Stack</a:t>
                      </a:r>
                      <a:endParaRPr lang="en-US" sz="1200" b="1" dirty="0"/>
                    </a:p>
                  </a:txBody>
                  <a:tcPr anchor="b"/>
                </a:tc>
                <a:tc hMerge="1">
                  <a:txBody>
                    <a:bodyPr/>
                    <a:lstStyle/>
                    <a:p>
                      <a:endParaRPr lang="en-US" dirty="0"/>
                    </a:p>
                  </a:txBody>
                  <a:tcPr/>
                </a:tc>
                <a:tc hMerge="1">
                  <a:txBody>
                    <a:bodyPr/>
                    <a:lstStyle/>
                    <a:p>
                      <a:endParaRPr lang="en-US"/>
                    </a:p>
                  </a:txBody>
                  <a:tcPr/>
                </a:tc>
                <a:tc hMerge="1">
                  <a:txBody>
                    <a:bodyPr/>
                    <a:lstStyle/>
                    <a:p>
                      <a:endParaRPr lang="en-US" dirty="0"/>
                    </a:p>
                  </a:txBody>
                  <a:tcPr/>
                </a:tc>
              </a:tr>
              <a:tr h="356839">
                <a:tc>
                  <a:txBody>
                    <a:bodyPr/>
                    <a:lstStyle/>
                    <a:p>
                      <a:r>
                        <a:rPr lang="en-US" sz="1200" dirty="0" smtClean="0"/>
                        <a:t>IBM JDK</a:t>
                      </a:r>
                      <a:endParaRPr lang="en-US" sz="1200" dirty="0"/>
                    </a:p>
                  </a:txBody>
                  <a:tcPr anchor="b"/>
                </a:tc>
                <a:tc>
                  <a:txBody>
                    <a:bodyPr/>
                    <a:lstStyle/>
                    <a:p>
                      <a:r>
                        <a:rPr lang="fr-FR" sz="1200" dirty="0" smtClean="0"/>
                        <a:t>C</a:t>
                      </a:r>
                      <a:r>
                        <a:rPr lang="en-US" sz="1200" dirty="0" smtClean="0"/>
                        <a:t>:\jdk1.5.0</a:t>
                      </a:r>
                      <a:endParaRPr lang="en-US" sz="1200" dirty="0"/>
                    </a:p>
                  </a:txBody>
                  <a:tcPr anchor="b"/>
                </a:tc>
                <a:tc>
                  <a:txBody>
                    <a:bodyPr/>
                    <a:lstStyle/>
                    <a:p>
                      <a:r>
                        <a:rPr lang="en-US" sz="1200" dirty="0" smtClean="0"/>
                        <a:t>50 MB</a:t>
                      </a:r>
                      <a:endParaRPr lang="en-US" sz="1200" dirty="0"/>
                    </a:p>
                  </a:txBody>
                  <a:tcPr anchor="b"/>
                </a:tc>
                <a:tc>
                  <a:txBody>
                    <a:bodyPr/>
                    <a:lstStyle/>
                    <a:p>
                      <a:r>
                        <a:rPr lang="en-US" sz="1200" dirty="0" smtClean="0"/>
                        <a:t>Administrator</a:t>
                      </a:r>
                      <a:endParaRPr lang="en-US" sz="1200" dirty="0"/>
                    </a:p>
                  </a:txBody>
                  <a:tcPr anchor="b"/>
                </a:tc>
              </a:tr>
              <a:tr h="356839">
                <a:tc>
                  <a:txBody>
                    <a:bodyPr/>
                    <a:lstStyle/>
                    <a:p>
                      <a:r>
                        <a:rPr lang="en-US" sz="1200" dirty="0" err="1" smtClean="0"/>
                        <a:t>WebSphereAppSvr</a:t>
                      </a:r>
                      <a:endParaRPr lang="en-US" sz="1200" dirty="0"/>
                    </a:p>
                  </a:txBody>
                  <a:tcPr anchor="b"/>
                </a:tc>
                <a:tc>
                  <a:txBody>
                    <a:bodyPr/>
                    <a:lstStyle/>
                    <a:p>
                      <a:r>
                        <a:rPr lang="fr-FR" sz="1200" dirty="0" smtClean="0"/>
                        <a:t>C</a:t>
                      </a:r>
                      <a:r>
                        <a:rPr lang="en-US" sz="1200" dirty="0" smtClean="0"/>
                        <a:t>:\</a:t>
                      </a:r>
                      <a:r>
                        <a:rPr lang="en-US" sz="1200" dirty="0" err="1" smtClean="0"/>
                        <a:t>appsrv</a:t>
                      </a:r>
                      <a:endParaRPr lang="en-US" sz="1200" dirty="0"/>
                    </a:p>
                  </a:txBody>
                  <a:tcPr anchor="b"/>
                </a:tc>
                <a:tc>
                  <a:txBody>
                    <a:bodyPr/>
                    <a:lstStyle/>
                    <a:p>
                      <a:r>
                        <a:rPr lang="en-US" sz="1200" dirty="0" smtClean="0"/>
                        <a:t>300 MB</a:t>
                      </a:r>
                      <a:endParaRPr lang="en-US" sz="1200" dirty="0"/>
                    </a:p>
                  </a:txBody>
                  <a:tcPr anchor="b"/>
                </a:tc>
                <a:tc>
                  <a:txBody>
                    <a:bodyPr/>
                    <a:lstStyle/>
                    <a:p>
                      <a:r>
                        <a:rPr lang="fr-FR" sz="1200" dirty="0" smtClean="0"/>
                        <a:t>w</a:t>
                      </a:r>
                      <a:r>
                        <a:rPr lang="en-US" sz="1200" dirty="0" err="1" smtClean="0"/>
                        <a:t>asadm</a:t>
                      </a:r>
                      <a:r>
                        <a:rPr lang="en-US" sz="1200" dirty="0" smtClean="0"/>
                        <a:t> (</a:t>
                      </a:r>
                      <a:r>
                        <a:rPr lang="en-US" sz="1200" dirty="0" err="1" smtClean="0"/>
                        <a:t>Appsvr</a:t>
                      </a:r>
                      <a:r>
                        <a:rPr lang="en-US" sz="1200" dirty="0" smtClean="0"/>
                        <a:t>), </a:t>
                      </a:r>
                      <a:br>
                        <a:rPr lang="en-US" sz="1200" dirty="0" smtClean="0"/>
                      </a:br>
                      <a:r>
                        <a:rPr lang="en-US" sz="1200" dirty="0" smtClean="0"/>
                        <a:t>Administrator(HTTP)</a:t>
                      </a:r>
                      <a:endParaRPr lang="en-US" sz="1200" dirty="0"/>
                    </a:p>
                  </a:txBody>
                  <a:tcPr anchor="b"/>
                </a:tc>
              </a:tr>
              <a:tr h="35683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DB2 Universal</a:t>
                      </a:r>
                      <a:r>
                        <a:rPr lang="en-US" sz="1200" baseline="0" dirty="0" smtClean="0"/>
                        <a:t> DB</a:t>
                      </a:r>
                      <a:endParaRPr lang="en-US" sz="1200" dirty="0" smtClean="0"/>
                    </a:p>
                  </a:txBody>
                  <a:tcPr anchor="b"/>
                </a:tc>
                <a:tc>
                  <a:txBody>
                    <a:bodyPr/>
                    <a:lstStyle/>
                    <a:p>
                      <a:r>
                        <a:rPr lang="fr-FR" sz="1200" dirty="0" smtClean="0"/>
                        <a:t>C</a:t>
                      </a:r>
                      <a:r>
                        <a:rPr lang="en-US" sz="1200" dirty="0" smtClean="0"/>
                        <a:t>:\db2</a:t>
                      </a:r>
                      <a:endParaRPr lang="en-US" sz="1200" dirty="0"/>
                    </a:p>
                  </a:txBody>
                  <a:tcPr anchor="b"/>
                </a:tc>
                <a:tc>
                  <a:txBody>
                    <a:bodyPr/>
                    <a:lstStyle/>
                    <a:p>
                      <a:r>
                        <a:rPr lang="en-US" sz="1200" dirty="0" smtClean="0"/>
                        <a:t>2 GB</a:t>
                      </a:r>
                      <a:endParaRPr lang="en-US" sz="1200" dirty="0"/>
                    </a:p>
                  </a:txBody>
                  <a:tcPr anchor="b"/>
                </a:tc>
                <a:tc>
                  <a:txBody>
                    <a:bodyPr/>
                    <a:lstStyle/>
                    <a:p>
                      <a:r>
                        <a:rPr lang="fr-FR" sz="1200" dirty="0" smtClean="0"/>
                        <a:t>d</a:t>
                      </a:r>
                      <a:r>
                        <a:rPr lang="en-US" sz="1200" dirty="0" smtClean="0"/>
                        <a:t>b2adm9, db2user</a:t>
                      </a:r>
                      <a:endParaRPr lang="en-US" sz="1200" dirty="0"/>
                    </a:p>
                  </a:txBody>
                  <a:tcPr anchor="b"/>
                </a:tc>
              </a:tr>
              <a:tr h="35683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err="1" smtClean="0"/>
                        <a:t>Sametime</a:t>
                      </a:r>
                      <a:r>
                        <a:rPr lang="en-US" sz="1200" dirty="0" smtClean="0"/>
                        <a:t> Server</a:t>
                      </a:r>
                    </a:p>
                  </a:txBody>
                  <a:tcPr anchor="b"/>
                </a:tc>
                <a:tc>
                  <a:txBody>
                    <a:bodyPr/>
                    <a:lstStyle/>
                    <a:p>
                      <a:r>
                        <a:rPr lang="fr-FR" sz="1200" dirty="0" smtClean="0"/>
                        <a:t>C</a:t>
                      </a:r>
                      <a:r>
                        <a:rPr lang="en-US" sz="1200" dirty="0" smtClean="0"/>
                        <a:t>:\</a:t>
                      </a:r>
                      <a:r>
                        <a:rPr lang="en-US" sz="1200" dirty="0" err="1" smtClean="0"/>
                        <a:t>sametime</a:t>
                      </a:r>
                      <a:endParaRPr lang="en-US" sz="1200" dirty="0"/>
                    </a:p>
                  </a:txBody>
                  <a:tcPr anchor="b"/>
                </a:tc>
                <a:tc>
                  <a:txBody>
                    <a:bodyPr/>
                    <a:lstStyle/>
                    <a:p>
                      <a:r>
                        <a:rPr lang="en-US" sz="1200" dirty="0" smtClean="0"/>
                        <a:t>1 GB</a:t>
                      </a:r>
                      <a:endParaRPr lang="en-US" sz="1200" dirty="0"/>
                    </a:p>
                  </a:txBody>
                  <a:tcPr anchor="b"/>
                </a:tc>
                <a:tc>
                  <a:txBody>
                    <a:bodyPr/>
                    <a:lstStyle/>
                    <a:p>
                      <a:r>
                        <a:rPr lang="fr-FR" sz="1200" dirty="0" smtClean="0"/>
                        <a:t>d</a:t>
                      </a:r>
                      <a:r>
                        <a:rPr lang="en-US" sz="1200" dirty="0" err="1" smtClean="0"/>
                        <a:t>omino</a:t>
                      </a:r>
                      <a:endParaRPr lang="en-US" sz="1200" dirty="0"/>
                    </a:p>
                  </a:txBody>
                  <a:tcPr anchor="b"/>
                </a:tc>
              </a:tr>
              <a:tr h="356839">
                <a:tc>
                  <a:txBody>
                    <a:bodyPr/>
                    <a:lstStyle/>
                    <a:p>
                      <a:r>
                        <a:rPr lang="en-US" sz="1200" dirty="0" smtClean="0"/>
                        <a:t>Domino Server</a:t>
                      </a:r>
                      <a:endParaRPr lang="en-US" sz="1200" dirty="0"/>
                    </a:p>
                  </a:txBody>
                  <a:tcPr anchor="b"/>
                </a:tc>
                <a:tc>
                  <a:txBody>
                    <a:bodyPr/>
                    <a:lstStyle/>
                    <a:p>
                      <a:r>
                        <a:rPr lang="fr-FR" sz="1200" dirty="0" smtClean="0"/>
                        <a:t>C</a:t>
                      </a:r>
                      <a:r>
                        <a:rPr lang="en-US" sz="1200" dirty="0" smtClean="0"/>
                        <a:t>:\domino</a:t>
                      </a:r>
                      <a:endParaRPr lang="en-US" sz="1200" dirty="0"/>
                    </a:p>
                  </a:txBody>
                  <a:tcPr anchor="b"/>
                </a:tc>
                <a:tc>
                  <a:txBody>
                    <a:bodyPr/>
                    <a:lstStyle/>
                    <a:p>
                      <a:r>
                        <a:rPr lang="en-US" sz="1200" dirty="0" smtClean="0"/>
                        <a:t>2</a:t>
                      </a:r>
                      <a:r>
                        <a:rPr lang="en-US" sz="1200" baseline="0" dirty="0" smtClean="0"/>
                        <a:t> GB</a:t>
                      </a:r>
                      <a:endParaRPr lang="en-US" sz="1200" dirty="0"/>
                    </a:p>
                  </a:txBody>
                  <a:tcPr anchor="b"/>
                </a:tc>
                <a:tc>
                  <a:txBody>
                    <a:bodyPr/>
                    <a:lstStyle/>
                    <a:p>
                      <a:r>
                        <a:rPr lang="fr-FR" sz="1200" dirty="0" smtClean="0"/>
                        <a:t>d</a:t>
                      </a:r>
                      <a:r>
                        <a:rPr lang="en-US" sz="1200" dirty="0" err="1" smtClean="0"/>
                        <a:t>omino</a:t>
                      </a:r>
                      <a:endParaRPr lang="en-US" sz="1200" dirty="0"/>
                    </a:p>
                  </a:txBody>
                  <a:tcPr anchor="b"/>
                </a:tc>
              </a:tr>
              <a:tr h="239750">
                <a:tc gridSpan="4">
                  <a:txBody>
                    <a:bodyPr/>
                    <a:lstStyle/>
                    <a:p>
                      <a:r>
                        <a:rPr lang="en-US" sz="1200" b="1" dirty="0" smtClean="0"/>
                        <a:t>Non-IBM</a:t>
                      </a:r>
                      <a:r>
                        <a:rPr lang="en-US" sz="1200" b="1" kern="1200" dirty="0" smtClean="0">
                          <a:solidFill>
                            <a:schemeClr val="dk1"/>
                          </a:solidFill>
                          <a:latin typeface="+mn-lt"/>
                          <a:ea typeface="+mn-ea"/>
                          <a:cs typeface="+mn-cs"/>
                        </a:rPr>
                        <a:t>Stack</a:t>
                      </a:r>
                    </a:p>
                  </a:txBody>
                  <a:tcPr anchor="b"/>
                </a:tc>
                <a:tc hMerge="1">
                  <a:txBody>
                    <a:bodyPr/>
                    <a:lstStyle/>
                    <a:p>
                      <a:endParaRPr lang="en-US" dirty="0"/>
                    </a:p>
                  </a:txBody>
                  <a:tcPr/>
                </a:tc>
                <a:tc hMerge="1">
                  <a:txBody>
                    <a:bodyPr/>
                    <a:lstStyle/>
                    <a:p>
                      <a:endParaRPr lang="en-US"/>
                    </a:p>
                  </a:txBody>
                  <a:tcPr/>
                </a:tc>
                <a:tc hMerge="1">
                  <a:txBody>
                    <a:bodyPr/>
                    <a:lstStyle/>
                    <a:p>
                      <a:endParaRPr lang="en-US" dirty="0"/>
                    </a:p>
                  </a:txBody>
                  <a:tcPr/>
                </a:tc>
              </a:tr>
              <a:tr h="356839">
                <a:tc>
                  <a:txBody>
                    <a:bodyPr/>
                    <a:lstStyle/>
                    <a:p>
                      <a:r>
                        <a:rPr lang="en-US" sz="1200" dirty="0" smtClean="0"/>
                        <a:t>Java5 SDK</a:t>
                      </a:r>
                      <a:endParaRPr lang="en-US" sz="1200" dirty="0"/>
                    </a:p>
                  </a:txBody>
                  <a:tcPr anchor="b"/>
                </a:tc>
                <a:tc>
                  <a:txBody>
                    <a:bodyPr/>
                    <a:lstStyle/>
                    <a:p>
                      <a:r>
                        <a:rPr lang="en-US" sz="1200" dirty="0" smtClean="0"/>
                        <a:t>C:\jdk1.5.0</a:t>
                      </a:r>
                      <a:endParaRPr lang="en-US" sz="1200" dirty="0"/>
                    </a:p>
                  </a:txBody>
                  <a:tcPr anchor="b"/>
                </a:tc>
                <a:tc>
                  <a:txBody>
                    <a:bodyPr/>
                    <a:lstStyle/>
                    <a:p>
                      <a:r>
                        <a:rPr lang="en-US" sz="1200" dirty="0" smtClean="0"/>
                        <a:t>50</a:t>
                      </a:r>
                      <a:r>
                        <a:rPr lang="en-US" sz="1200" baseline="0" dirty="0" smtClean="0"/>
                        <a:t> MB</a:t>
                      </a:r>
                      <a:endParaRPr lang="en-US" sz="1200" dirty="0"/>
                    </a:p>
                  </a:txBody>
                  <a:tcPr anchor="b"/>
                </a:tc>
                <a:tc>
                  <a:txBody>
                    <a:bodyPr/>
                    <a:lstStyle/>
                    <a:p>
                      <a:r>
                        <a:rPr lang="en-US" sz="1200" dirty="0" smtClean="0"/>
                        <a:t>Administrator</a:t>
                      </a:r>
                      <a:endParaRPr lang="en-US" sz="1200" dirty="0"/>
                    </a:p>
                  </a:txBody>
                  <a:tcPr anchor="b"/>
                </a:tc>
              </a:tr>
              <a:tr h="356839">
                <a:tc>
                  <a:txBody>
                    <a:bodyPr/>
                    <a:lstStyle/>
                    <a:p>
                      <a:r>
                        <a:rPr lang="en-US" sz="1200" dirty="0" smtClean="0"/>
                        <a:t>Tomcat</a:t>
                      </a:r>
                      <a:endParaRPr lang="en-US" sz="1200" dirty="0"/>
                    </a:p>
                  </a:txBody>
                  <a:tcPr anchor="b"/>
                </a:tc>
                <a:tc>
                  <a:txBody>
                    <a:bodyPr/>
                    <a:lstStyle/>
                    <a:p>
                      <a:r>
                        <a:rPr lang="fr-FR" sz="1200" dirty="0" smtClean="0"/>
                        <a:t>C</a:t>
                      </a:r>
                      <a:r>
                        <a:rPr lang="en-US" sz="1200" dirty="0" smtClean="0"/>
                        <a:t>:\tools\tomcat</a:t>
                      </a:r>
                      <a:endParaRPr lang="en-US" sz="1200" dirty="0"/>
                    </a:p>
                  </a:txBody>
                  <a:tcPr anchor="b"/>
                </a:tc>
                <a:tc>
                  <a:txBody>
                    <a:bodyPr/>
                    <a:lstStyle/>
                    <a:p>
                      <a:r>
                        <a:rPr lang="en-US" sz="1200" dirty="0" smtClean="0"/>
                        <a:t>100 MB</a:t>
                      </a:r>
                      <a:endParaRPr lang="en-US" sz="1200" dirty="0"/>
                    </a:p>
                  </a:txBody>
                  <a:tcPr anchor="b"/>
                </a:tc>
                <a:tc>
                  <a:txBody>
                    <a:bodyPr/>
                    <a:lstStyle/>
                    <a:p>
                      <a:r>
                        <a:rPr lang="en-US" sz="1200" dirty="0" smtClean="0"/>
                        <a:t>Administrator</a:t>
                      </a:r>
                      <a:endParaRPr lang="en-US" sz="1200" dirty="0"/>
                    </a:p>
                  </a:txBody>
                  <a:tcPr anchor="b"/>
                </a:tc>
              </a:tr>
              <a:tr h="356839">
                <a:tc>
                  <a:txBody>
                    <a:bodyPr/>
                    <a:lstStyle/>
                    <a:p>
                      <a:r>
                        <a:rPr lang="en-US" sz="1200" dirty="0" smtClean="0"/>
                        <a:t>Oracle</a:t>
                      </a:r>
                      <a:endParaRPr lang="en-US" sz="1200" dirty="0"/>
                    </a:p>
                  </a:txBody>
                  <a:tcPr anchor="b"/>
                </a:tc>
                <a:tc>
                  <a:txBody>
                    <a:bodyPr/>
                    <a:lstStyle/>
                    <a:p>
                      <a:r>
                        <a:rPr lang="fr-FR" sz="1200" dirty="0" smtClean="0"/>
                        <a:t>C</a:t>
                      </a:r>
                      <a:r>
                        <a:rPr lang="en-US" sz="1200" dirty="0" smtClean="0"/>
                        <a:t>:\oracle\ora10g</a:t>
                      </a:r>
                      <a:endParaRPr lang="en-US" sz="1200" dirty="0"/>
                    </a:p>
                  </a:txBody>
                  <a:tcPr anchor="b"/>
                </a:tc>
                <a:tc>
                  <a:txBody>
                    <a:bodyPr/>
                    <a:lstStyle/>
                    <a:p>
                      <a:r>
                        <a:rPr lang="en-US" sz="1200" dirty="0" smtClean="0"/>
                        <a:t>2 GB</a:t>
                      </a:r>
                      <a:endParaRPr lang="en-US" sz="1200" dirty="0"/>
                    </a:p>
                  </a:txBody>
                  <a:tcPr anchor="b"/>
                </a:tc>
                <a:tc>
                  <a:txBody>
                    <a:bodyPr/>
                    <a:lstStyle/>
                    <a:p>
                      <a:r>
                        <a:rPr lang="fr-FR" sz="1200" dirty="0" smtClean="0"/>
                        <a:t>o</a:t>
                      </a:r>
                      <a:r>
                        <a:rPr lang="en-US" sz="1200" dirty="0" smtClean="0"/>
                        <a:t>ra10g</a:t>
                      </a:r>
                      <a:endParaRPr lang="en-US" sz="1200" dirty="0"/>
                    </a:p>
                  </a:txBody>
                  <a:tcPr anchor="b"/>
                </a:tc>
              </a:tr>
              <a:tr h="356839">
                <a:tc>
                  <a:txBody>
                    <a:bodyPr/>
                    <a:lstStyle/>
                    <a:p>
                      <a:r>
                        <a:rPr lang="en-US" sz="1200" dirty="0" smtClean="0">
                          <a:solidFill>
                            <a:schemeClr val="tx1"/>
                          </a:solidFill>
                        </a:rPr>
                        <a:t>Office</a:t>
                      </a:r>
                      <a:r>
                        <a:rPr lang="en-US" sz="1200" baseline="0" dirty="0" smtClean="0">
                          <a:solidFill>
                            <a:schemeClr val="tx1"/>
                          </a:solidFill>
                        </a:rPr>
                        <a:t> Communication Server 2007</a:t>
                      </a:r>
                      <a:endParaRPr lang="en-US" sz="1200" dirty="0">
                        <a:solidFill>
                          <a:schemeClr val="tx1"/>
                        </a:solidFill>
                      </a:endParaRPr>
                    </a:p>
                  </a:txBody>
                  <a:tcPr anchor="b"/>
                </a:tc>
                <a:tc>
                  <a:txBody>
                    <a:bodyPr/>
                    <a:lstStyle/>
                    <a:p>
                      <a:r>
                        <a:rPr lang="fr-FR" sz="1200" dirty="0" smtClean="0">
                          <a:solidFill>
                            <a:schemeClr val="tx1"/>
                          </a:solidFill>
                        </a:rPr>
                        <a:t>C</a:t>
                      </a:r>
                      <a:r>
                        <a:rPr lang="en-US" sz="1200" dirty="0" smtClean="0">
                          <a:solidFill>
                            <a:schemeClr val="tx1"/>
                          </a:solidFill>
                        </a:rPr>
                        <a:t>:\program files\ocs2007</a:t>
                      </a:r>
                      <a:r>
                        <a:rPr lang="en-US" sz="1200" baseline="0" dirty="0" smtClean="0">
                          <a:solidFill>
                            <a:schemeClr val="tx1"/>
                          </a:solidFill>
                        </a:rPr>
                        <a:t> + </a:t>
                      </a:r>
                      <a:r>
                        <a:rPr lang="en-US" sz="1200" baseline="0" dirty="0" err="1" smtClean="0">
                          <a:solidFill>
                            <a:schemeClr val="tx1"/>
                          </a:solidFill>
                        </a:rPr>
                        <a:t>c:\lc</a:t>
                      </a:r>
                      <a:r>
                        <a:rPr lang="en-US" sz="1200" baseline="0" dirty="0" smtClean="0">
                          <a:solidFill>
                            <a:schemeClr val="tx1"/>
                          </a:solidFill>
                        </a:rPr>
                        <a:t> data</a:t>
                      </a:r>
                      <a:endParaRPr lang="en-US" sz="1200" dirty="0">
                        <a:solidFill>
                          <a:schemeClr val="tx1"/>
                        </a:solidFill>
                      </a:endParaRPr>
                    </a:p>
                  </a:txBody>
                  <a:tcPr anchor="b"/>
                </a:tc>
                <a:tc>
                  <a:txBody>
                    <a:bodyPr/>
                    <a:lstStyle/>
                    <a:p>
                      <a:r>
                        <a:rPr lang="en-US" sz="1200" dirty="0" smtClean="0">
                          <a:solidFill>
                            <a:schemeClr val="tx1"/>
                          </a:solidFill>
                        </a:rPr>
                        <a:t>2</a:t>
                      </a:r>
                      <a:r>
                        <a:rPr lang="en-US" sz="1200" baseline="0" dirty="0" smtClean="0">
                          <a:solidFill>
                            <a:schemeClr val="tx1"/>
                          </a:solidFill>
                        </a:rPr>
                        <a:t> GB</a:t>
                      </a:r>
                      <a:endParaRPr lang="en-US" sz="1200" dirty="0">
                        <a:solidFill>
                          <a:schemeClr val="tx1"/>
                        </a:solidFill>
                      </a:endParaRPr>
                    </a:p>
                  </a:txBody>
                  <a:tcPr anchor="b"/>
                </a:tc>
                <a:tc>
                  <a:txBody>
                    <a:bodyPr/>
                    <a:lstStyle/>
                    <a:p>
                      <a:r>
                        <a:rPr lang="fr-FR" sz="1200" dirty="0" smtClean="0">
                          <a:solidFill>
                            <a:schemeClr val="tx1"/>
                          </a:solidFill>
                        </a:rPr>
                        <a:t>D</a:t>
                      </a:r>
                      <a:r>
                        <a:rPr lang="en-US" sz="1200" dirty="0" err="1" smtClean="0">
                          <a:solidFill>
                            <a:schemeClr val="tx1"/>
                          </a:solidFill>
                        </a:rPr>
                        <a:t>omain</a:t>
                      </a:r>
                      <a:r>
                        <a:rPr lang="en-US" sz="1200" baseline="0" dirty="0" smtClean="0">
                          <a:solidFill>
                            <a:schemeClr val="tx1"/>
                          </a:solidFill>
                        </a:rPr>
                        <a:t> admin (see install docs)</a:t>
                      </a:r>
                      <a:endParaRPr lang="en-US" sz="1200" dirty="0">
                        <a:solidFill>
                          <a:schemeClr val="tx1"/>
                        </a:solidFill>
                      </a:endParaRPr>
                    </a:p>
                  </a:txBody>
                  <a:tcPr anchor="b"/>
                </a:tc>
              </a:tr>
              <a:tr h="356839">
                <a:tc>
                  <a:txBody>
                    <a:bodyPr/>
                    <a:lstStyle/>
                    <a:p>
                      <a:r>
                        <a:rPr lang="en-US" sz="1200" dirty="0" smtClean="0"/>
                        <a:t>ENOVIA V6 Modeling Studio</a:t>
                      </a:r>
                      <a:endParaRPr lang="en-US" sz="1200" dirty="0"/>
                    </a:p>
                  </a:txBody>
                  <a:tcPr anchor="b"/>
                </a:tc>
                <a:tc>
                  <a:txBody>
                    <a:bodyPr/>
                    <a:lstStyle/>
                    <a:p>
                      <a:r>
                        <a:rPr lang="fr-FR" sz="1200" dirty="0" smtClean="0"/>
                        <a:t>C</a:t>
                      </a:r>
                      <a:r>
                        <a:rPr lang="en-US" sz="1200" dirty="0" smtClean="0"/>
                        <a:t>:\</a:t>
                      </a:r>
                      <a:r>
                        <a:rPr lang="en-US" sz="1200" dirty="0" err="1" smtClean="0"/>
                        <a:t>enovia</a:t>
                      </a:r>
                      <a:r>
                        <a:rPr lang="en-US" sz="1200" dirty="0" smtClean="0"/>
                        <a:t>\studio</a:t>
                      </a:r>
                      <a:endParaRPr lang="en-US" sz="1200" dirty="0"/>
                    </a:p>
                  </a:txBody>
                  <a:tcPr anchor="b"/>
                </a:tc>
                <a:tc>
                  <a:txBody>
                    <a:bodyPr/>
                    <a:lstStyle/>
                    <a:p>
                      <a:r>
                        <a:rPr lang="en-US" sz="1200" dirty="0" smtClean="0"/>
                        <a:t>2</a:t>
                      </a:r>
                      <a:r>
                        <a:rPr lang="en-US" sz="1200" baseline="0" dirty="0" smtClean="0"/>
                        <a:t> GB</a:t>
                      </a:r>
                      <a:endParaRPr lang="en-US" sz="1200" dirty="0"/>
                    </a:p>
                  </a:txBody>
                  <a:tcPr anchor="b"/>
                </a:tc>
                <a:tc>
                  <a:txBody>
                    <a:bodyPr/>
                    <a:lstStyle/>
                    <a:p>
                      <a:r>
                        <a:rPr lang="fr-FR" sz="1200" dirty="0" smtClean="0"/>
                        <a:t>e</a:t>
                      </a:r>
                      <a:r>
                        <a:rPr lang="en-US" sz="1200" dirty="0" smtClean="0"/>
                        <a:t>v6adm</a:t>
                      </a:r>
                      <a:endParaRPr lang="en-US" sz="1200" dirty="0"/>
                    </a:p>
                  </a:txBody>
                  <a:tcPr anchor="b"/>
                </a:tc>
              </a:tr>
              <a:tr h="356839">
                <a:tc>
                  <a:txBody>
                    <a:bodyPr/>
                    <a:lstStyle/>
                    <a:p>
                      <a:r>
                        <a:rPr lang="en-US" sz="1200" dirty="0" smtClean="0"/>
                        <a:t>ENOVIA V6 RMI Server</a:t>
                      </a:r>
                      <a:endParaRPr lang="en-US" sz="1200" dirty="0"/>
                    </a:p>
                  </a:txBody>
                  <a:tcPr anchor="b"/>
                </a:tc>
                <a:tc>
                  <a:txBody>
                    <a:bodyPr/>
                    <a:lstStyle/>
                    <a:p>
                      <a:r>
                        <a:rPr lang="fr-FR" sz="1200" dirty="0" smtClean="0"/>
                        <a:t>C</a:t>
                      </a:r>
                      <a:r>
                        <a:rPr lang="en-US" sz="1200" dirty="0" smtClean="0"/>
                        <a:t>:\</a:t>
                      </a:r>
                      <a:r>
                        <a:rPr lang="en-US" sz="1200" dirty="0" err="1" smtClean="0"/>
                        <a:t>enovia\rmi</a:t>
                      </a:r>
                      <a:endParaRPr lang="en-US" sz="1200" dirty="0"/>
                    </a:p>
                  </a:txBody>
                  <a:tcPr anchor="b"/>
                </a:tc>
                <a:tc>
                  <a:txBody>
                    <a:bodyPr/>
                    <a:lstStyle/>
                    <a:p>
                      <a:r>
                        <a:rPr lang="en-US" sz="1200" dirty="0" smtClean="0"/>
                        <a:t>1 GB</a:t>
                      </a:r>
                      <a:endParaRPr lang="en-US" sz="1200" dirty="0"/>
                    </a:p>
                  </a:txBody>
                  <a:tcPr anchor="b"/>
                </a:tc>
                <a:tc>
                  <a:txBody>
                    <a:bodyPr/>
                    <a:lstStyle/>
                    <a:p>
                      <a:r>
                        <a:rPr lang="fr-FR" sz="1200" dirty="0" smtClean="0"/>
                        <a:t>e</a:t>
                      </a:r>
                      <a:r>
                        <a:rPr lang="en-US" sz="1200" dirty="0" smtClean="0"/>
                        <a:t>v6adm</a:t>
                      </a:r>
                      <a:endParaRPr lang="en-US" sz="1200" dirty="0"/>
                    </a:p>
                  </a:txBody>
                  <a:tcPr anchor="b"/>
                </a:tc>
              </a:tr>
              <a:tr h="356839">
                <a:tc>
                  <a:txBody>
                    <a:bodyPr/>
                    <a:lstStyle/>
                    <a:p>
                      <a:r>
                        <a:rPr lang="en-US" sz="1200" dirty="0" smtClean="0"/>
                        <a:t>Database</a:t>
                      </a:r>
                      <a:r>
                        <a:rPr lang="en-US" sz="1200" baseline="0" dirty="0" smtClean="0"/>
                        <a:t> files</a:t>
                      </a:r>
                      <a:endParaRPr lang="en-US" sz="1200" dirty="0"/>
                    </a:p>
                  </a:txBody>
                  <a:tcPr anchor="b"/>
                </a:tc>
                <a:tc>
                  <a:txBody>
                    <a:bodyPr/>
                    <a:lstStyle/>
                    <a:p>
                      <a:r>
                        <a:rPr lang="fr-FR" sz="1200" dirty="0" smtClean="0"/>
                        <a:t>C</a:t>
                      </a:r>
                      <a:r>
                        <a:rPr lang="en-US" sz="1200" dirty="0" smtClean="0"/>
                        <a:t>:\data</a:t>
                      </a:r>
                      <a:endParaRPr lang="en-US" sz="1200" dirty="0"/>
                    </a:p>
                  </a:txBody>
                  <a:tcPr anchor="b"/>
                </a:tc>
                <a:tc>
                  <a:txBody>
                    <a:bodyPr/>
                    <a:lstStyle/>
                    <a:p>
                      <a:r>
                        <a:rPr lang="fr-FR" sz="1200" dirty="0" smtClean="0"/>
                        <a:t>A</a:t>
                      </a:r>
                      <a:r>
                        <a:rPr lang="en-US" sz="1200" dirty="0" err="1" smtClean="0"/>
                        <a:t>t</a:t>
                      </a:r>
                      <a:r>
                        <a:rPr lang="en-US" sz="1200" baseline="0" dirty="0" smtClean="0"/>
                        <a:t> least 5 GB</a:t>
                      </a:r>
                      <a:endParaRPr lang="en-US" sz="1200" dirty="0"/>
                    </a:p>
                  </a:txBody>
                  <a:tcPr anchor="b"/>
                </a:tc>
                <a:tc>
                  <a:txBody>
                    <a:bodyPr/>
                    <a:lstStyle/>
                    <a:p>
                      <a:r>
                        <a:rPr lang="fr-FR" sz="1200" dirty="0" smtClean="0"/>
                        <a:t>o</a:t>
                      </a:r>
                      <a:r>
                        <a:rPr lang="en-US" sz="1200" dirty="0" smtClean="0"/>
                        <a:t>ra10g or db2adm9</a:t>
                      </a:r>
                      <a:endParaRPr lang="en-US" sz="1200" dirty="0"/>
                    </a:p>
                  </a:txBody>
                  <a:tcPr anchor="b"/>
                </a:tc>
              </a:tr>
              <a:tr h="356839">
                <a:tc>
                  <a:txBody>
                    <a:bodyPr/>
                    <a:lstStyle/>
                    <a:p>
                      <a:r>
                        <a:rPr lang="en-US" sz="1200" dirty="0" smtClean="0"/>
                        <a:t>File Store</a:t>
                      </a:r>
                      <a:endParaRPr lang="en-US" sz="1200" dirty="0"/>
                    </a:p>
                  </a:txBody>
                  <a:tcPr anchor="b"/>
                </a:tc>
                <a:tc>
                  <a:txBody>
                    <a:bodyPr/>
                    <a:lstStyle/>
                    <a:p>
                      <a:r>
                        <a:rPr lang="fr-FR" sz="1200" dirty="0" smtClean="0"/>
                        <a:t>C</a:t>
                      </a:r>
                      <a:r>
                        <a:rPr lang="en-US" sz="1200" dirty="0" smtClean="0"/>
                        <a:t>:\store</a:t>
                      </a:r>
                      <a:endParaRPr lang="en-US" sz="1200" dirty="0"/>
                    </a:p>
                  </a:txBody>
                  <a:tcPr anchor="b"/>
                </a:tc>
                <a:tc>
                  <a:txBody>
                    <a:bodyPr/>
                    <a:lstStyle/>
                    <a:p>
                      <a:r>
                        <a:rPr lang="fr-FR" sz="1200" dirty="0" smtClean="0"/>
                        <a:t>A</a:t>
                      </a:r>
                      <a:r>
                        <a:rPr lang="en-US" sz="1200" dirty="0" err="1" smtClean="0"/>
                        <a:t>t</a:t>
                      </a:r>
                      <a:r>
                        <a:rPr lang="en-US" sz="1200" dirty="0" smtClean="0"/>
                        <a:t> least 1 GB</a:t>
                      </a:r>
                      <a:endParaRPr lang="en-US" sz="1200" dirty="0"/>
                    </a:p>
                  </a:txBody>
                  <a:tcPr anchor="b"/>
                </a:tc>
                <a:tc>
                  <a:txBody>
                    <a:bodyPr/>
                    <a:lstStyle/>
                    <a:p>
                      <a:r>
                        <a:rPr lang="en-US" sz="1200" dirty="0" smtClean="0"/>
                        <a:t>enovadm6</a:t>
                      </a:r>
                      <a:endParaRPr lang="en-US" sz="1200" dirty="0"/>
                    </a:p>
                  </a:txBody>
                  <a:tcPr anchor="b"/>
                </a:tc>
              </a:tr>
            </a:tbl>
          </a:graphicData>
        </a:graphic>
      </p:graphicFrame>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re 5"/>
          <p:cNvSpPr>
            <a:spLocks noGrp="1"/>
          </p:cNvSpPr>
          <p:nvPr>
            <p:ph type="title"/>
          </p:nvPr>
        </p:nvSpPr>
        <p:spPr>
          <a:xfrm>
            <a:off x="768350" y="76200"/>
            <a:ext cx="8229600" cy="915988"/>
          </a:xfrm>
        </p:spPr>
        <p:txBody>
          <a:bodyPr/>
          <a:lstStyle/>
          <a:p>
            <a:r>
              <a:rPr lang="en-US" dirty="0" smtClean="0"/>
              <a:t>Before We Start</a:t>
            </a:r>
            <a:br>
              <a:rPr lang="en-US" dirty="0" smtClean="0"/>
            </a:br>
            <a:r>
              <a:rPr lang="en-US" dirty="0" smtClean="0"/>
              <a:t>Operating System Notes</a:t>
            </a:r>
          </a:p>
        </p:txBody>
      </p:sp>
      <p:sp>
        <p:nvSpPr>
          <p:cNvPr id="39939" name="Espace réservé du contenu 6"/>
          <p:cNvSpPr>
            <a:spLocks noGrp="1"/>
          </p:cNvSpPr>
          <p:nvPr>
            <p:ph idx="1"/>
          </p:nvPr>
        </p:nvSpPr>
        <p:spPr>
          <a:xfrm>
            <a:off x="679450" y="1143000"/>
            <a:ext cx="8229600" cy="5257800"/>
          </a:xfrm>
        </p:spPr>
        <p:txBody>
          <a:bodyPr/>
          <a:lstStyle/>
          <a:p>
            <a:r>
              <a:rPr lang="en-US" dirty="0" smtClean="0"/>
              <a:t>Operating System Levels</a:t>
            </a:r>
          </a:p>
          <a:p>
            <a:pPr lvl="1"/>
            <a:r>
              <a:rPr lang="en-US" dirty="0" smtClean="0"/>
              <a:t>Windows 2003 Server Enterprise Edition with SP2 </a:t>
            </a:r>
            <a:r>
              <a:rPr lang="en-US" dirty="0" smtClean="0">
                <a:solidFill>
                  <a:srgbClr val="FF0000"/>
                </a:solidFill>
              </a:rPr>
              <a:t>(should be R2) </a:t>
            </a:r>
            <a:r>
              <a:rPr lang="en-US" dirty="0" smtClean="0"/>
              <a:t>32- and 64-bit</a:t>
            </a:r>
          </a:p>
          <a:p>
            <a:pPr lvl="1"/>
            <a:r>
              <a:rPr lang="en-US" dirty="0" smtClean="0"/>
              <a:t>AIX 5.3L TL05-03+ for POWER5 or POWER6</a:t>
            </a:r>
          </a:p>
          <a:p>
            <a:pPr lvl="2"/>
            <a:r>
              <a:rPr lang="en-US" dirty="0" err="1" smtClean="0"/>
              <a:t>Filesets</a:t>
            </a:r>
            <a:r>
              <a:rPr lang="en-US" dirty="0" smtClean="0"/>
              <a:t> required: xlC.aix50.rte (Version 8.0.0.0)</a:t>
            </a:r>
          </a:p>
          <a:p>
            <a:pPr lvl="2"/>
            <a:r>
              <a:rPr lang="en-US" dirty="0" err="1" smtClean="0"/>
              <a:t>GNUtar</a:t>
            </a:r>
            <a:r>
              <a:rPr lang="en-US" dirty="0" smtClean="0"/>
              <a:t> version 1.14</a:t>
            </a:r>
          </a:p>
          <a:p>
            <a:pPr lvl="2"/>
            <a:r>
              <a:rPr lang="en-US" dirty="0" smtClean="0"/>
              <a:t>NOTE: Strongly recommended to use JFS2 for all file systems </a:t>
            </a:r>
          </a:p>
          <a:p>
            <a:pPr lvl="1"/>
            <a:r>
              <a:rPr lang="en-US" dirty="0" smtClean="0"/>
              <a:t>RHEL 5 64-bit Update 1</a:t>
            </a:r>
          </a:p>
          <a:p>
            <a:pPr lvl="2"/>
            <a:r>
              <a:rPr lang="en-US" dirty="0" smtClean="0"/>
              <a:t>NOTE: Strongly recommended to ext3 for all file systems</a:t>
            </a:r>
          </a:p>
          <a:p>
            <a:pPr lvl="1"/>
            <a:r>
              <a:rPr lang="en-US" dirty="0" smtClean="0"/>
              <a:t>Non-VPM environments</a:t>
            </a:r>
          </a:p>
          <a:p>
            <a:pPr lvl="2"/>
            <a:r>
              <a:rPr lang="en-US" dirty="0" smtClean="0"/>
              <a:t>Solaris10 x86 or SPARC with xxx patches</a:t>
            </a:r>
          </a:p>
          <a:p>
            <a:r>
              <a:rPr lang="en-US" dirty="0" smtClean="0"/>
              <a:t>Swap</a:t>
            </a:r>
          </a:p>
          <a:p>
            <a:pPr lvl="1"/>
            <a:r>
              <a:rPr lang="en-US" dirty="0" smtClean="0"/>
              <a:t>2x main memory for maximum safety</a:t>
            </a:r>
          </a:p>
          <a:p>
            <a:r>
              <a:rPr lang="en-US" dirty="0" smtClean="0"/>
              <a:t>Base Tuning</a:t>
            </a:r>
          </a:p>
          <a:p>
            <a:pPr lvl="1"/>
            <a:r>
              <a:rPr lang="en-US" dirty="0" smtClean="0">
                <a:solidFill>
                  <a:srgbClr val="FF0000"/>
                </a:solidFill>
              </a:rPr>
              <a:t>Kernel parameters from xxx document</a:t>
            </a:r>
          </a:p>
          <a:p>
            <a:pPr lvl="1"/>
            <a:r>
              <a:rPr lang="en-US" dirty="0" smtClean="0">
                <a:solidFill>
                  <a:srgbClr val="FF0000"/>
                </a:solidFill>
              </a:rPr>
              <a:t>Registry tuning for Windows from xxx document</a:t>
            </a:r>
          </a:p>
          <a:p>
            <a:pPr lvl="1"/>
            <a:endParaRPr lang="en-US" dirty="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2"/>
          <p:cNvSpPr>
            <a:spLocks noGrp="1" noChangeArrowheads="1"/>
          </p:cNvSpPr>
          <p:nvPr>
            <p:ph type="title"/>
          </p:nvPr>
        </p:nvSpPr>
        <p:spPr/>
        <p:txBody>
          <a:bodyPr/>
          <a:lstStyle/>
          <a:p>
            <a:pPr eaLnBrk="1" hangingPunct="1"/>
            <a:r>
              <a:rPr lang="en-US"/>
              <a:t>Agenda</a:t>
            </a:r>
          </a:p>
        </p:txBody>
      </p:sp>
      <p:sp>
        <p:nvSpPr>
          <p:cNvPr id="134148" name="Rectangle 7"/>
          <p:cNvSpPr>
            <a:spLocks noChangeArrowheads="1"/>
          </p:cNvSpPr>
          <p:nvPr/>
        </p:nvSpPr>
        <p:spPr bwMode="gray">
          <a:xfrm>
            <a:off x="2557463" y="931863"/>
            <a:ext cx="5329237" cy="554037"/>
          </a:xfrm>
          <a:prstGeom prst="rect">
            <a:avLst/>
          </a:prstGeom>
          <a:gradFill rotWithShape="0">
            <a:gsLst>
              <a:gs pos="0">
                <a:srgbClr val="003399">
                  <a:alpha val="25000"/>
                </a:srgbClr>
              </a:gs>
              <a:gs pos="100000">
                <a:srgbClr val="8EA5D2"/>
              </a:gs>
            </a:gsLst>
            <a:lin ang="0" scaled="1"/>
          </a:gradFill>
          <a:ln w="3175">
            <a:noFill/>
            <a:miter lim="800000"/>
            <a:headEnd/>
            <a:tailEnd/>
          </a:ln>
        </p:spPr>
        <p:txBody>
          <a:bodyPr wrap="none" lIns="90000" tIns="46800" rIns="90000" bIns="46800" anchor="ctr">
            <a:prstTxWarp prst="textNoShape">
              <a:avLst/>
            </a:prstTxWarp>
          </a:bodyPr>
          <a:lstStyle/>
          <a:p>
            <a:pPr>
              <a:lnSpc>
                <a:spcPct val="90000"/>
              </a:lnSpc>
              <a:spcBef>
                <a:spcPct val="0"/>
              </a:spcBef>
              <a:buClr>
                <a:schemeClr val="folHlink"/>
              </a:buClr>
              <a:buSzPct val="80000"/>
            </a:pPr>
            <a:r>
              <a:rPr kumimoji="1" lang="fr-FR" altLang="ja-JP" sz="2000" b="1" dirty="0" smtClean="0">
                <a:solidFill>
                  <a:schemeClr val="bg1"/>
                </a:solidFill>
                <a:ea typeface="MS PGothic" pitchFamily="34" charset="-128"/>
                <a:cs typeface="MS PGothic" pitchFamily="34" charset="-128"/>
              </a:rPr>
              <a:t>Installation </a:t>
            </a:r>
            <a:r>
              <a:rPr kumimoji="1" lang="fr-FR" altLang="ja-JP" sz="2000" b="1" dirty="0" err="1" smtClean="0">
                <a:solidFill>
                  <a:schemeClr val="bg1"/>
                </a:solidFill>
                <a:ea typeface="MS PGothic" pitchFamily="34" charset="-128"/>
                <a:cs typeface="MS PGothic" pitchFamily="34" charset="-128"/>
              </a:rPr>
              <a:t>Overview</a:t>
            </a:r>
            <a:endParaRPr kumimoji="1" lang="en-US" altLang="ja-JP" sz="2000" b="1" dirty="0">
              <a:solidFill>
                <a:schemeClr val="bg1"/>
              </a:solidFill>
              <a:ea typeface="MS PGothic" pitchFamily="34" charset="-128"/>
              <a:cs typeface="MS PGothic" pitchFamily="34" charset="-128"/>
            </a:endParaRPr>
          </a:p>
        </p:txBody>
      </p:sp>
      <p:sp>
        <p:nvSpPr>
          <p:cNvPr id="134149" name="Rectangle 9"/>
          <p:cNvSpPr>
            <a:spLocks noChangeArrowheads="1"/>
          </p:cNvSpPr>
          <p:nvPr/>
        </p:nvSpPr>
        <p:spPr bwMode="gray">
          <a:xfrm>
            <a:off x="2551652" y="5638800"/>
            <a:ext cx="5329238" cy="554037"/>
          </a:xfrm>
          <a:prstGeom prst="rect">
            <a:avLst/>
          </a:prstGeom>
          <a:gradFill rotWithShape="0">
            <a:gsLst>
              <a:gs pos="0">
                <a:srgbClr val="003399">
                  <a:alpha val="25000"/>
                </a:srgbClr>
              </a:gs>
              <a:gs pos="100000">
                <a:srgbClr val="8EA5D2"/>
              </a:gs>
            </a:gsLst>
            <a:lin ang="0" scaled="1"/>
          </a:gradFill>
          <a:ln w="3175">
            <a:noFill/>
            <a:miter lim="800000"/>
            <a:headEnd/>
            <a:tailEnd/>
          </a:ln>
        </p:spPr>
        <p:txBody>
          <a:bodyPr wrap="none" lIns="90000" tIns="46800" rIns="90000" bIns="46800" anchor="ctr">
            <a:prstTxWarp prst="textNoShape">
              <a:avLst/>
            </a:prstTxWarp>
          </a:bodyPr>
          <a:lstStyle/>
          <a:p>
            <a:pPr>
              <a:lnSpc>
                <a:spcPct val="90000"/>
              </a:lnSpc>
              <a:spcBef>
                <a:spcPct val="0"/>
              </a:spcBef>
              <a:buClr>
                <a:schemeClr val="folHlink"/>
              </a:buClr>
              <a:buSzPct val="80000"/>
            </a:pPr>
            <a:r>
              <a:rPr kumimoji="1" lang="en-US" altLang="ja-JP" sz="2000" b="1" dirty="0" smtClean="0">
                <a:solidFill>
                  <a:schemeClr val="bg1"/>
                </a:solidFill>
                <a:ea typeface="MS PGothic" pitchFamily="34" charset="-128"/>
                <a:cs typeface="MS PGothic" pitchFamily="34" charset="-128"/>
              </a:rPr>
              <a:t>Client Installation</a:t>
            </a:r>
          </a:p>
        </p:txBody>
      </p:sp>
      <p:sp>
        <p:nvSpPr>
          <p:cNvPr id="134150" name="Rectangle 10"/>
          <p:cNvSpPr>
            <a:spLocks noChangeArrowheads="1"/>
          </p:cNvSpPr>
          <p:nvPr/>
        </p:nvSpPr>
        <p:spPr bwMode="gray">
          <a:xfrm>
            <a:off x="2555875" y="2943225"/>
            <a:ext cx="5329238" cy="554038"/>
          </a:xfrm>
          <a:prstGeom prst="rect">
            <a:avLst/>
          </a:prstGeom>
          <a:gradFill rotWithShape="0">
            <a:gsLst>
              <a:gs pos="0">
                <a:srgbClr val="003399">
                  <a:alpha val="25000"/>
                </a:srgbClr>
              </a:gs>
              <a:gs pos="100000">
                <a:srgbClr val="8EA5D2"/>
              </a:gs>
            </a:gsLst>
            <a:lin ang="0" scaled="1"/>
          </a:gradFill>
          <a:ln w="3175">
            <a:noFill/>
            <a:miter lim="800000"/>
            <a:headEnd/>
            <a:tailEnd/>
          </a:ln>
        </p:spPr>
        <p:txBody>
          <a:bodyPr wrap="none" lIns="90000" tIns="46800" rIns="90000" bIns="46800" anchor="ctr">
            <a:prstTxWarp prst="textNoShape">
              <a:avLst/>
            </a:prstTxWarp>
          </a:bodyPr>
          <a:lstStyle/>
          <a:p>
            <a:pPr>
              <a:lnSpc>
                <a:spcPct val="90000"/>
              </a:lnSpc>
              <a:spcBef>
                <a:spcPct val="0"/>
              </a:spcBef>
              <a:buClr>
                <a:schemeClr val="folHlink"/>
              </a:buClr>
              <a:buSzPct val="80000"/>
            </a:pPr>
            <a:r>
              <a:rPr kumimoji="1" lang="en-US" altLang="ja-JP" sz="2000" b="1" dirty="0" smtClean="0">
                <a:solidFill>
                  <a:schemeClr val="bg1"/>
                </a:solidFill>
                <a:ea typeface="MS PGothic" pitchFamily="34" charset="-128"/>
                <a:cs typeface="MS PGothic" pitchFamily="34" charset="-128"/>
              </a:rPr>
              <a:t>FCS installation and Setup</a:t>
            </a:r>
          </a:p>
        </p:txBody>
      </p:sp>
      <p:sp>
        <p:nvSpPr>
          <p:cNvPr id="134151" name="Rectangle 13"/>
          <p:cNvSpPr>
            <a:spLocks noChangeArrowheads="1"/>
          </p:cNvSpPr>
          <p:nvPr/>
        </p:nvSpPr>
        <p:spPr bwMode="gray">
          <a:xfrm>
            <a:off x="2565400" y="3611563"/>
            <a:ext cx="5329238" cy="554037"/>
          </a:xfrm>
          <a:prstGeom prst="rect">
            <a:avLst/>
          </a:prstGeom>
          <a:gradFill rotWithShape="0">
            <a:gsLst>
              <a:gs pos="0">
                <a:srgbClr val="003399">
                  <a:alpha val="25000"/>
                </a:srgbClr>
              </a:gs>
              <a:gs pos="100000">
                <a:srgbClr val="8EA5D2"/>
              </a:gs>
            </a:gsLst>
            <a:lin ang="0" scaled="1"/>
          </a:gradFill>
          <a:ln w="3175">
            <a:noFill/>
            <a:miter lim="800000"/>
            <a:headEnd/>
            <a:tailEnd/>
          </a:ln>
        </p:spPr>
        <p:txBody>
          <a:bodyPr wrap="none" lIns="90000" tIns="46800" rIns="90000" bIns="46800" anchor="ctr">
            <a:prstTxWarp prst="textNoShape">
              <a:avLst/>
            </a:prstTxWarp>
          </a:bodyPr>
          <a:lstStyle/>
          <a:p>
            <a:pPr>
              <a:lnSpc>
                <a:spcPct val="90000"/>
              </a:lnSpc>
              <a:spcBef>
                <a:spcPct val="0"/>
              </a:spcBef>
              <a:buClr>
                <a:schemeClr val="folHlink"/>
              </a:buClr>
              <a:buSzPct val="80000"/>
            </a:pPr>
            <a:r>
              <a:rPr kumimoji="1" lang="en-US" altLang="ja-JP" sz="2000" b="1" dirty="0" smtClean="0">
                <a:solidFill>
                  <a:schemeClr val="bg1"/>
                </a:solidFill>
                <a:ea typeface="MS PGothic" pitchFamily="34" charset="-128"/>
                <a:cs typeface="MS PGothic" pitchFamily="34" charset="-128"/>
              </a:rPr>
              <a:t>Conferencing Server Installation</a:t>
            </a:r>
          </a:p>
        </p:txBody>
      </p:sp>
      <p:sp>
        <p:nvSpPr>
          <p:cNvPr id="134152" name="Rectangle 15"/>
          <p:cNvSpPr>
            <a:spLocks noChangeArrowheads="1"/>
          </p:cNvSpPr>
          <p:nvPr/>
        </p:nvSpPr>
        <p:spPr bwMode="gray">
          <a:xfrm>
            <a:off x="2559050" y="4256088"/>
            <a:ext cx="5329238" cy="554037"/>
          </a:xfrm>
          <a:prstGeom prst="rect">
            <a:avLst/>
          </a:prstGeom>
          <a:gradFill rotWithShape="0">
            <a:gsLst>
              <a:gs pos="0">
                <a:srgbClr val="003399">
                  <a:alpha val="25000"/>
                </a:srgbClr>
              </a:gs>
              <a:gs pos="100000">
                <a:srgbClr val="8EA5D2"/>
              </a:gs>
            </a:gsLst>
            <a:lin ang="0" scaled="1"/>
          </a:gradFill>
          <a:ln w="3175">
            <a:noFill/>
            <a:miter lim="800000"/>
            <a:headEnd/>
            <a:tailEnd/>
          </a:ln>
        </p:spPr>
        <p:txBody>
          <a:bodyPr wrap="none" lIns="90000" tIns="46800" rIns="90000" bIns="46800" anchor="ctr">
            <a:prstTxWarp prst="textNoShape">
              <a:avLst/>
            </a:prstTxWarp>
          </a:bodyPr>
          <a:lstStyle/>
          <a:p>
            <a:pPr>
              <a:lnSpc>
                <a:spcPct val="90000"/>
              </a:lnSpc>
              <a:spcBef>
                <a:spcPct val="0"/>
              </a:spcBef>
              <a:buClr>
                <a:schemeClr val="folHlink"/>
              </a:buClr>
              <a:buSzPct val="80000"/>
              <a:buFont typeface="Wingdings" pitchFamily="-65" charset="2"/>
              <a:buNone/>
            </a:pPr>
            <a:r>
              <a:rPr kumimoji="1" lang="en-US" altLang="ja-JP" sz="2000" b="1" dirty="0" smtClean="0">
                <a:solidFill>
                  <a:schemeClr val="bg1"/>
                </a:solidFill>
                <a:ea typeface="MS PGothic" pitchFamily="34" charset="-128"/>
                <a:cs typeface="MS PGothic" pitchFamily="34" charset="-128"/>
              </a:rPr>
              <a:t>3D Index Search Server Installation</a:t>
            </a:r>
          </a:p>
        </p:txBody>
      </p:sp>
      <p:sp>
        <p:nvSpPr>
          <p:cNvPr id="134153" name="Rectangle 16"/>
          <p:cNvSpPr>
            <a:spLocks noChangeArrowheads="1"/>
          </p:cNvSpPr>
          <p:nvPr/>
        </p:nvSpPr>
        <p:spPr bwMode="gray">
          <a:xfrm>
            <a:off x="1466850" y="819150"/>
            <a:ext cx="522288" cy="5505450"/>
          </a:xfrm>
          <a:prstGeom prst="rect">
            <a:avLst/>
          </a:prstGeom>
          <a:gradFill rotWithShape="0">
            <a:gsLst>
              <a:gs pos="0">
                <a:srgbClr val="003399"/>
              </a:gs>
              <a:gs pos="100000">
                <a:srgbClr val="8EA5D2"/>
              </a:gs>
            </a:gsLst>
            <a:lin ang="0" scaled="1"/>
          </a:gradFill>
          <a:ln w="3175">
            <a:noFill/>
            <a:miter lim="800000"/>
            <a:headEnd/>
            <a:tailEnd/>
          </a:ln>
        </p:spPr>
        <p:txBody>
          <a:bodyPr wrap="none" lIns="90000" tIns="46800" rIns="90000" bIns="46800" anchor="ctr">
            <a:prstTxWarp prst="textNoShape">
              <a:avLst/>
            </a:prstTxWarp>
          </a:bodyPr>
          <a:lstStyle/>
          <a:p>
            <a:pPr>
              <a:lnSpc>
                <a:spcPct val="90000"/>
              </a:lnSpc>
              <a:spcBef>
                <a:spcPct val="0"/>
              </a:spcBef>
              <a:buClr>
                <a:schemeClr val="folHlink"/>
              </a:buClr>
              <a:buSzPct val="80000"/>
            </a:pPr>
            <a:endParaRPr kumimoji="1" lang="en-US" altLang="ja-JP" sz="2000" b="1">
              <a:solidFill>
                <a:schemeClr val="bg1"/>
              </a:solidFill>
              <a:ea typeface="MS PGothic" pitchFamily="34" charset="-128"/>
              <a:cs typeface="MS PGothic" pitchFamily="34" charset="-128"/>
            </a:endParaRPr>
          </a:p>
        </p:txBody>
      </p:sp>
      <p:sp>
        <p:nvSpPr>
          <p:cNvPr id="134155" name="Rectangle 18"/>
          <p:cNvSpPr>
            <a:spLocks noChangeArrowheads="1"/>
          </p:cNvSpPr>
          <p:nvPr/>
        </p:nvSpPr>
        <p:spPr bwMode="gray">
          <a:xfrm>
            <a:off x="1662113" y="944563"/>
            <a:ext cx="652462" cy="552450"/>
          </a:xfrm>
          <a:prstGeom prst="rect">
            <a:avLst/>
          </a:prstGeom>
          <a:solidFill>
            <a:srgbClr val="FF6600"/>
          </a:solidFill>
          <a:ln w="3175">
            <a:solidFill>
              <a:srgbClr val="FF0000"/>
            </a:solidFill>
            <a:miter lim="800000"/>
            <a:headEnd/>
            <a:tailEnd/>
          </a:ln>
        </p:spPr>
        <p:txBody>
          <a:bodyPr wrap="none" lIns="90000" tIns="46800" rIns="90000" bIns="46800" anchor="ctr">
            <a:prstTxWarp prst="textNoShape">
              <a:avLst/>
            </a:prstTxWarp>
          </a:bodyPr>
          <a:lstStyle/>
          <a:p>
            <a:pPr algn="ctr">
              <a:lnSpc>
                <a:spcPct val="90000"/>
              </a:lnSpc>
              <a:spcBef>
                <a:spcPct val="0"/>
              </a:spcBef>
              <a:buClr>
                <a:schemeClr val="folHlink"/>
              </a:buClr>
              <a:buSzPct val="80000"/>
              <a:buFont typeface="Wingdings" pitchFamily="-65" charset="2"/>
              <a:buNone/>
            </a:pPr>
            <a:r>
              <a:rPr lang="en-US" sz="2000" b="1">
                <a:solidFill>
                  <a:srgbClr val="FFFFFF"/>
                </a:solidFill>
                <a:ea typeface="ＭＳ Ｐゴシック" pitchFamily="-65" charset="-128"/>
                <a:cs typeface="ＭＳ Ｐゴシック" pitchFamily="-65" charset="-128"/>
              </a:rPr>
              <a:t>1</a:t>
            </a:r>
          </a:p>
        </p:txBody>
      </p:sp>
      <p:sp>
        <p:nvSpPr>
          <p:cNvPr id="134156" name="Rectangle 25"/>
          <p:cNvSpPr>
            <a:spLocks noChangeArrowheads="1"/>
          </p:cNvSpPr>
          <p:nvPr/>
        </p:nvSpPr>
        <p:spPr bwMode="gray">
          <a:xfrm>
            <a:off x="1656302" y="5651500"/>
            <a:ext cx="652463" cy="552450"/>
          </a:xfrm>
          <a:prstGeom prst="rect">
            <a:avLst/>
          </a:prstGeom>
          <a:solidFill>
            <a:srgbClr val="FF6600"/>
          </a:solidFill>
          <a:ln w="3175">
            <a:solidFill>
              <a:srgbClr val="FF0000"/>
            </a:solidFill>
            <a:miter lim="800000"/>
            <a:headEnd/>
            <a:tailEnd/>
          </a:ln>
        </p:spPr>
        <p:txBody>
          <a:bodyPr wrap="none" lIns="90000" tIns="46800" rIns="90000" bIns="46800" anchor="ctr">
            <a:prstTxWarp prst="textNoShape">
              <a:avLst/>
            </a:prstTxWarp>
          </a:bodyPr>
          <a:lstStyle/>
          <a:p>
            <a:pPr algn="ctr">
              <a:lnSpc>
                <a:spcPct val="90000"/>
              </a:lnSpc>
              <a:spcBef>
                <a:spcPct val="0"/>
              </a:spcBef>
              <a:buClr>
                <a:schemeClr val="folHlink"/>
              </a:buClr>
              <a:buSzPct val="80000"/>
              <a:buFont typeface="Wingdings" pitchFamily="-65" charset="2"/>
              <a:buNone/>
            </a:pPr>
            <a:r>
              <a:rPr lang="en-US" sz="2000" b="1" dirty="0" smtClean="0">
                <a:solidFill>
                  <a:srgbClr val="FFFFFF"/>
                </a:solidFill>
                <a:ea typeface="ＭＳ Ｐゴシック" pitchFamily="-65" charset="-128"/>
                <a:cs typeface="ＭＳ Ｐゴシック" pitchFamily="-65" charset="-128"/>
              </a:rPr>
              <a:t>8</a:t>
            </a:r>
            <a:endParaRPr lang="en-US" sz="2000" b="1" dirty="0">
              <a:solidFill>
                <a:srgbClr val="FFFFFF"/>
              </a:solidFill>
              <a:ea typeface="ＭＳ Ｐゴシック" pitchFamily="-65" charset="-128"/>
              <a:cs typeface="ＭＳ Ｐゴシック" pitchFamily="-65" charset="-128"/>
            </a:endParaRPr>
          </a:p>
        </p:txBody>
      </p:sp>
      <p:sp>
        <p:nvSpPr>
          <p:cNvPr id="134157" name="Rectangle 28"/>
          <p:cNvSpPr>
            <a:spLocks noChangeArrowheads="1"/>
          </p:cNvSpPr>
          <p:nvPr/>
        </p:nvSpPr>
        <p:spPr bwMode="gray">
          <a:xfrm>
            <a:off x="1681163" y="2967038"/>
            <a:ext cx="652462" cy="552450"/>
          </a:xfrm>
          <a:prstGeom prst="rect">
            <a:avLst/>
          </a:prstGeom>
          <a:solidFill>
            <a:srgbClr val="FF6600"/>
          </a:solidFill>
          <a:ln w="3175">
            <a:solidFill>
              <a:srgbClr val="FF0000"/>
            </a:solidFill>
            <a:miter lim="800000"/>
            <a:headEnd/>
            <a:tailEnd/>
          </a:ln>
        </p:spPr>
        <p:txBody>
          <a:bodyPr wrap="none" lIns="90000" tIns="46800" rIns="90000" bIns="46800" anchor="ctr">
            <a:prstTxWarp prst="textNoShape">
              <a:avLst/>
            </a:prstTxWarp>
          </a:bodyPr>
          <a:lstStyle/>
          <a:p>
            <a:pPr algn="ctr">
              <a:lnSpc>
                <a:spcPct val="90000"/>
              </a:lnSpc>
              <a:spcBef>
                <a:spcPct val="0"/>
              </a:spcBef>
              <a:buClr>
                <a:schemeClr val="folHlink"/>
              </a:buClr>
              <a:buSzPct val="80000"/>
              <a:buFont typeface="Wingdings" pitchFamily="-65" charset="2"/>
              <a:buNone/>
            </a:pPr>
            <a:r>
              <a:rPr lang="en-US" altLang="ja-JP" sz="2000" b="1" dirty="0" smtClean="0">
                <a:solidFill>
                  <a:srgbClr val="FFFFFF"/>
                </a:solidFill>
                <a:ea typeface="ＭＳ Ｐゴシック" pitchFamily="-65" charset="-128"/>
                <a:cs typeface="ＭＳ Ｐゴシック" pitchFamily="-65" charset="-128"/>
              </a:rPr>
              <a:t>4</a:t>
            </a:r>
            <a:endParaRPr lang="en-US" sz="2000" b="1" dirty="0">
              <a:solidFill>
                <a:srgbClr val="FFFFFF"/>
              </a:solidFill>
              <a:ea typeface="ＭＳ Ｐゴシック" pitchFamily="-65" charset="-128"/>
              <a:cs typeface="ＭＳ Ｐゴシック" pitchFamily="-65" charset="-128"/>
            </a:endParaRPr>
          </a:p>
        </p:txBody>
      </p:sp>
      <p:sp>
        <p:nvSpPr>
          <p:cNvPr id="134158" name="Rectangle 29"/>
          <p:cNvSpPr>
            <a:spLocks noChangeArrowheads="1"/>
          </p:cNvSpPr>
          <p:nvPr/>
        </p:nvSpPr>
        <p:spPr bwMode="gray">
          <a:xfrm>
            <a:off x="1690688" y="3619500"/>
            <a:ext cx="652462" cy="552450"/>
          </a:xfrm>
          <a:prstGeom prst="rect">
            <a:avLst/>
          </a:prstGeom>
          <a:solidFill>
            <a:srgbClr val="FF6600"/>
          </a:solidFill>
          <a:ln w="3175">
            <a:solidFill>
              <a:srgbClr val="FF0000"/>
            </a:solidFill>
            <a:miter lim="800000"/>
            <a:headEnd/>
            <a:tailEnd/>
          </a:ln>
        </p:spPr>
        <p:txBody>
          <a:bodyPr wrap="none" lIns="90000" tIns="46800" rIns="90000" bIns="46800" anchor="ctr">
            <a:prstTxWarp prst="textNoShape">
              <a:avLst/>
            </a:prstTxWarp>
          </a:bodyPr>
          <a:lstStyle/>
          <a:p>
            <a:pPr algn="ctr">
              <a:lnSpc>
                <a:spcPct val="90000"/>
              </a:lnSpc>
              <a:spcBef>
                <a:spcPct val="0"/>
              </a:spcBef>
              <a:buClr>
                <a:schemeClr val="folHlink"/>
              </a:buClr>
              <a:buSzPct val="80000"/>
              <a:buFont typeface="Wingdings" pitchFamily="-65" charset="2"/>
              <a:buNone/>
            </a:pPr>
            <a:r>
              <a:rPr lang="en-US" sz="2000" b="1" dirty="0" smtClean="0">
                <a:solidFill>
                  <a:srgbClr val="FFFFFF"/>
                </a:solidFill>
                <a:ea typeface="ＭＳ Ｐゴシック" pitchFamily="-65" charset="-128"/>
                <a:cs typeface="ＭＳ Ｐゴシック" pitchFamily="-65" charset="-128"/>
              </a:rPr>
              <a:t>5</a:t>
            </a:r>
            <a:endParaRPr lang="en-US" sz="2000" b="1" dirty="0">
              <a:solidFill>
                <a:srgbClr val="FFFFFF"/>
              </a:solidFill>
              <a:ea typeface="ＭＳ Ｐゴシック" pitchFamily="-65" charset="-128"/>
              <a:cs typeface="ＭＳ Ｐゴシック" pitchFamily="-65" charset="-128"/>
            </a:endParaRPr>
          </a:p>
        </p:txBody>
      </p:sp>
      <p:sp>
        <p:nvSpPr>
          <p:cNvPr id="134159" name="Rectangle 31"/>
          <p:cNvSpPr>
            <a:spLocks noChangeArrowheads="1"/>
          </p:cNvSpPr>
          <p:nvPr/>
        </p:nvSpPr>
        <p:spPr bwMode="gray">
          <a:xfrm>
            <a:off x="1684846" y="4264025"/>
            <a:ext cx="652463" cy="552450"/>
          </a:xfrm>
          <a:prstGeom prst="rect">
            <a:avLst/>
          </a:prstGeom>
          <a:solidFill>
            <a:srgbClr val="FF6600"/>
          </a:solidFill>
          <a:ln w="3175">
            <a:solidFill>
              <a:srgbClr val="FF0000"/>
            </a:solidFill>
            <a:miter lim="800000"/>
            <a:headEnd/>
            <a:tailEnd/>
          </a:ln>
        </p:spPr>
        <p:txBody>
          <a:bodyPr wrap="none" lIns="90000" tIns="46800" rIns="90000" bIns="46800" anchor="ctr">
            <a:prstTxWarp prst="textNoShape">
              <a:avLst/>
            </a:prstTxWarp>
          </a:bodyPr>
          <a:lstStyle/>
          <a:p>
            <a:pPr algn="ctr">
              <a:lnSpc>
                <a:spcPct val="90000"/>
              </a:lnSpc>
              <a:spcBef>
                <a:spcPct val="0"/>
              </a:spcBef>
              <a:buClr>
                <a:schemeClr val="folHlink"/>
              </a:buClr>
              <a:buSzPct val="80000"/>
              <a:buFont typeface="Wingdings" pitchFamily="-65" charset="2"/>
              <a:buNone/>
            </a:pPr>
            <a:r>
              <a:rPr lang="en-US" sz="2000" b="1" dirty="0" smtClean="0">
                <a:solidFill>
                  <a:srgbClr val="FFFFFF"/>
                </a:solidFill>
                <a:ea typeface="ＭＳ Ｐゴシック" pitchFamily="-65" charset="-128"/>
                <a:cs typeface="ＭＳ Ｐゴシック" pitchFamily="-65" charset="-128"/>
              </a:rPr>
              <a:t>6</a:t>
            </a:r>
            <a:endParaRPr lang="en-US" sz="2000" b="1" dirty="0">
              <a:solidFill>
                <a:srgbClr val="FFFFFF"/>
              </a:solidFill>
              <a:ea typeface="ＭＳ Ｐゴシック" pitchFamily="-65" charset="-128"/>
              <a:cs typeface="ＭＳ Ｐゴシック" pitchFamily="-65" charset="-128"/>
            </a:endParaRPr>
          </a:p>
        </p:txBody>
      </p:sp>
      <p:sp>
        <p:nvSpPr>
          <p:cNvPr id="16" name="Rectangle 10"/>
          <p:cNvSpPr>
            <a:spLocks noChangeArrowheads="1"/>
          </p:cNvSpPr>
          <p:nvPr/>
        </p:nvSpPr>
        <p:spPr bwMode="gray">
          <a:xfrm>
            <a:off x="2551112" y="1600200"/>
            <a:ext cx="5329238" cy="554038"/>
          </a:xfrm>
          <a:prstGeom prst="rect">
            <a:avLst/>
          </a:prstGeom>
          <a:gradFill rotWithShape="0">
            <a:gsLst>
              <a:gs pos="0">
                <a:srgbClr val="003399"/>
              </a:gs>
              <a:gs pos="100000">
                <a:srgbClr val="8EA5D2"/>
              </a:gs>
            </a:gsLst>
            <a:lin ang="0" scaled="1"/>
          </a:gradFill>
          <a:ln w="3175">
            <a:noFill/>
            <a:miter lim="800000"/>
            <a:headEnd/>
            <a:tailEnd/>
          </a:ln>
        </p:spPr>
        <p:txBody>
          <a:bodyPr wrap="none" lIns="90000" tIns="46800" rIns="90000" bIns="46800" anchor="ctr">
            <a:prstTxWarp prst="textNoShape">
              <a:avLst/>
            </a:prstTxWarp>
          </a:bodyPr>
          <a:lstStyle/>
          <a:p>
            <a:pPr>
              <a:lnSpc>
                <a:spcPct val="90000"/>
              </a:lnSpc>
              <a:spcBef>
                <a:spcPct val="0"/>
              </a:spcBef>
              <a:buClr>
                <a:schemeClr val="folHlink"/>
              </a:buClr>
              <a:buSzPct val="80000"/>
            </a:pPr>
            <a:r>
              <a:rPr kumimoji="1" lang="en-US" altLang="ja-JP" sz="2000" b="1" dirty="0" smtClean="0">
                <a:solidFill>
                  <a:schemeClr val="bg1"/>
                </a:solidFill>
                <a:ea typeface="MS PGothic" pitchFamily="34" charset="-128"/>
                <a:cs typeface="MS PGothic" pitchFamily="34" charset="-128"/>
              </a:rPr>
              <a:t>DB installation and Setup</a:t>
            </a:r>
          </a:p>
        </p:txBody>
      </p:sp>
      <p:sp>
        <p:nvSpPr>
          <p:cNvPr id="17" name="Rectangle 28"/>
          <p:cNvSpPr>
            <a:spLocks noChangeArrowheads="1"/>
          </p:cNvSpPr>
          <p:nvPr/>
        </p:nvSpPr>
        <p:spPr bwMode="gray">
          <a:xfrm>
            <a:off x="1676400" y="1624013"/>
            <a:ext cx="652462" cy="552450"/>
          </a:xfrm>
          <a:prstGeom prst="rect">
            <a:avLst/>
          </a:prstGeom>
          <a:solidFill>
            <a:srgbClr val="FF6600"/>
          </a:solidFill>
          <a:ln w="3175">
            <a:solidFill>
              <a:srgbClr val="FF0000"/>
            </a:solidFill>
            <a:miter lim="800000"/>
            <a:headEnd/>
            <a:tailEnd/>
          </a:ln>
        </p:spPr>
        <p:txBody>
          <a:bodyPr wrap="none" lIns="90000" tIns="46800" rIns="90000" bIns="46800" anchor="ctr">
            <a:prstTxWarp prst="textNoShape">
              <a:avLst/>
            </a:prstTxWarp>
          </a:bodyPr>
          <a:lstStyle/>
          <a:p>
            <a:pPr algn="ctr">
              <a:lnSpc>
                <a:spcPct val="90000"/>
              </a:lnSpc>
              <a:spcBef>
                <a:spcPct val="0"/>
              </a:spcBef>
              <a:buClr>
                <a:schemeClr val="folHlink"/>
              </a:buClr>
              <a:buSzPct val="80000"/>
              <a:buFont typeface="Wingdings" pitchFamily="-65" charset="2"/>
              <a:buNone/>
            </a:pPr>
            <a:r>
              <a:rPr lang="en-US" altLang="ja-JP" sz="2000" b="1" dirty="0" smtClean="0">
                <a:solidFill>
                  <a:srgbClr val="FFFFFF"/>
                </a:solidFill>
                <a:ea typeface="ＭＳ Ｐゴシック" pitchFamily="-65" charset="-128"/>
                <a:cs typeface="ＭＳ Ｐゴシック" pitchFamily="-65" charset="-128"/>
              </a:rPr>
              <a:t>2</a:t>
            </a:r>
            <a:endParaRPr lang="en-US" sz="2000" b="1" dirty="0">
              <a:solidFill>
                <a:srgbClr val="FFFFFF"/>
              </a:solidFill>
              <a:ea typeface="ＭＳ Ｐゴシック" pitchFamily="-65" charset="-128"/>
              <a:cs typeface="ＭＳ Ｐゴシック" pitchFamily="-65" charset="-128"/>
            </a:endParaRPr>
          </a:p>
        </p:txBody>
      </p:sp>
      <p:sp>
        <p:nvSpPr>
          <p:cNvPr id="18" name="Rectangle 15"/>
          <p:cNvSpPr>
            <a:spLocks noChangeArrowheads="1"/>
          </p:cNvSpPr>
          <p:nvPr/>
        </p:nvSpPr>
        <p:spPr bwMode="gray">
          <a:xfrm>
            <a:off x="2564892" y="4968875"/>
            <a:ext cx="5329238" cy="554037"/>
          </a:xfrm>
          <a:prstGeom prst="rect">
            <a:avLst/>
          </a:prstGeom>
          <a:gradFill rotWithShape="0">
            <a:gsLst>
              <a:gs pos="0">
                <a:srgbClr val="003399">
                  <a:alpha val="25000"/>
                </a:srgbClr>
              </a:gs>
              <a:gs pos="100000">
                <a:srgbClr val="8EA5D2"/>
              </a:gs>
            </a:gsLst>
            <a:lin ang="0" scaled="1"/>
          </a:gradFill>
          <a:ln w="3175">
            <a:noFill/>
            <a:miter lim="800000"/>
            <a:headEnd/>
            <a:tailEnd/>
          </a:ln>
        </p:spPr>
        <p:txBody>
          <a:bodyPr wrap="none" lIns="90000" tIns="46800" rIns="90000" bIns="46800" anchor="ctr">
            <a:prstTxWarp prst="textNoShape">
              <a:avLst/>
            </a:prstTxWarp>
          </a:bodyPr>
          <a:lstStyle/>
          <a:p>
            <a:pPr>
              <a:lnSpc>
                <a:spcPct val="90000"/>
              </a:lnSpc>
              <a:spcBef>
                <a:spcPct val="0"/>
              </a:spcBef>
              <a:buClr>
                <a:schemeClr val="folHlink"/>
              </a:buClr>
              <a:buSzPct val="80000"/>
            </a:pPr>
            <a:r>
              <a:rPr kumimoji="1" lang="en-US" altLang="ja-JP" sz="2000" b="1" dirty="0" smtClean="0">
                <a:solidFill>
                  <a:schemeClr val="bg1"/>
                </a:solidFill>
                <a:ea typeface="MS PGothic" pitchFamily="34" charset="-128"/>
                <a:cs typeface="MS PGothic" pitchFamily="34" charset="-128"/>
              </a:rPr>
              <a:t>Advanced Search Server Installation</a:t>
            </a:r>
          </a:p>
        </p:txBody>
      </p:sp>
      <p:sp>
        <p:nvSpPr>
          <p:cNvPr id="19" name="Rectangle 31"/>
          <p:cNvSpPr>
            <a:spLocks noChangeArrowheads="1"/>
          </p:cNvSpPr>
          <p:nvPr/>
        </p:nvSpPr>
        <p:spPr bwMode="gray">
          <a:xfrm>
            <a:off x="1690688" y="4976812"/>
            <a:ext cx="652463" cy="552450"/>
          </a:xfrm>
          <a:prstGeom prst="rect">
            <a:avLst/>
          </a:prstGeom>
          <a:solidFill>
            <a:srgbClr val="FF6600"/>
          </a:solidFill>
          <a:ln w="3175">
            <a:solidFill>
              <a:srgbClr val="FF0000"/>
            </a:solidFill>
            <a:miter lim="800000"/>
            <a:headEnd/>
            <a:tailEnd/>
          </a:ln>
        </p:spPr>
        <p:txBody>
          <a:bodyPr wrap="none" lIns="90000" tIns="46800" rIns="90000" bIns="46800" anchor="ctr">
            <a:prstTxWarp prst="textNoShape">
              <a:avLst/>
            </a:prstTxWarp>
          </a:bodyPr>
          <a:lstStyle/>
          <a:p>
            <a:pPr algn="ctr">
              <a:lnSpc>
                <a:spcPct val="90000"/>
              </a:lnSpc>
              <a:spcBef>
                <a:spcPct val="0"/>
              </a:spcBef>
              <a:buClr>
                <a:schemeClr val="folHlink"/>
              </a:buClr>
              <a:buSzPct val="80000"/>
              <a:buFont typeface="Wingdings" pitchFamily="-65" charset="2"/>
              <a:buNone/>
            </a:pPr>
            <a:r>
              <a:rPr lang="en-US" sz="2000" b="1" dirty="0" smtClean="0">
                <a:solidFill>
                  <a:srgbClr val="FFFFFF"/>
                </a:solidFill>
                <a:ea typeface="ＭＳ Ｐゴシック" pitchFamily="-65" charset="-128"/>
                <a:cs typeface="ＭＳ Ｐゴシック" pitchFamily="-65" charset="-128"/>
              </a:rPr>
              <a:t>7</a:t>
            </a:r>
            <a:endParaRPr lang="en-US" sz="2000" b="1" dirty="0">
              <a:solidFill>
                <a:srgbClr val="FFFFFF"/>
              </a:solidFill>
              <a:ea typeface="ＭＳ Ｐゴシック" pitchFamily="-65" charset="-128"/>
              <a:cs typeface="ＭＳ Ｐゴシック" pitchFamily="-65" charset="-128"/>
            </a:endParaRPr>
          </a:p>
        </p:txBody>
      </p:sp>
      <p:sp>
        <p:nvSpPr>
          <p:cNvPr id="20" name="Rectangle 6"/>
          <p:cNvSpPr>
            <a:spLocks noChangeArrowheads="1"/>
          </p:cNvSpPr>
          <p:nvPr/>
        </p:nvSpPr>
        <p:spPr bwMode="gray">
          <a:xfrm>
            <a:off x="2562225" y="2262187"/>
            <a:ext cx="5329238" cy="554038"/>
          </a:xfrm>
          <a:prstGeom prst="rect">
            <a:avLst/>
          </a:prstGeom>
          <a:gradFill rotWithShape="0">
            <a:gsLst>
              <a:gs pos="0">
                <a:srgbClr val="003399">
                  <a:alpha val="25000"/>
                </a:srgbClr>
              </a:gs>
              <a:gs pos="100000">
                <a:srgbClr val="8EA5D2"/>
              </a:gs>
            </a:gsLst>
            <a:lin ang="0" scaled="1"/>
          </a:gradFill>
          <a:ln w="3175">
            <a:noFill/>
            <a:miter lim="800000"/>
            <a:headEnd/>
            <a:tailEnd/>
          </a:ln>
        </p:spPr>
        <p:txBody>
          <a:bodyPr wrap="none" lIns="90000" tIns="46800" rIns="90000" bIns="46800" anchor="ctr">
            <a:prstTxWarp prst="textNoShape">
              <a:avLst/>
            </a:prstTxWarp>
          </a:bodyPr>
          <a:lstStyle/>
          <a:p>
            <a:pPr>
              <a:lnSpc>
                <a:spcPct val="90000"/>
              </a:lnSpc>
              <a:spcBef>
                <a:spcPct val="0"/>
              </a:spcBef>
              <a:buClr>
                <a:schemeClr val="folHlink"/>
              </a:buClr>
              <a:buSzPct val="80000"/>
            </a:pPr>
            <a:r>
              <a:rPr kumimoji="1" lang="fr-FR" altLang="ja-JP" sz="2000" b="1" dirty="0" smtClean="0">
                <a:solidFill>
                  <a:schemeClr val="bg1"/>
                </a:solidFill>
                <a:ea typeface="MS PGothic" pitchFamily="34" charset="-128"/>
                <a:cs typeface="MS PGothic" pitchFamily="34" charset="-128"/>
              </a:rPr>
              <a:t>ENOVIA Application Server Installation</a:t>
            </a:r>
            <a:endParaRPr kumimoji="1" lang="en-US" altLang="ja-JP" sz="2000" b="1" dirty="0" smtClean="0">
              <a:solidFill>
                <a:schemeClr val="bg1"/>
              </a:solidFill>
              <a:ea typeface="MS PGothic" pitchFamily="34" charset="-128"/>
              <a:cs typeface="MS PGothic" pitchFamily="34" charset="-128"/>
            </a:endParaRPr>
          </a:p>
        </p:txBody>
      </p:sp>
      <p:sp>
        <p:nvSpPr>
          <p:cNvPr id="21" name="Rectangle 17"/>
          <p:cNvSpPr>
            <a:spLocks noChangeArrowheads="1"/>
          </p:cNvSpPr>
          <p:nvPr/>
        </p:nvSpPr>
        <p:spPr bwMode="gray">
          <a:xfrm>
            <a:off x="1662113" y="2266950"/>
            <a:ext cx="652462" cy="552450"/>
          </a:xfrm>
          <a:prstGeom prst="rect">
            <a:avLst/>
          </a:prstGeom>
          <a:solidFill>
            <a:srgbClr val="FF6600"/>
          </a:solidFill>
          <a:ln w="3175">
            <a:solidFill>
              <a:srgbClr val="FF0000"/>
            </a:solidFill>
            <a:miter lim="800000"/>
            <a:headEnd/>
            <a:tailEnd/>
          </a:ln>
        </p:spPr>
        <p:txBody>
          <a:bodyPr wrap="none" lIns="90000" tIns="46800" rIns="90000" bIns="46800" anchor="ctr">
            <a:prstTxWarp prst="textNoShape">
              <a:avLst/>
            </a:prstTxWarp>
          </a:bodyPr>
          <a:lstStyle/>
          <a:p>
            <a:pPr algn="ctr">
              <a:lnSpc>
                <a:spcPct val="90000"/>
              </a:lnSpc>
              <a:spcBef>
                <a:spcPct val="0"/>
              </a:spcBef>
              <a:buClr>
                <a:schemeClr val="folHlink"/>
              </a:buClr>
              <a:buSzPct val="80000"/>
              <a:buFont typeface="Wingdings" pitchFamily="-65" charset="2"/>
              <a:buNone/>
            </a:pPr>
            <a:r>
              <a:rPr lang="en-US" altLang="ja-JP" sz="2000" b="1" dirty="0" smtClean="0">
                <a:solidFill>
                  <a:srgbClr val="FFFFFF"/>
                </a:solidFill>
                <a:ea typeface="ＭＳ Ｐゴシック" pitchFamily="-65" charset="-128"/>
                <a:cs typeface="ＭＳ Ｐゴシック" pitchFamily="-65" charset="-128"/>
              </a:rPr>
              <a:t>3</a:t>
            </a:r>
            <a:endParaRPr lang="en-US" sz="2000" b="1" dirty="0">
              <a:solidFill>
                <a:srgbClr val="FFFFFF"/>
              </a:solidFill>
              <a:ea typeface="ＭＳ Ｐゴシック" pitchFamily="-65" charset="-128"/>
              <a:cs typeface="ＭＳ Ｐゴシック" pitchFamily="-65" charset="-128"/>
            </a:endParaRPr>
          </a:p>
        </p:txBody>
      </p:sp>
    </p:spTree>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Database Installation</a:t>
            </a:r>
            <a:endParaRPr lang="en-US" dirty="0"/>
          </a:p>
        </p:txBody>
      </p:sp>
      <p:sp>
        <p:nvSpPr>
          <p:cNvPr id="3" name="Espace réservé du contenu 2"/>
          <p:cNvSpPr>
            <a:spLocks noGrp="1"/>
          </p:cNvSpPr>
          <p:nvPr>
            <p:ph idx="1"/>
          </p:nvPr>
        </p:nvSpPr>
        <p:spPr>
          <a:xfrm>
            <a:off x="679450" y="1306512"/>
            <a:ext cx="8226425" cy="4637087"/>
          </a:xfrm>
        </p:spPr>
        <p:txBody>
          <a:bodyPr/>
          <a:lstStyle/>
          <a:p>
            <a:r>
              <a:rPr lang="en-US" dirty="0" smtClean="0"/>
              <a:t>Ensure correct kernel parameters, operating system patches</a:t>
            </a:r>
          </a:p>
          <a:p>
            <a:r>
              <a:rPr lang="en-US" dirty="0" smtClean="0"/>
              <a:t>Install Database Code and Appropriate Patches</a:t>
            </a:r>
          </a:p>
          <a:p>
            <a:r>
              <a:rPr lang="en-US" dirty="0" smtClean="0"/>
              <a:t>Prepare logical volumes or </a:t>
            </a:r>
            <a:r>
              <a:rPr lang="en-US" dirty="0" err="1" smtClean="0"/>
              <a:t>LUNs</a:t>
            </a:r>
            <a:r>
              <a:rPr lang="en-US" dirty="0" smtClean="0"/>
              <a:t> for </a:t>
            </a:r>
            <a:r>
              <a:rPr lang="en-US" dirty="0" err="1" smtClean="0"/>
              <a:t>datafile</a:t>
            </a:r>
            <a:r>
              <a:rPr lang="en-US" dirty="0" smtClean="0"/>
              <a:t> placement</a:t>
            </a:r>
          </a:p>
          <a:p>
            <a:r>
              <a:rPr lang="en-US" dirty="0" smtClean="0"/>
              <a:t>Create Database using provided script (</a:t>
            </a:r>
            <a:r>
              <a:rPr lang="en-US" dirty="0" err="1" smtClean="0"/>
              <a:t>CRTENOVIA.ksh</a:t>
            </a:r>
            <a:r>
              <a:rPr lang="en-US" dirty="0" smtClean="0"/>
              <a:t> for DB2)</a:t>
            </a:r>
          </a:p>
          <a:p>
            <a:r>
              <a:rPr lang="en-US" dirty="0" smtClean="0"/>
              <a:t>Later for ENOVIA Schema creation:</a:t>
            </a:r>
          </a:p>
          <a:p>
            <a:pPr lvl="1"/>
            <a:r>
              <a:rPr lang="en-US" dirty="0" smtClean="0"/>
              <a:t>Install Studio Modeling component</a:t>
            </a:r>
          </a:p>
          <a:p>
            <a:pPr lvl="1"/>
            <a:r>
              <a:rPr lang="en-US" dirty="0" smtClean="0"/>
              <a:t>Create bootstrap (MATRIX-R) file using System application</a:t>
            </a:r>
          </a:p>
          <a:p>
            <a:pPr lvl="1"/>
            <a:r>
              <a:rPr lang="en-US" dirty="0" smtClean="0"/>
              <a:t>Continue install</a:t>
            </a:r>
          </a:p>
          <a:p>
            <a:r>
              <a:rPr lang="en-US" dirty="0" smtClean="0"/>
              <a:t>NOTE: If problems occur during VPM Central install, you must recreate the database or restore from a backup created before VPM Central Install</a:t>
            </a:r>
            <a:endParaRPr lang="en-US" dirty="0"/>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Text Box 2"/>
          <p:cNvSpPr txBox="1">
            <a:spLocks noChangeArrowheads="1"/>
          </p:cNvSpPr>
          <p:nvPr/>
        </p:nvSpPr>
        <p:spPr bwMode="auto">
          <a:xfrm>
            <a:off x="622300" y="152400"/>
            <a:ext cx="8445500" cy="381000"/>
          </a:xfrm>
          <a:prstGeom prst="rect">
            <a:avLst/>
          </a:prstGeom>
          <a:noFill/>
          <a:ln w="9525">
            <a:noFill/>
            <a:round/>
            <a:headEnd/>
            <a:tailEnd/>
          </a:ln>
        </p:spPr>
        <p:txBody>
          <a:bodyPr lIns="0" tIns="0" rIns="0" bIns="0" anchor="b">
            <a:prstTxWarp prst="textNoShape">
              <a:avLst/>
            </a:prstTxWarp>
          </a:bodyPr>
          <a:lstStyle/>
          <a:p>
            <a:pPr>
              <a:buClr>
                <a:srgbClr val="000000"/>
              </a:buClr>
              <a:buSzPct val="100000"/>
              <a:buFont typeface="Arial" pitchFamily="-112"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2600" b="1" dirty="0" smtClean="0">
                <a:latin typeface="+mj-lt"/>
                <a:ea typeface="+mj-ea"/>
                <a:cs typeface="+mj-cs"/>
              </a:rPr>
              <a:t>Disk Storage Best Practices</a:t>
            </a:r>
            <a:endParaRPr lang="en-GB" sz="2600" b="1" dirty="0">
              <a:latin typeface="+mj-lt"/>
              <a:ea typeface="+mj-ea"/>
              <a:cs typeface="+mj-cs"/>
            </a:endParaRPr>
          </a:p>
        </p:txBody>
      </p:sp>
      <p:sp>
        <p:nvSpPr>
          <p:cNvPr id="17412" name="Text Box 3"/>
          <p:cNvSpPr txBox="1">
            <a:spLocks noChangeArrowheads="1"/>
          </p:cNvSpPr>
          <p:nvPr/>
        </p:nvSpPr>
        <p:spPr bwMode="auto">
          <a:xfrm>
            <a:off x="341313" y="1285875"/>
            <a:ext cx="8445500" cy="5038725"/>
          </a:xfrm>
          <a:prstGeom prst="rect">
            <a:avLst/>
          </a:prstGeom>
          <a:noFill/>
          <a:ln w="9525">
            <a:noFill/>
            <a:round/>
            <a:headEnd/>
            <a:tailEnd/>
          </a:ln>
        </p:spPr>
        <p:txBody>
          <a:bodyPr lIns="0" tIns="0" rIns="0" bIns="0">
            <a:prstTxWarp prst="textNoShape">
              <a:avLst/>
            </a:prstTxWarp>
          </a:bodyPr>
          <a:lstStyle/>
          <a:p>
            <a:pPr>
              <a:lnSpc>
                <a:spcPct val="85000"/>
              </a:lnSpc>
              <a:spcBef>
                <a:spcPts val="200"/>
              </a:spcBef>
              <a:spcAft>
                <a:spcPts val="500"/>
              </a:spcAft>
              <a:buClr>
                <a:srgbClr val="40637A"/>
              </a:buClr>
              <a:buSzPct val="100000"/>
              <a:buFont typeface="Arial" pitchFamily="-112" charset="0"/>
              <a:buNone/>
              <a:tabLst>
                <a:tab pos="736600" algn="l"/>
                <a:tab pos="1651000" algn="l"/>
                <a:tab pos="2565400" algn="l"/>
                <a:tab pos="3479800" algn="l"/>
                <a:tab pos="4394200" algn="l"/>
                <a:tab pos="5308600" algn="l"/>
                <a:tab pos="6223000" algn="l"/>
                <a:tab pos="7137400" algn="l"/>
                <a:tab pos="8051800" algn="l"/>
                <a:tab pos="8966200" algn="l"/>
                <a:tab pos="9880600" algn="l"/>
              </a:tabLst>
            </a:pPr>
            <a:r>
              <a:rPr lang="en-GB" sz="2600" b="1" dirty="0" smtClean="0">
                <a:latin typeface="+mj-lt"/>
                <a:ea typeface="+mj-ea"/>
                <a:cs typeface="+mj-cs"/>
              </a:rPr>
              <a:t>Disk </a:t>
            </a:r>
            <a:r>
              <a:rPr lang="en-GB" sz="2600" b="1" dirty="0">
                <a:latin typeface="+mj-lt"/>
                <a:ea typeface="+mj-ea"/>
                <a:cs typeface="+mj-cs"/>
              </a:rPr>
              <a:t>Layout</a:t>
            </a:r>
          </a:p>
          <a:p>
            <a:pPr marL="287338" lvl="1" indent="-173038">
              <a:lnSpc>
                <a:spcPct val="85000"/>
              </a:lnSpc>
              <a:spcBef>
                <a:spcPts val="600"/>
              </a:spcBef>
              <a:spcAft>
                <a:spcPts val="400"/>
              </a:spcAft>
              <a:buClr>
                <a:srgbClr val="404040"/>
              </a:buClr>
              <a:buSzPct val="50000"/>
              <a:buFont typeface="Arial" pitchFamily="-112" charset="0"/>
              <a:buBlip>
                <a:blip r:embed="rId3"/>
              </a:buBlip>
              <a:tabLst>
                <a:tab pos="736600" algn="l"/>
                <a:tab pos="1651000" algn="l"/>
                <a:tab pos="2565400" algn="l"/>
                <a:tab pos="3479800" algn="l"/>
                <a:tab pos="4394200" algn="l"/>
                <a:tab pos="5308600" algn="l"/>
                <a:tab pos="6223000" algn="l"/>
                <a:tab pos="7137400" algn="l"/>
                <a:tab pos="8051800" algn="l"/>
                <a:tab pos="8966200" algn="l"/>
                <a:tab pos="9880600" algn="l"/>
              </a:tabLst>
            </a:pPr>
            <a:r>
              <a:rPr lang="en-GB" sz="2600" b="1" dirty="0">
                <a:latin typeface="+mj-lt"/>
                <a:ea typeface="+mj-ea"/>
                <a:cs typeface="+mj-cs"/>
              </a:rPr>
              <a:t>If on a non-RAID environment, try to keep separate disks (as possible) for</a:t>
            </a:r>
          </a:p>
          <a:p>
            <a:pPr marL="569913" lvl="2" indent="-166688">
              <a:lnSpc>
                <a:spcPct val="85000"/>
              </a:lnSpc>
              <a:spcBef>
                <a:spcPts val="550"/>
              </a:spcBef>
              <a:spcAft>
                <a:spcPts val="338"/>
              </a:spcAft>
              <a:buClr>
                <a:srgbClr val="40637A"/>
              </a:buClr>
              <a:buSzPct val="100000"/>
              <a:buFont typeface="Arial" pitchFamily="-112" charset="0"/>
              <a:buChar char="–"/>
              <a:tabLst>
                <a:tab pos="736600" algn="l"/>
                <a:tab pos="1651000" algn="l"/>
                <a:tab pos="2565400" algn="l"/>
                <a:tab pos="3479800" algn="l"/>
                <a:tab pos="4394200" algn="l"/>
                <a:tab pos="5308600" algn="l"/>
                <a:tab pos="6223000" algn="l"/>
                <a:tab pos="7137400" algn="l"/>
                <a:tab pos="8051800" algn="l"/>
                <a:tab pos="8966200" algn="l"/>
                <a:tab pos="9880600" algn="l"/>
              </a:tabLst>
            </a:pPr>
            <a:r>
              <a:rPr lang="en-GB" sz="2600" b="1" dirty="0">
                <a:latin typeface="+mj-lt"/>
                <a:ea typeface="+mj-ea"/>
                <a:cs typeface="+mj-cs"/>
              </a:rPr>
              <a:t>Indexes </a:t>
            </a:r>
            <a:r>
              <a:rPr lang="en-GB" sz="2600" b="1" dirty="0" err="1">
                <a:latin typeface="+mj-lt"/>
                <a:ea typeface="+mj-ea"/>
                <a:cs typeface="+mj-cs"/>
              </a:rPr>
              <a:t>Tablespace</a:t>
            </a:r>
            <a:endParaRPr lang="en-GB" sz="2600" b="1" dirty="0">
              <a:latin typeface="+mj-lt"/>
              <a:ea typeface="+mj-ea"/>
              <a:cs typeface="+mj-cs"/>
            </a:endParaRPr>
          </a:p>
          <a:p>
            <a:pPr marL="569913" lvl="2" indent="-166688">
              <a:lnSpc>
                <a:spcPct val="85000"/>
              </a:lnSpc>
              <a:spcBef>
                <a:spcPts val="550"/>
              </a:spcBef>
              <a:spcAft>
                <a:spcPts val="338"/>
              </a:spcAft>
              <a:buClr>
                <a:srgbClr val="40637A"/>
              </a:buClr>
              <a:buSzPct val="100000"/>
              <a:buFont typeface="Arial" pitchFamily="-112" charset="0"/>
              <a:buChar char="–"/>
              <a:tabLst>
                <a:tab pos="736600" algn="l"/>
                <a:tab pos="1651000" algn="l"/>
                <a:tab pos="2565400" algn="l"/>
                <a:tab pos="3479800" algn="l"/>
                <a:tab pos="4394200" algn="l"/>
                <a:tab pos="5308600" algn="l"/>
                <a:tab pos="6223000" algn="l"/>
                <a:tab pos="7137400" algn="l"/>
                <a:tab pos="8051800" algn="l"/>
                <a:tab pos="8966200" algn="l"/>
                <a:tab pos="9880600" algn="l"/>
              </a:tabLst>
            </a:pPr>
            <a:r>
              <a:rPr lang="en-GB" sz="2600" b="1" dirty="0">
                <a:latin typeface="+mj-lt"/>
                <a:ea typeface="+mj-ea"/>
                <a:cs typeface="+mj-cs"/>
              </a:rPr>
              <a:t>User Data/Blobs </a:t>
            </a:r>
            <a:r>
              <a:rPr lang="en-GB" sz="2600" b="1" dirty="0" err="1">
                <a:latin typeface="+mj-lt"/>
                <a:ea typeface="+mj-ea"/>
                <a:cs typeface="+mj-cs"/>
              </a:rPr>
              <a:t>Tablespaces</a:t>
            </a:r>
            <a:endParaRPr lang="en-GB" sz="2600" b="1" dirty="0">
              <a:latin typeface="+mj-lt"/>
              <a:ea typeface="+mj-ea"/>
              <a:cs typeface="+mj-cs"/>
            </a:endParaRPr>
          </a:p>
          <a:p>
            <a:pPr marL="569913" lvl="2" indent="-166688">
              <a:lnSpc>
                <a:spcPct val="85000"/>
              </a:lnSpc>
              <a:spcBef>
                <a:spcPts val="550"/>
              </a:spcBef>
              <a:spcAft>
                <a:spcPts val="338"/>
              </a:spcAft>
              <a:buClr>
                <a:srgbClr val="40637A"/>
              </a:buClr>
              <a:buSzPct val="100000"/>
              <a:buFont typeface="Arial" pitchFamily="-112" charset="0"/>
              <a:buChar char="–"/>
              <a:tabLst>
                <a:tab pos="736600" algn="l"/>
                <a:tab pos="1651000" algn="l"/>
                <a:tab pos="2565400" algn="l"/>
                <a:tab pos="3479800" algn="l"/>
                <a:tab pos="4394200" algn="l"/>
                <a:tab pos="5308600" algn="l"/>
                <a:tab pos="6223000" algn="l"/>
                <a:tab pos="7137400" algn="l"/>
                <a:tab pos="8051800" algn="l"/>
                <a:tab pos="8966200" algn="l"/>
                <a:tab pos="9880600" algn="l"/>
              </a:tabLst>
            </a:pPr>
            <a:r>
              <a:rPr lang="en-GB" sz="2600" b="1" dirty="0">
                <a:latin typeface="+mj-lt"/>
                <a:ea typeface="+mj-ea"/>
                <a:cs typeface="+mj-cs"/>
              </a:rPr>
              <a:t>Redo logs</a:t>
            </a:r>
          </a:p>
          <a:p>
            <a:pPr marL="569913" lvl="2" indent="-166688">
              <a:lnSpc>
                <a:spcPct val="85000"/>
              </a:lnSpc>
              <a:spcBef>
                <a:spcPts val="550"/>
              </a:spcBef>
              <a:spcAft>
                <a:spcPts val="338"/>
              </a:spcAft>
              <a:buClr>
                <a:srgbClr val="40637A"/>
              </a:buClr>
              <a:buSzPct val="100000"/>
              <a:buFont typeface="Arial" pitchFamily="-112" charset="0"/>
              <a:buChar char="–"/>
              <a:tabLst>
                <a:tab pos="736600" algn="l"/>
                <a:tab pos="1651000" algn="l"/>
                <a:tab pos="2565400" algn="l"/>
                <a:tab pos="3479800" algn="l"/>
                <a:tab pos="4394200" algn="l"/>
                <a:tab pos="5308600" algn="l"/>
                <a:tab pos="6223000" algn="l"/>
                <a:tab pos="7137400" algn="l"/>
                <a:tab pos="8051800" algn="l"/>
                <a:tab pos="8966200" algn="l"/>
                <a:tab pos="9880600" algn="l"/>
              </a:tabLst>
            </a:pPr>
            <a:r>
              <a:rPr lang="en-GB" sz="2600" b="1" dirty="0">
                <a:latin typeface="+mj-lt"/>
                <a:ea typeface="+mj-ea"/>
                <a:cs typeface="+mj-cs"/>
              </a:rPr>
              <a:t>System/Temp/Undo (rollback) </a:t>
            </a:r>
            <a:r>
              <a:rPr lang="en-GB" sz="2600" b="1" dirty="0" err="1">
                <a:latin typeface="+mj-lt"/>
                <a:ea typeface="+mj-ea"/>
                <a:cs typeface="+mj-cs"/>
              </a:rPr>
              <a:t>Tablespaces</a:t>
            </a:r>
            <a:endParaRPr lang="en-GB" sz="2600" b="1" dirty="0">
              <a:latin typeface="+mj-lt"/>
              <a:ea typeface="+mj-ea"/>
              <a:cs typeface="+mj-cs"/>
            </a:endParaRPr>
          </a:p>
          <a:p>
            <a:pPr marL="569913" lvl="2" indent="-166688">
              <a:lnSpc>
                <a:spcPct val="85000"/>
              </a:lnSpc>
              <a:spcBef>
                <a:spcPts val="550"/>
              </a:spcBef>
              <a:spcAft>
                <a:spcPts val="338"/>
              </a:spcAft>
              <a:buClr>
                <a:srgbClr val="40637A"/>
              </a:buClr>
              <a:buSzPct val="100000"/>
              <a:buFont typeface="Arial" pitchFamily="-112" charset="0"/>
              <a:buNone/>
              <a:tabLst>
                <a:tab pos="736600" algn="l"/>
                <a:tab pos="1651000" algn="l"/>
                <a:tab pos="2565400" algn="l"/>
                <a:tab pos="3479800" algn="l"/>
                <a:tab pos="4394200" algn="l"/>
                <a:tab pos="5308600" algn="l"/>
                <a:tab pos="6223000" algn="l"/>
                <a:tab pos="7137400" algn="l"/>
                <a:tab pos="8051800" algn="l"/>
                <a:tab pos="8966200" algn="l"/>
                <a:tab pos="9880600" algn="l"/>
              </a:tabLst>
            </a:pPr>
            <a:r>
              <a:rPr lang="en-GB" sz="2600" b="1" dirty="0">
                <a:latin typeface="+mj-lt"/>
                <a:ea typeface="+mj-ea"/>
                <a:cs typeface="+mj-cs"/>
              </a:rPr>
              <a:t>This will </a:t>
            </a:r>
            <a:r>
              <a:rPr lang="en-GB" sz="2600" b="1" dirty="0" smtClean="0">
                <a:latin typeface="+mj-lt"/>
                <a:ea typeface="+mj-ea"/>
                <a:cs typeface="+mj-cs"/>
              </a:rPr>
              <a:t>improve</a:t>
            </a:r>
            <a:r>
              <a:rPr lang="en-GB" sz="2600" b="1" dirty="0">
                <a:latin typeface="+mj-lt"/>
                <a:ea typeface="+mj-ea"/>
                <a:cs typeface="+mj-cs"/>
              </a:rPr>
              <a:t> overall </a:t>
            </a:r>
            <a:r>
              <a:rPr lang="en-GB" sz="2600" b="1" dirty="0" smtClean="0">
                <a:latin typeface="+mj-lt"/>
                <a:ea typeface="+mj-ea"/>
                <a:cs typeface="+mj-cs"/>
              </a:rPr>
              <a:t>throughput</a:t>
            </a:r>
          </a:p>
          <a:p>
            <a:pPr marL="287338" lvl="1" indent="-173038">
              <a:lnSpc>
                <a:spcPct val="85000"/>
              </a:lnSpc>
              <a:spcBef>
                <a:spcPts val="600"/>
              </a:spcBef>
              <a:spcAft>
                <a:spcPts val="400"/>
              </a:spcAft>
              <a:buClr>
                <a:srgbClr val="404040"/>
              </a:buClr>
              <a:buSzPct val="50000"/>
              <a:buFont typeface="Arial" pitchFamily="-112" charset="0"/>
              <a:buBlip>
                <a:blip r:embed="rId3"/>
              </a:buBlip>
              <a:tabLst>
                <a:tab pos="736600" algn="l"/>
                <a:tab pos="1651000" algn="l"/>
                <a:tab pos="2565400" algn="l"/>
                <a:tab pos="3479800" algn="l"/>
                <a:tab pos="4394200" algn="l"/>
                <a:tab pos="5308600" algn="l"/>
                <a:tab pos="6223000" algn="l"/>
                <a:tab pos="7137400" algn="l"/>
                <a:tab pos="8051800" algn="l"/>
                <a:tab pos="8966200" algn="l"/>
                <a:tab pos="9880600" algn="l"/>
              </a:tabLst>
            </a:pPr>
            <a:r>
              <a:rPr lang="en-GB" sz="2600" b="1" dirty="0">
                <a:latin typeface="+mj-lt"/>
                <a:ea typeface="+mj-ea"/>
                <a:cs typeface="+mj-cs"/>
              </a:rPr>
              <a:t>If on a large Storage Array, see the next slide</a:t>
            </a:r>
          </a:p>
        </p:txBody>
      </p:sp>
    </p:spTree>
  </p:cSld>
  <p:clrMapOvr>
    <a:masterClrMapping/>
  </p:clrMapOvr>
  <p:transition>
    <p:wipe dir="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Learning Objectives</a:t>
            </a:r>
            <a:endParaRPr lang="en-US" dirty="0"/>
          </a:p>
        </p:txBody>
      </p:sp>
      <p:sp>
        <p:nvSpPr>
          <p:cNvPr id="3" name="Espace réservé du contenu 2"/>
          <p:cNvSpPr>
            <a:spLocks noGrp="1"/>
          </p:cNvSpPr>
          <p:nvPr>
            <p:ph idx="1"/>
          </p:nvPr>
        </p:nvSpPr>
        <p:spPr/>
        <p:txBody>
          <a:bodyPr/>
          <a:lstStyle/>
          <a:p>
            <a:r>
              <a:rPr lang="en-US" sz="2400" dirty="0" smtClean="0"/>
              <a:t>At </a:t>
            </a:r>
            <a:r>
              <a:rPr lang="en-US" sz="2400" dirty="0" err="1" smtClean="0"/>
              <a:t>t</a:t>
            </a:r>
            <a:r>
              <a:rPr lang="fr-FR" sz="2400" dirty="0" smtClean="0"/>
              <a:t>h</a:t>
            </a:r>
            <a:r>
              <a:rPr lang="en-US" sz="2400" dirty="0" err="1" smtClean="0"/>
              <a:t>e</a:t>
            </a:r>
            <a:r>
              <a:rPr lang="en-US" sz="2400" dirty="0" smtClean="0"/>
              <a:t> end of this module, you should be able to:</a:t>
            </a:r>
          </a:p>
          <a:p>
            <a:pPr lvl="1"/>
            <a:r>
              <a:rPr lang="en-US" dirty="0" smtClean="0"/>
              <a:t>Describe overall installation strategy for ENOVIA servers including prerequisites</a:t>
            </a:r>
          </a:p>
          <a:p>
            <a:pPr lvl="1"/>
            <a:r>
              <a:rPr lang="en-US" dirty="0" smtClean="0"/>
              <a:t>Describe installation of an MCS, FCS, Advanced Search and 3D Index Server</a:t>
            </a:r>
          </a:p>
          <a:p>
            <a:pPr lvl="1"/>
            <a:r>
              <a:rPr lang="en-US" dirty="0" smtClean="0"/>
              <a:t>Describe the installation and configuration of a Conferencing server for Global Collaboration</a:t>
            </a:r>
          </a:p>
          <a:p>
            <a:pPr lvl="1">
              <a:buNone/>
            </a:pPr>
            <a:endParaRPr lang="en-US" dirty="0">
              <a:solidFill>
                <a:srgbClr val="FF0000"/>
              </a:solidFill>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AutoShape 2"/>
          <p:cNvSpPr>
            <a:spLocks noChangeArrowheads="1"/>
          </p:cNvSpPr>
          <p:nvPr/>
        </p:nvSpPr>
        <p:spPr bwMode="auto">
          <a:xfrm>
            <a:off x="304800" y="4857750"/>
            <a:ext cx="8534400" cy="1676400"/>
          </a:xfrm>
          <a:prstGeom prst="roundRect">
            <a:avLst>
              <a:gd name="adj" fmla="val 16667"/>
            </a:avLst>
          </a:prstGeom>
          <a:solidFill>
            <a:srgbClr val="C0C0C0"/>
          </a:solidFill>
          <a:ln w="25560">
            <a:solidFill>
              <a:srgbClr val="000000"/>
            </a:solidFill>
            <a:miter lim="800000"/>
            <a:headEnd/>
            <a:tailEnd/>
          </a:ln>
        </p:spPr>
        <p:txBody>
          <a:bodyPr wrap="none" anchor="ctr">
            <a:prstTxWarp prst="textNoShape">
              <a:avLst/>
            </a:prstTxWarp>
          </a:bodyPr>
          <a:lstStyle/>
          <a:p>
            <a:pPr>
              <a:lnSpc>
                <a:spcPct val="93000"/>
              </a:lnSpc>
              <a:buClr>
                <a:srgbClr val="000000"/>
              </a:buClr>
              <a:buSzPct val="100000"/>
              <a:buFont typeface="Arial" pitchFamily="-112" charset="0"/>
              <a:buNone/>
            </a:pPr>
            <a:endParaRPr lang="en-US">
              <a:ea typeface="MS PGothic" charset="0"/>
              <a:cs typeface="MS PGothic" charset="0"/>
            </a:endParaRPr>
          </a:p>
        </p:txBody>
      </p:sp>
      <p:sp>
        <p:nvSpPr>
          <p:cNvPr id="19460" name="AutoShape 3"/>
          <p:cNvSpPr>
            <a:spLocks noChangeArrowheads="1"/>
          </p:cNvSpPr>
          <p:nvPr/>
        </p:nvSpPr>
        <p:spPr bwMode="auto">
          <a:xfrm>
            <a:off x="304800" y="2190750"/>
            <a:ext cx="8534400" cy="2514600"/>
          </a:xfrm>
          <a:prstGeom prst="roundRect">
            <a:avLst>
              <a:gd name="adj" fmla="val 16667"/>
            </a:avLst>
          </a:prstGeom>
          <a:solidFill>
            <a:srgbClr val="C0C0C0"/>
          </a:solidFill>
          <a:ln w="25560">
            <a:solidFill>
              <a:srgbClr val="000000"/>
            </a:solidFill>
            <a:miter lim="800000"/>
            <a:headEnd/>
            <a:tailEnd/>
          </a:ln>
        </p:spPr>
        <p:txBody>
          <a:bodyPr wrap="none" anchor="ctr">
            <a:prstTxWarp prst="textNoShape">
              <a:avLst/>
            </a:prstTxWarp>
          </a:bodyPr>
          <a:lstStyle/>
          <a:p>
            <a:pPr>
              <a:lnSpc>
                <a:spcPct val="93000"/>
              </a:lnSpc>
              <a:buClr>
                <a:srgbClr val="000000"/>
              </a:buClr>
              <a:buSzPct val="100000"/>
              <a:buFont typeface="Arial" pitchFamily="-112" charset="0"/>
              <a:buNone/>
            </a:pPr>
            <a:endParaRPr lang="en-US">
              <a:ea typeface="MS PGothic" charset="0"/>
              <a:cs typeface="MS PGothic" charset="0"/>
            </a:endParaRPr>
          </a:p>
        </p:txBody>
      </p:sp>
      <p:sp>
        <p:nvSpPr>
          <p:cNvPr id="19461" name="Text Box 4"/>
          <p:cNvSpPr txBox="1">
            <a:spLocks noChangeArrowheads="1"/>
          </p:cNvSpPr>
          <p:nvPr/>
        </p:nvSpPr>
        <p:spPr bwMode="auto">
          <a:xfrm>
            <a:off x="762000" y="152400"/>
            <a:ext cx="7629525" cy="381000"/>
          </a:xfrm>
          <a:prstGeom prst="rect">
            <a:avLst/>
          </a:prstGeom>
          <a:noFill/>
          <a:ln w="9525">
            <a:noFill/>
            <a:round/>
            <a:headEnd/>
            <a:tailEnd/>
          </a:ln>
        </p:spPr>
        <p:txBody>
          <a:bodyPr lIns="0" tIns="0" rIns="0" bIns="0" anchor="b">
            <a:prstTxWarp prst="textNoShape">
              <a:avLst/>
            </a:prstTxWarp>
          </a:bodyPr>
          <a:lstStyle/>
          <a:p>
            <a:pPr>
              <a:buClr>
                <a:srgbClr val="000000"/>
              </a:buClr>
              <a:buSzPct val="100000"/>
              <a:buFont typeface="Arial" pitchFamily="-112"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2200" b="1" dirty="0"/>
              <a:t>Typical Disk Layout with Striping</a:t>
            </a:r>
          </a:p>
        </p:txBody>
      </p:sp>
      <p:sp>
        <p:nvSpPr>
          <p:cNvPr id="19462" name="Text Box 5"/>
          <p:cNvSpPr txBox="1">
            <a:spLocks noChangeArrowheads="1"/>
          </p:cNvSpPr>
          <p:nvPr/>
        </p:nvSpPr>
        <p:spPr bwMode="auto">
          <a:xfrm>
            <a:off x="6134100" y="1504950"/>
            <a:ext cx="1863725" cy="457200"/>
          </a:xfrm>
          <a:prstGeom prst="rect">
            <a:avLst/>
          </a:prstGeom>
          <a:noFill/>
          <a:ln w="9525">
            <a:noFill/>
            <a:round/>
            <a:headEnd/>
            <a:tailEnd/>
          </a:ln>
        </p:spPr>
        <p:txBody>
          <a:bodyPr wrap="none" lIns="90000" tIns="91440" rIns="90000" bIns="91440">
            <a:prstTxWarp prst="textNoShape">
              <a:avLst/>
            </a:prstTxWarp>
            <a:spAutoFit/>
          </a:bodyPr>
          <a:lstStyle/>
          <a:p>
            <a:pPr>
              <a:buClr>
                <a:srgbClr val="000000"/>
              </a:buClr>
              <a:buSzPct val="100000"/>
              <a:buFont typeface="Futura Bk" pitchFamily="34"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a:solidFill>
                  <a:srgbClr val="000000"/>
                </a:solidFill>
                <a:latin typeface="Futura Bk" pitchFamily="34" charset="0"/>
                <a:ea typeface="MS PGothic" charset="0"/>
                <a:cs typeface="MS PGothic" charset="0"/>
              </a:rPr>
              <a:t>RAID 1 or JBOD</a:t>
            </a:r>
          </a:p>
        </p:txBody>
      </p:sp>
      <p:sp>
        <p:nvSpPr>
          <p:cNvPr id="19463" name="AutoShape 6"/>
          <p:cNvSpPr>
            <a:spLocks noChangeArrowheads="1"/>
          </p:cNvSpPr>
          <p:nvPr/>
        </p:nvSpPr>
        <p:spPr bwMode="auto">
          <a:xfrm>
            <a:off x="685800" y="1428750"/>
            <a:ext cx="990600" cy="609600"/>
          </a:xfrm>
          <a:prstGeom prst="can">
            <a:avLst>
              <a:gd name="adj" fmla="val 25000"/>
            </a:avLst>
          </a:prstGeom>
          <a:solidFill>
            <a:srgbClr val="40637A"/>
          </a:solidFill>
          <a:ln w="25560">
            <a:solidFill>
              <a:srgbClr val="000000"/>
            </a:solidFill>
            <a:miter lim="800000"/>
            <a:headEnd/>
            <a:tailEnd/>
          </a:ln>
        </p:spPr>
        <p:txBody>
          <a:bodyPr wrap="none" anchor="ctr">
            <a:prstTxWarp prst="textNoShape">
              <a:avLst/>
            </a:prstTxWarp>
          </a:bodyPr>
          <a:lstStyle/>
          <a:p>
            <a:pPr>
              <a:lnSpc>
                <a:spcPct val="93000"/>
              </a:lnSpc>
              <a:buClr>
                <a:srgbClr val="000000"/>
              </a:buClr>
              <a:buSzPct val="100000"/>
              <a:buFont typeface="Arial" pitchFamily="-112" charset="0"/>
              <a:buNone/>
            </a:pPr>
            <a:endParaRPr lang="en-US">
              <a:ea typeface="MS PGothic" charset="0"/>
              <a:cs typeface="MS PGothic" charset="0"/>
            </a:endParaRPr>
          </a:p>
        </p:txBody>
      </p:sp>
      <p:sp>
        <p:nvSpPr>
          <p:cNvPr id="19464" name="AutoShape 7"/>
          <p:cNvSpPr>
            <a:spLocks noChangeArrowheads="1"/>
          </p:cNvSpPr>
          <p:nvPr/>
        </p:nvSpPr>
        <p:spPr bwMode="auto">
          <a:xfrm>
            <a:off x="685800" y="2266950"/>
            <a:ext cx="990600" cy="609600"/>
          </a:xfrm>
          <a:prstGeom prst="can">
            <a:avLst>
              <a:gd name="adj" fmla="val 25000"/>
            </a:avLst>
          </a:prstGeom>
          <a:solidFill>
            <a:srgbClr val="40637A"/>
          </a:solidFill>
          <a:ln w="25560">
            <a:solidFill>
              <a:srgbClr val="000000"/>
            </a:solidFill>
            <a:miter lim="800000"/>
            <a:headEnd/>
            <a:tailEnd/>
          </a:ln>
        </p:spPr>
        <p:txBody>
          <a:bodyPr wrap="none" anchor="ctr">
            <a:prstTxWarp prst="textNoShape">
              <a:avLst/>
            </a:prstTxWarp>
          </a:bodyPr>
          <a:lstStyle/>
          <a:p>
            <a:pPr>
              <a:lnSpc>
                <a:spcPct val="93000"/>
              </a:lnSpc>
              <a:buClr>
                <a:srgbClr val="000000"/>
              </a:buClr>
              <a:buSzPct val="100000"/>
              <a:buFont typeface="Arial" pitchFamily="-112" charset="0"/>
              <a:buNone/>
            </a:pPr>
            <a:endParaRPr lang="en-US">
              <a:ea typeface="MS PGothic" charset="0"/>
              <a:cs typeface="MS PGothic" charset="0"/>
            </a:endParaRPr>
          </a:p>
        </p:txBody>
      </p:sp>
      <p:sp>
        <p:nvSpPr>
          <p:cNvPr id="19465" name="AutoShape 8"/>
          <p:cNvSpPr>
            <a:spLocks noChangeArrowheads="1"/>
          </p:cNvSpPr>
          <p:nvPr/>
        </p:nvSpPr>
        <p:spPr bwMode="auto">
          <a:xfrm>
            <a:off x="685800" y="3105150"/>
            <a:ext cx="990600" cy="609600"/>
          </a:xfrm>
          <a:prstGeom prst="can">
            <a:avLst>
              <a:gd name="adj" fmla="val 25000"/>
            </a:avLst>
          </a:prstGeom>
          <a:solidFill>
            <a:srgbClr val="40637A"/>
          </a:solidFill>
          <a:ln w="25560">
            <a:solidFill>
              <a:srgbClr val="000000"/>
            </a:solidFill>
            <a:miter lim="800000"/>
            <a:headEnd/>
            <a:tailEnd/>
          </a:ln>
        </p:spPr>
        <p:txBody>
          <a:bodyPr wrap="none" anchor="ctr">
            <a:prstTxWarp prst="textNoShape">
              <a:avLst/>
            </a:prstTxWarp>
          </a:bodyPr>
          <a:lstStyle/>
          <a:p>
            <a:pPr>
              <a:lnSpc>
                <a:spcPct val="93000"/>
              </a:lnSpc>
              <a:buClr>
                <a:srgbClr val="000000"/>
              </a:buClr>
              <a:buSzPct val="100000"/>
              <a:buFont typeface="Arial" pitchFamily="-112" charset="0"/>
              <a:buNone/>
            </a:pPr>
            <a:endParaRPr lang="en-US">
              <a:ea typeface="MS PGothic" charset="0"/>
              <a:cs typeface="MS PGothic" charset="0"/>
            </a:endParaRPr>
          </a:p>
        </p:txBody>
      </p:sp>
      <p:sp>
        <p:nvSpPr>
          <p:cNvPr id="19466" name="AutoShape 9"/>
          <p:cNvSpPr>
            <a:spLocks noChangeArrowheads="1"/>
          </p:cNvSpPr>
          <p:nvPr/>
        </p:nvSpPr>
        <p:spPr bwMode="auto">
          <a:xfrm>
            <a:off x="685800" y="4019550"/>
            <a:ext cx="990600" cy="609600"/>
          </a:xfrm>
          <a:prstGeom prst="can">
            <a:avLst>
              <a:gd name="adj" fmla="val 25000"/>
            </a:avLst>
          </a:prstGeom>
          <a:solidFill>
            <a:srgbClr val="40637A"/>
          </a:solidFill>
          <a:ln w="25560">
            <a:solidFill>
              <a:srgbClr val="000000"/>
            </a:solidFill>
            <a:miter lim="800000"/>
            <a:headEnd/>
            <a:tailEnd/>
          </a:ln>
        </p:spPr>
        <p:txBody>
          <a:bodyPr wrap="none" anchor="ctr">
            <a:prstTxWarp prst="textNoShape">
              <a:avLst/>
            </a:prstTxWarp>
          </a:bodyPr>
          <a:lstStyle/>
          <a:p>
            <a:pPr>
              <a:lnSpc>
                <a:spcPct val="93000"/>
              </a:lnSpc>
              <a:buClr>
                <a:srgbClr val="000000"/>
              </a:buClr>
              <a:buSzPct val="100000"/>
              <a:buFont typeface="Arial" pitchFamily="-112" charset="0"/>
              <a:buNone/>
            </a:pPr>
            <a:endParaRPr lang="en-US">
              <a:ea typeface="MS PGothic" charset="0"/>
              <a:cs typeface="MS PGothic" charset="0"/>
            </a:endParaRPr>
          </a:p>
        </p:txBody>
      </p:sp>
      <p:sp>
        <p:nvSpPr>
          <p:cNvPr id="19467" name="AutoShape 10"/>
          <p:cNvSpPr>
            <a:spLocks noChangeArrowheads="1"/>
          </p:cNvSpPr>
          <p:nvPr/>
        </p:nvSpPr>
        <p:spPr bwMode="auto">
          <a:xfrm>
            <a:off x="685800" y="4933950"/>
            <a:ext cx="990600" cy="609600"/>
          </a:xfrm>
          <a:prstGeom prst="can">
            <a:avLst>
              <a:gd name="adj" fmla="val 25000"/>
            </a:avLst>
          </a:prstGeom>
          <a:solidFill>
            <a:srgbClr val="40637A"/>
          </a:solidFill>
          <a:ln w="25560">
            <a:solidFill>
              <a:srgbClr val="000000"/>
            </a:solidFill>
            <a:miter lim="800000"/>
            <a:headEnd/>
            <a:tailEnd/>
          </a:ln>
        </p:spPr>
        <p:txBody>
          <a:bodyPr wrap="none" anchor="ctr">
            <a:prstTxWarp prst="textNoShape">
              <a:avLst/>
            </a:prstTxWarp>
          </a:bodyPr>
          <a:lstStyle/>
          <a:p>
            <a:pPr>
              <a:lnSpc>
                <a:spcPct val="93000"/>
              </a:lnSpc>
              <a:buClr>
                <a:srgbClr val="000000"/>
              </a:buClr>
              <a:buSzPct val="100000"/>
              <a:buFont typeface="Arial" pitchFamily="-112" charset="0"/>
              <a:buNone/>
            </a:pPr>
            <a:endParaRPr lang="en-US">
              <a:ea typeface="MS PGothic" charset="0"/>
              <a:cs typeface="MS PGothic" charset="0"/>
            </a:endParaRPr>
          </a:p>
        </p:txBody>
      </p:sp>
      <p:sp>
        <p:nvSpPr>
          <p:cNvPr id="19468" name="AutoShape 11"/>
          <p:cNvSpPr>
            <a:spLocks noChangeArrowheads="1"/>
          </p:cNvSpPr>
          <p:nvPr/>
        </p:nvSpPr>
        <p:spPr bwMode="auto">
          <a:xfrm>
            <a:off x="685800" y="5848350"/>
            <a:ext cx="990600" cy="609600"/>
          </a:xfrm>
          <a:prstGeom prst="can">
            <a:avLst>
              <a:gd name="adj" fmla="val 25000"/>
            </a:avLst>
          </a:prstGeom>
          <a:solidFill>
            <a:srgbClr val="40637A"/>
          </a:solidFill>
          <a:ln w="25560">
            <a:solidFill>
              <a:srgbClr val="000000"/>
            </a:solidFill>
            <a:miter lim="800000"/>
            <a:headEnd/>
            <a:tailEnd/>
          </a:ln>
        </p:spPr>
        <p:txBody>
          <a:bodyPr wrap="none" anchor="ctr">
            <a:prstTxWarp prst="textNoShape">
              <a:avLst/>
            </a:prstTxWarp>
          </a:bodyPr>
          <a:lstStyle/>
          <a:p>
            <a:pPr>
              <a:lnSpc>
                <a:spcPct val="93000"/>
              </a:lnSpc>
              <a:buClr>
                <a:srgbClr val="000000"/>
              </a:buClr>
              <a:buSzPct val="100000"/>
              <a:buFont typeface="Arial" pitchFamily="-112" charset="0"/>
              <a:buNone/>
            </a:pPr>
            <a:endParaRPr lang="en-US">
              <a:ea typeface="MS PGothic" charset="0"/>
              <a:cs typeface="MS PGothic" charset="0"/>
            </a:endParaRPr>
          </a:p>
        </p:txBody>
      </p:sp>
      <p:sp>
        <p:nvSpPr>
          <p:cNvPr id="19469" name="AutoShape 12"/>
          <p:cNvSpPr>
            <a:spLocks noChangeArrowheads="1"/>
          </p:cNvSpPr>
          <p:nvPr/>
        </p:nvSpPr>
        <p:spPr bwMode="auto">
          <a:xfrm>
            <a:off x="1981200" y="1428750"/>
            <a:ext cx="990600" cy="609600"/>
          </a:xfrm>
          <a:prstGeom prst="can">
            <a:avLst>
              <a:gd name="adj" fmla="val 25000"/>
            </a:avLst>
          </a:prstGeom>
          <a:solidFill>
            <a:srgbClr val="40637A"/>
          </a:solidFill>
          <a:ln w="25560">
            <a:solidFill>
              <a:srgbClr val="000000"/>
            </a:solidFill>
            <a:miter lim="800000"/>
            <a:headEnd/>
            <a:tailEnd/>
          </a:ln>
        </p:spPr>
        <p:txBody>
          <a:bodyPr wrap="none" anchor="ctr">
            <a:prstTxWarp prst="textNoShape">
              <a:avLst/>
            </a:prstTxWarp>
          </a:bodyPr>
          <a:lstStyle/>
          <a:p>
            <a:pPr>
              <a:lnSpc>
                <a:spcPct val="93000"/>
              </a:lnSpc>
              <a:buClr>
                <a:srgbClr val="000000"/>
              </a:buClr>
              <a:buSzPct val="100000"/>
              <a:buFont typeface="Arial" pitchFamily="-112" charset="0"/>
              <a:buNone/>
            </a:pPr>
            <a:endParaRPr lang="en-US">
              <a:ea typeface="MS PGothic" charset="0"/>
              <a:cs typeface="MS PGothic" charset="0"/>
            </a:endParaRPr>
          </a:p>
        </p:txBody>
      </p:sp>
      <p:sp>
        <p:nvSpPr>
          <p:cNvPr id="19470" name="AutoShape 13"/>
          <p:cNvSpPr>
            <a:spLocks noChangeArrowheads="1"/>
          </p:cNvSpPr>
          <p:nvPr/>
        </p:nvSpPr>
        <p:spPr bwMode="auto">
          <a:xfrm>
            <a:off x="1981200" y="2266950"/>
            <a:ext cx="990600" cy="609600"/>
          </a:xfrm>
          <a:prstGeom prst="can">
            <a:avLst>
              <a:gd name="adj" fmla="val 25000"/>
            </a:avLst>
          </a:prstGeom>
          <a:solidFill>
            <a:srgbClr val="40637A"/>
          </a:solidFill>
          <a:ln w="25560">
            <a:solidFill>
              <a:srgbClr val="000000"/>
            </a:solidFill>
            <a:miter lim="800000"/>
            <a:headEnd/>
            <a:tailEnd/>
          </a:ln>
        </p:spPr>
        <p:txBody>
          <a:bodyPr wrap="none" anchor="ctr">
            <a:prstTxWarp prst="textNoShape">
              <a:avLst/>
            </a:prstTxWarp>
          </a:bodyPr>
          <a:lstStyle/>
          <a:p>
            <a:pPr>
              <a:lnSpc>
                <a:spcPct val="93000"/>
              </a:lnSpc>
              <a:buClr>
                <a:srgbClr val="000000"/>
              </a:buClr>
              <a:buSzPct val="100000"/>
              <a:buFont typeface="Arial" pitchFamily="-112" charset="0"/>
              <a:buNone/>
            </a:pPr>
            <a:endParaRPr lang="en-US">
              <a:ea typeface="MS PGothic" charset="0"/>
              <a:cs typeface="MS PGothic" charset="0"/>
            </a:endParaRPr>
          </a:p>
        </p:txBody>
      </p:sp>
      <p:sp>
        <p:nvSpPr>
          <p:cNvPr id="19471" name="AutoShape 14"/>
          <p:cNvSpPr>
            <a:spLocks noChangeArrowheads="1"/>
          </p:cNvSpPr>
          <p:nvPr/>
        </p:nvSpPr>
        <p:spPr bwMode="auto">
          <a:xfrm>
            <a:off x="1981200" y="3105150"/>
            <a:ext cx="990600" cy="609600"/>
          </a:xfrm>
          <a:prstGeom prst="can">
            <a:avLst>
              <a:gd name="adj" fmla="val 25000"/>
            </a:avLst>
          </a:prstGeom>
          <a:solidFill>
            <a:srgbClr val="40637A"/>
          </a:solidFill>
          <a:ln w="25560">
            <a:solidFill>
              <a:srgbClr val="000000"/>
            </a:solidFill>
            <a:miter lim="800000"/>
            <a:headEnd/>
            <a:tailEnd/>
          </a:ln>
        </p:spPr>
        <p:txBody>
          <a:bodyPr wrap="none" anchor="ctr">
            <a:prstTxWarp prst="textNoShape">
              <a:avLst/>
            </a:prstTxWarp>
          </a:bodyPr>
          <a:lstStyle/>
          <a:p>
            <a:pPr>
              <a:lnSpc>
                <a:spcPct val="93000"/>
              </a:lnSpc>
              <a:buClr>
                <a:srgbClr val="000000"/>
              </a:buClr>
              <a:buSzPct val="100000"/>
              <a:buFont typeface="Arial" pitchFamily="-112" charset="0"/>
              <a:buNone/>
            </a:pPr>
            <a:endParaRPr lang="en-US">
              <a:ea typeface="MS PGothic" charset="0"/>
              <a:cs typeface="MS PGothic" charset="0"/>
            </a:endParaRPr>
          </a:p>
        </p:txBody>
      </p:sp>
      <p:sp>
        <p:nvSpPr>
          <p:cNvPr id="19472" name="AutoShape 15"/>
          <p:cNvSpPr>
            <a:spLocks noChangeArrowheads="1"/>
          </p:cNvSpPr>
          <p:nvPr/>
        </p:nvSpPr>
        <p:spPr bwMode="auto">
          <a:xfrm>
            <a:off x="1981200" y="4019550"/>
            <a:ext cx="990600" cy="609600"/>
          </a:xfrm>
          <a:prstGeom prst="can">
            <a:avLst>
              <a:gd name="adj" fmla="val 25000"/>
            </a:avLst>
          </a:prstGeom>
          <a:solidFill>
            <a:srgbClr val="40637A"/>
          </a:solidFill>
          <a:ln w="25560">
            <a:solidFill>
              <a:srgbClr val="000000"/>
            </a:solidFill>
            <a:miter lim="800000"/>
            <a:headEnd/>
            <a:tailEnd/>
          </a:ln>
        </p:spPr>
        <p:txBody>
          <a:bodyPr wrap="none" anchor="ctr">
            <a:prstTxWarp prst="textNoShape">
              <a:avLst/>
            </a:prstTxWarp>
          </a:bodyPr>
          <a:lstStyle/>
          <a:p>
            <a:pPr>
              <a:lnSpc>
                <a:spcPct val="93000"/>
              </a:lnSpc>
              <a:buClr>
                <a:srgbClr val="000000"/>
              </a:buClr>
              <a:buSzPct val="100000"/>
              <a:buFont typeface="Arial" pitchFamily="-112" charset="0"/>
              <a:buNone/>
            </a:pPr>
            <a:endParaRPr lang="en-US">
              <a:ea typeface="MS PGothic" charset="0"/>
              <a:cs typeface="MS PGothic" charset="0"/>
            </a:endParaRPr>
          </a:p>
        </p:txBody>
      </p:sp>
      <p:sp>
        <p:nvSpPr>
          <p:cNvPr id="19473" name="AutoShape 16"/>
          <p:cNvSpPr>
            <a:spLocks noChangeArrowheads="1"/>
          </p:cNvSpPr>
          <p:nvPr/>
        </p:nvSpPr>
        <p:spPr bwMode="auto">
          <a:xfrm>
            <a:off x="1981200" y="4933950"/>
            <a:ext cx="990600" cy="609600"/>
          </a:xfrm>
          <a:prstGeom prst="can">
            <a:avLst>
              <a:gd name="adj" fmla="val 25000"/>
            </a:avLst>
          </a:prstGeom>
          <a:solidFill>
            <a:srgbClr val="40637A"/>
          </a:solidFill>
          <a:ln w="25560">
            <a:solidFill>
              <a:srgbClr val="000000"/>
            </a:solidFill>
            <a:miter lim="800000"/>
            <a:headEnd/>
            <a:tailEnd/>
          </a:ln>
        </p:spPr>
        <p:txBody>
          <a:bodyPr wrap="none" anchor="ctr">
            <a:prstTxWarp prst="textNoShape">
              <a:avLst/>
            </a:prstTxWarp>
          </a:bodyPr>
          <a:lstStyle/>
          <a:p>
            <a:pPr>
              <a:lnSpc>
                <a:spcPct val="93000"/>
              </a:lnSpc>
              <a:buClr>
                <a:srgbClr val="000000"/>
              </a:buClr>
              <a:buSzPct val="100000"/>
              <a:buFont typeface="Arial" pitchFamily="-112" charset="0"/>
              <a:buNone/>
            </a:pPr>
            <a:endParaRPr lang="en-US">
              <a:ea typeface="MS PGothic" charset="0"/>
              <a:cs typeface="MS PGothic" charset="0"/>
            </a:endParaRPr>
          </a:p>
        </p:txBody>
      </p:sp>
      <p:sp>
        <p:nvSpPr>
          <p:cNvPr id="19474" name="AutoShape 17"/>
          <p:cNvSpPr>
            <a:spLocks noChangeArrowheads="1"/>
          </p:cNvSpPr>
          <p:nvPr/>
        </p:nvSpPr>
        <p:spPr bwMode="auto">
          <a:xfrm>
            <a:off x="1981200" y="5848350"/>
            <a:ext cx="990600" cy="609600"/>
          </a:xfrm>
          <a:prstGeom prst="can">
            <a:avLst>
              <a:gd name="adj" fmla="val 25000"/>
            </a:avLst>
          </a:prstGeom>
          <a:solidFill>
            <a:srgbClr val="40637A"/>
          </a:solidFill>
          <a:ln w="25560">
            <a:solidFill>
              <a:srgbClr val="000000"/>
            </a:solidFill>
            <a:miter lim="800000"/>
            <a:headEnd/>
            <a:tailEnd/>
          </a:ln>
        </p:spPr>
        <p:txBody>
          <a:bodyPr wrap="none" anchor="ctr">
            <a:prstTxWarp prst="textNoShape">
              <a:avLst/>
            </a:prstTxWarp>
          </a:bodyPr>
          <a:lstStyle/>
          <a:p>
            <a:pPr>
              <a:lnSpc>
                <a:spcPct val="93000"/>
              </a:lnSpc>
              <a:buClr>
                <a:srgbClr val="000000"/>
              </a:buClr>
              <a:buSzPct val="100000"/>
              <a:buFont typeface="Arial" pitchFamily="-112" charset="0"/>
              <a:buNone/>
            </a:pPr>
            <a:endParaRPr lang="en-US">
              <a:ea typeface="MS PGothic" charset="0"/>
              <a:cs typeface="MS PGothic" charset="0"/>
            </a:endParaRPr>
          </a:p>
        </p:txBody>
      </p:sp>
      <p:sp>
        <p:nvSpPr>
          <p:cNvPr id="19475" name="AutoShape 18"/>
          <p:cNvSpPr>
            <a:spLocks noChangeArrowheads="1"/>
          </p:cNvSpPr>
          <p:nvPr/>
        </p:nvSpPr>
        <p:spPr bwMode="auto">
          <a:xfrm>
            <a:off x="3429000" y="1428750"/>
            <a:ext cx="990600" cy="609600"/>
          </a:xfrm>
          <a:prstGeom prst="can">
            <a:avLst>
              <a:gd name="adj" fmla="val 25000"/>
            </a:avLst>
          </a:prstGeom>
          <a:solidFill>
            <a:srgbClr val="40637A"/>
          </a:solidFill>
          <a:ln w="25560">
            <a:solidFill>
              <a:srgbClr val="000000"/>
            </a:solidFill>
            <a:miter lim="800000"/>
            <a:headEnd/>
            <a:tailEnd/>
          </a:ln>
        </p:spPr>
        <p:txBody>
          <a:bodyPr wrap="none" anchor="ctr">
            <a:prstTxWarp prst="textNoShape">
              <a:avLst/>
            </a:prstTxWarp>
          </a:bodyPr>
          <a:lstStyle/>
          <a:p>
            <a:pPr>
              <a:lnSpc>
                <a:spcPct val="93000"/>
              </a:lnSpc>
              <a:buClr>
                <a:srgbClr val="000000"/>
              </a:buClr>
              <a:buSzPct val="100000"/>
              <a:buFont typeface="Arial" pitchFamily="-112" charset="0"/>
              <a:buNone/>
            </a:pPr>
            <a:endParaRPr lang="en-US">
              <a:ea typeface="MS PGothic" charset="0"/>
              <a:cs typeface="MS PGothic" charset="0"/>
            </a:endParaRPr>
          </a:p>
        </p:txBody>
      </p:sp>
      <p:sp>
        <p:nvSpPr>
          <p:cNvPr id="19476" name="AutoShape 19"/>
          <p:cNvSpPr>
            <a:spLocks noChangeArrowheads="1"/>
          </p:cNvSpPr>
          <p:nvPr/>
        </p:nvSpPr>
        <p:spPr bwMode="auto">
          <a:xfrm>
            <a:off x="3429000" y="2266950"/>
            <a:ext cx="990600" cy="609600"/>
          </a:xfrm>
          <a:prstGeom prst="can">
            <a:avLst>
              <a:gd name="adj" fmla="val 25000"/>
            </a:avLst>
          </a:prstGeom>
          <a:solidFill>
            <a:srgbClr val="40637A"/>
          </a:solidFill>
          <a:ln w="25560">
            <a:solidFill>
              <a:srgbClr val="000000"/>
            </a:solidFill>
            <a:miter lim="800000"/>
            <a:headEnd/>
            <a:tailEnd/>
          </a:ln>
        </p:spPr>
        <p:txBody>
          <a:bodyPr wrap="none" anchor="ctr">
            <a:prstTxWarp prst="textNoShape">
              <a:avLst/>
            </a:prstTxWarp>
          </a:bodyPr>
          <a:lstStyle/>
          <a:p>
            <a:pPr>
              <a:lnSpc>
                <a:spcPct val="93000"/>
              </a:lnSpc>
              <a:buClr>
                <a:srgbClr val="000000"/>
              </a:buClr>
              <a:buSzPct val="100000"/>
              <a:buFont typeface="Arial" pitchFamily="-112" charset="0"/>
              <a:buNone/>
            </a:pPr>
            <a:endParaRPr lang="en-US">
              <a:ea typeface="MS PGothic" charset="0"/>
              <a:cs typeface="MS PGothic" charset="0"/>
            </a:endParaRPr>
          </a:p>
        </p:txBody>
      </p:sp>
      <p:sp>
        <p:nvSpPr>
          <p:cNvPr id="19477" name="AutoShape 20"/>
          <p:cNvSpPr>
            <a:spLocks noChangeArrowheads="1"/>
          </p:cNvSpPr>
          <p:nvPr/>
        </p:nvSpPr>
        <p:spPr bwMode="auto">
          <a:xfrm>
            <a:off x="3429000" y="3105150"/>
            <a:ext cx="990600" cy="609600"/>
          </a:xfrm>
          <a:prstGeom prst="can">
            <a:avLst>
              <a:gd name="adj" fmla="val 25000"/>
            </a:avLst>
          </a:prstGeom>
          <a:solidFill>
            <a:srgbClr val="40637A"/>
          </a:solidFill>
          <a:ln w="25560">
            <a:solidFill>
              <a:srgbClr val="000000"/>
            </a:solidFill>
            <a:miter lim="800000"/>
            <a:headEnd/>
            <a:tailEnd/>
          </a:ln>
        </p:spPr>
        <p:txBody>
          <a:bodyPr wrap="none" anchor="ctr">
            <a:prstTxWarp prst="textNoShape">
              <a:avLst/>
            </a:prstTxWarp>
          </a:bodyPr>
          <a:lstStyle/>
          <a:p>
            <a:pPr>
              <a:lnSpc>
                <a:spcPct val="93000"/>
              </a:lnSpc>
              <a:buClr>
                <a:srgbClr val="000000"/>
              </a:buClr>
              <a:buSzPct val="100000"/>
              <a:buFont typeface="Arial" pitchFamily="-112" charset="0"/>
              <a:buNone/>
            </a:pPr>
            <a:endParaRPr lang="en-US">
              <a:ea typeface="MS PGothic" charset="0"/>
              <a:cs typeface="MS PGothic" charset="0"/>
            </a:endParaRPr>
          </a:p>
        </p:txBody>
      </p:sp>
      <p:sp>
        <p:nvSpPr>
          <p:cNvPr id="19478" name="AutoShape 21"/>
          <p:cNvSpPr>
            <a:spLocks noChangeArrowheads="1"/>
          </p:cNvSpPr>
          <p:nvPr/>
        </p:nvSpPr>
        <p:spPr bwMode="auto">
          <a:xfrm>
            <a:off x="3429000" y="4019550"/>
            <a:ext cx="990600" cy="609600"/>
          </a:xfrm>
          <a:prstGeom prst="can">
            <a:avLst>
              <a:gd name="adj" fmla="val 25000"/>
            </a:avLst>
          </a:prstGeom>
          <a:solidFill>
            <a:srgbClr val="40637A"/>
          </a:solidFill>
          <a:ln w="25560">
            <a:solidFill>
              <a:srgbClr val="000000"/>
            </a:solidFill>
            <a:miter lim="800000"/>
            <a:headEnd/>
            <a:tailEnd/>
          </a:ln>
        </p:spPr>
        <p:txBody>
          <a:bodyPr wrap="none" anchor="ctr">
            <a:prstTxWarp prst="textNoShape">
              <a:avLst/>
            </a:prstTxWarp>
          </a:bodyPr>
          <a:lstStyle/>
          <a:p>
            <a:pPr>
              <a:lnSpc>
                <a:spcPct val="93000"/>
              </a:lnSpc>
              <a:buClr>
                <a:srgbClr val="000000"/>
              </a:buClr>
              <a:buSzPct val="100000"/>
              <a:buFont typeface="Arial" pitchFamily="-112" charset="0"/>
              <a:buNone/>
            </a:pPr>
            <a:endParaRPr lang="en-US">
              <a:ea typeface="MS PGothic" charset="0"/>
              <a:cs typeface="MS PGothic" charset="0"/>
            </a:endParaRPr>
          </a:p>
        </p:txBody>
      </p:sp>
      <p:sp>
        <p:nvSpPr>
          <p:cNvPr id="19479" name="AutoShape 22"/>
          <p:cNvSpPr>
            <a:spLocks noChangeArrowheads="1"/>
          </p:cNvSpPr>
          <p:nvPr/>
        </p:nvSpPr>
        <p:spPr bwMode="auto">
          <a:xfrm>
            <a:off x="3429000" y="4933950"/>
            <a:ext cx="990600" cy="609600"/>
          </a:xfrm>
          <a:prstGeom prst="can">
            <a:avLst>
              <a:gd name="adj" fmla="val 25000"/>
            </a:avLst>
          </a:prstGeom>
          <a:solidFill>
            <a:srgbClr val="40637A"/>
          </a:solidFill>
          <a:ln w="25560">
            <a:solidFill>
              <a:srgbClr val="000000"/>
            </a:solidFill>
            <a:miter lim="800000"/>
            <a:headEnd/>
            <a:tailEnd/>
          </a:ln>
        </p:spPr>
        <p:txBody>
          <a:bodyPr wrap="none" anchor="ctr">
            <a:prstTxWarp prst="textNoShape">
              <a:avLst/>
            </a:prstTxWarp>
          </a:bodyPr>
          <a:lstStyle/>
          <a:p>
            <a:pPr>
              <a:lnSpc>
                <a:spcPct val="93000"/>
              </a:lnSpc>
              <a:buClr>
                <a:srgbClr val="000000"/>
              </a:buClr>
              <a:buSzPct val="100000"/>
              <a:buFont typeface="Arial" pitchFamily="-112" charset="0"/>
              <a:buNone/>
            </a:pPr>
            <a:endParaRPr lang="en-US">
              <a:ea typeface="MS PGothic" charset="0"/>
              <a:cs typeface="MS PGothic" charset="0"/>
            </a:endParaRPr>
          </a:p>
        </p:txBody>
      </p:sp>
      <p:sp>
        <p:nvSpPr>
          <p:cNvPr id="19480" name="AutoShape 23"/>
          <p:cNvSpPr>
            <a:spLocks noChangeArrowheads="1"/>
          </p:cNvSpPr>
          <p:nvPr/>
        </p:nvSpPr>
        <p:spPr bwMode="auto">
          <a:xfrm>
            <a:off x="3429000" y="5848350"/>
            <a:ext cx="990600" cy="609600"/>
          </a:xfrm>
          <a:prstGeom prst="can">
            <a:avLst>
              <a:gd name="adj" fmla="val 25000"/>
            </a:avLst>
          </a:prstGeom>
          <a:solidFill>
            <a:srgbClr val="40637A"/>
          </a:solidFill>
          <a:ln w="25560">
            <a:solidFill>
              <a:srgbClr val="000000"/>
            </a:solidFill>
            <a:miter lim="800000"/>
            <a:headEnd/>
            <a:tailEnd/>
          </a:ln>
        </p:spPr>
        <p:txBody>
          <a:bodyPr wrap="none" anchor="ctr">
            <a:prstTxWarp prst="textNoShape">
              <a:avLst/>
            </a:prstTxWarp>
          </a:bodyPr>
          <a:lstStyle/>
          <a:p>
            <a:pPr>
              <a:lnSpc>
                <a:spcPct val="93000"/>
              </a:lnSpc>
              <a:buClr>
                <a:srgbClr val="000000"/>
              </a:buClr>
              <a:buSzPct val="100000"/>
              <a:buFont typeface="Arial" pitchFamily="-112" charset="0"/>
              <a:buNone/>
            </a:pPr>
            <a:endParaRPr lang="en-US">
              <a:ea typeface="MS PGothic" charset="0"/>
              <a:cs typeface="MS PGothic" charset="0"/>
            </a:endParaRPr>
          </a:p>
        </p:txBody>
      </p:sp>
      <p:sp>
        <p:nvSpPr>
          <p:cNvPr id="19481" name="AutoShape 24"/>
          <p:cNvSpPr>
            <a:spLocks noChangeArrowheads="1"/>
          </p:cNvSpPr>
          <p:nvPr/>
        </p:nvSpPr>
        <p:spPr bwMode="auto">
          <a:xfrm>
            <a:off x="4876800" y="1428750"/>
            <a:ext cx="990600" cy="609600"/>
          </a:xfrm>
          <a:prstGeom prst="can">
            <a:avLst>
              <a:gd name="adj" fmla="val 25000"/>
            </a:avLst>
          </a:prstGeom>
          <a:solidFill>
            <a:srgbClr val="40637A"/>
          </a:solidFill>
          <a:ln w="25560">
            <a:solidFill>
              <a:srgbClr val="000000"/>
            </a:solidFill>
            <a:miter lim="800000"/>
            <a:headEnd/>
            <a:tailEnd/>
          </a:ln>
        </p:spPr>
        <p:txBody>
          <a:bodyPr wrap="none" anchor="ctr">
            <a:prstTxWarp prst="textNoShape">
              <a:avLst/>
            </a:prstTxWarp>
          </a:bodyPr>
          <a:lstStyle/>
          <a:p>
            <a:pPr>
              <a:lnSpc>
                <a:spcPct val="93000"/>
              </a:lnSpc>
              <a:buClr>
                <a:srgbClr val="000000"/>
              </a:buClr>
              <a:buSzPct val="100000"/>
              <a:buFont typeface="Arial" pitchFamily="-112" charset="0"/>
              <a:buNone/>
            </a:pPr>
            <a:endParaRPr lang="en-US">
              <a:ea typeface="MS PGothic" charset="0"/>
              <a:cs typeface="MS PGothic" charset="0"/>
            </a:endParaRPr>
          </a:p>
        </p:txBody>
      </p:sp>
      <p:sp>
        <p:nvSpPr>
          <p:cNvPr id="19482" name="AutoShape 25"/>
          <p:cNvSpPr>
            <a:spLocks noChangeArrowheads="1"/>
          </p:cNvSpPr>
          <p:nvPr/>
        </p:nvSpPr>
        <p:spPr bwMode="auto">
          <a:xfrm>
            <a:off x="4876800" y="2266950"/>
            <a:ext cx="990600" cy="609600"/>
          </a:xfrm>
          <a:prstGeom prst="can">
            <a:avLst>
              <a:gd name="adj" fmla="val 25000"/>
            </a:avLst>
          </a:prstGeom>
          <a:solidFill>
            <a:srgbClr val="40637A"/>
          </a:solidFill>
          <a:ln w="25560">
            <a:solidFill>
              <a:srgbClr val="000000"/>
            </a:solidFill>
            <a:miter lim="800000"/>
            <a:headEnd/>
            <a:tailEnd/>
          </a:ln>
        </p:spPr>
        <p:txBody>
          <a:bodyPr wrap="none" anchor="ctr">
            <a:prstTxWarp prst="textNoShape">
              <a:avLst/>
            </a:prstTxWarp>
          </a:bodyPr>
          <a:lstStyle/>
          <a:p>
            <a:pPr>
              <a:lnSpc>
                <a:spcPct val="93000"/>
              </a:lnSpc>
              <a:buClr>
                <a:srgbClr val="000000"/>
              </a:buClr>
              <a:buSzPct val="100000"/>
              <a:buFont typeface="Arial" pitchFamily="-112" charset="0"/>
              <a:buNone/>
            </a:pPr>
            <a:endParaRPr lang="en-US">
              <a:ea typeface="MS PGothic" charset="0"/>
              <a:cs typeface="MS PGothic" charset="0"/>
            </a:endParaRPr>
          </a:p>
        </p:txBody>
      </p:sp>
      <p:sp>
        <p:nvSpPr>
          <p:cNvPr id="19483" name="AutoShape 26"/>
          <p:cNvSpPr>
            <a:spLocks noChangeArrowheads="1"/>
          </p:cNvSpPr>
          <p:nvPr/>
        </p:nvSpPr>
        <p:spPr bwMode="auto">
          <a:xfrm>
            <a:off x="4876800" y="3105150"/>
            <a:ext cx="990600" cy="609600"/>
          </a:xfrm>
          <a:prstGeom prst="can">
            <a:avLst>
              <a:gd name="adj" fmla="val 25000"/>
            </a:avLst>
          </a:prstGeom>
          <a:solidFill>
            <a:srgbClr val="40637A"/>
          </a:solidFill>
          <a:ln w="25560">
            <a:solidFill>
              <a:srgbClr val="000000"/>
            </a:solidFill>
            <a:miter lim="800000"/>
            <a:headEnd/>
            <a:tailEnd/>
          </a:ln>
        </p:spPr>
        <p:txBody>
          <a:bodyPr wrap="none" anchor="ctr">
            <a:prstTxWarp prst="textNoShape">
              <a:avLst/>
            </a:prstTxWarp>
          </a:bodyPr>
          <a:lstStyle/>
          <a:p>
            <a:pPr>
              <a:lnSpc>
                <a:spcPct val="93000"/>
              </a:lnSpc>
              <a:buClr>
                <a:srgbClr val="000000"/>
              </a:buClr>
              <a:buSzPct val="100000"/>
              <a:buFont typeface="Arial" pitchFamily="-112" charset="0"/>
              <a:buNone/>
            </a:pPr>
            <a:endParaRPr lang="en-US">
              <a:ea typeface="MS PGothic" charset="0"/>
              <a:cs typeface="MS PGothic" charset="0"/>
            </a:endParaRPr>
          </a:p>
        </p:txBody>
      </p:sp>
      <p:sp>
        <p:nvSpPr>
          <p:cNvPr id="19484" name="AutoShape 27"/>
          <p:cNvSpPr>
            <a:spLocks noChangeArrowheads="1"/>
          </p:cNvSpPr>
          <p:nvPr/>
        </p:nvSpPr>
        <p:spPr bwMode="auto">
          <a:xfrm>
            <a:off x="4876800" y="4019550"/>
            <a:ext cx="990600" cy="609600"/>
          </a:xfrm>
          <a:prstGeom prst="can">
            <a:avLst>
              <a:gd name="adj" fmla="val 25000"/>
            </a:avLst>
          </a:prstGeom>
          <a:solidFill>
            <a:srgbClr val="40637A"/>
          </a:solidFill>
          <a:ln w="25560">
            <a:solidFill>
              <a:srgbClr val="000000"/>
            </a:solidFill>
            <a:miter lim="800000"/>
            <a:headEnd/>
            <a:tailEnd/>
          </a:ln>
        </p:spPr>
        <p:txBody>
          <a:bodyPr wrap="none" anchor="ctr">
            <a:prstTxWarp prst="textNoShape">
              <a:avLst/>
            </a:prstTxWarp>
          </a:bodyPr>
          <a:lstStyle/>
          <a:p>
            <a:pPr>
              <a:lnSpc>
                <a:spcPct val="93000"/>
              </a:lnSpc>
              <a:buClr>
                <a:srgbClr val="000000"/>
              </a:buClr>
              <a:buSzPct val="100000"/>
              <a:buFont typeface="Arial" pitchFamily="-112" charset="0"/>
              <a:buNone/>
            </a:pPr>
            <a:endParaRPr lang="en-US">
              <a:ea typeface="MS PGothic" charset="0"/>
              <a:cs typeface="MS PGothic" charset="0"/>
            </a:endParaRPr>
          </a:p>
        </p:txBody>
      </p:sp>
      <p:sp>
        <p:nvSpPr>
          <p:cNvPr id="19485" name="AutoShape 28"/>
          <p:cNvSpPr>
            <a:spLocks noChangeArrowheads="1"/>
          </p:cNvSpPr>
          <p:nvPr/>
        </p:nvSpPr>
        <p:spPr bwMode="auto">
          <a:xfrm>
            <a:off x="4876800" y="4933950"/>
            <a:ext cx="990600" cy="609600"/>
          </a:xfrm>
          <a:prstGeom prst="can">
            <a:avLst>
              <a:gd name="adj" fmla="val 25000"/>
            </a:avLst>
          </a:prstGeom>
          <a:solidFill>
            <a:srgbClr val="40637A"/>
          </a:solidFill>
          <a:ln w="25560">
            <a:solidFill>
              <a:srgbClr val="000000"/>
            </a:solidFill>
            <a:miter lim="800000"/>
            <a:headEnd/>
            <a:tailEnd/>
          </a:ln>
        </p:spPr>
        <p:txBody>
          <a:bodyPr wrap="none" anchor="ctr">
            <a:prstTxWarp prst="textNoShape">
              <a:avLst/>
            </a:prstTxWarp>
          </a:bodyPr>
          <a:lstStyle/>
          <a:p>
            <a:pPr>
              <a:lnSpc>
                <a:spcPct val="93000"/>
              </a:lnSpc>
              <a:buClr>
                <a:srgbClr val="000000"/>
              </a:buClr>
              <a:buSzPct val="100000"/>
              <a:buFont typeface="Arial" pitchFamily="-112" charset="0"/>
              <a:buNone/>
            </a:pPr>
            <a:endParaRPr lang="en-US">
              <a:ea typeface="MS PGothic" charset="0"/>
              <a:cs typeface="MS PGothic" charset="0"/>
            </a:endParaRPr>
          </a:p>
        </p:txBody>
      </p:sp>
      <p:sp>
        <p:nvSpPr>
          <p:cNvPr id="19486" name="AutoShape 29"/>
          <p:cNvSpPr>
            <a:spLocks noChangeArrowheads="1"/>
          </p:cNvSpPr>
          <p:nvPr/>
        </p:nvSpPr>
        <p:spPr bwMode="auto">
          <a:xfrm>
            <a:off x="4876800" y="5848350"/>
            <a:ext cx="990600" cy="609600"/>
          </a:xfrm>
          <a:prstGeom prst="can">
            <a:avLst>
              <a:gd name="adj" fmla="val 25000"/>
            </a:avLst>
          </a:prstGeom>
          <a:solidFill>
            <a:srgbClr val="40637A"/>
          </a:solidFill>
          <a:ln w="25560">
            <a:solidFill>
              <a:srgbClr val="000000"/>
            </a:solidFill>
            <a:miter lim="800000"/>
            <a:headEnd/>
            <a:tailEnd/>
          </a:ln>
        </p:spPr>
        <p:txBody>
          <a:bodyPr wrap="none" anchor="ctr">
            <a:prstTxWarp prst="textNoShape">
              <a:avLst/>
            </a:prstTxWarp>
          </a:bodyPr>
          <a:lstStyle/>
          <a:p>
            <a:pPr>
              <a:lnSpc>
                <a:spcPct val="93000"/>
              </a:lnSpc>
              <a:buClr>
                <a:srgbClr val="000000"/>
              </a:buClr>
              <a:buSzPct val="100000"/>
              <a:buFont typeface="Arial" pitchFamily="-112" charset="0"/>
              <a:buNone/>
            </a:pPr>
            <a:endParaRPr lang="en-US">
              <a:ea typeface="MS PGothic" charset="0"/>
              <a:cs typeface="MS PGothic" charset="0"/>
            </a:endParaRPr>
          </a:p>
        </p:txBody>
      </p:sp>
      <p:sp>
        <p:nvSpPr>
          <p:cNvPr id="19487" name="Rectangle 30"/>
          <p:cNvSpPr>
            <a:spLocks noChangeArrowheads="1"/>
          </p:cNvSpPr>
          <p:nvPr/>
        </p:nvSpPr>
        <p:spPr bwMode="auto">
          <a:xfrm>
            <a:off x="685800" y="1657350"/>
            <a:ext cx="990600" cy="304800"/>
          </a:xfrm>
          <a:prstGeom prst="rect">
            <a:avLst/>
          </a:prstGeom>
          <a:solidFill>
            <a:srgbClr val="FFFFFF"/>
          </a:solidFill>
          <a:ln w="25560">
            <a:solidFill>
              <a:srgbClr val="000000"/>
            </a:solidFill>
            <a:miter lim="800000"/>
            <a:headEnd/>
            <a:tailEnd/>
          </a:ln>
        </p:spPr>
        <p:txBody>
          <a:bodyPr wrap="none" lIns="90000" tIns="90000" rIns="90000" bIns="90000" anchor="ctr">
            <a:prstTxWarp prst="textNoShape">
              <a:avLst/>
            </a:prstTxWarp>
          </a:bodyPr>
          <a:lstStyle/>
          <a:p>
            <a:pPr algn="ctr">
              <a:buClr>
                <a:srgbClr val="000000"/>
              </a:buClr>
              <a:buSzPct val="100000"/>
              <a:buFont typeface="Futura Bk" pitchFamily="34"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a:solidFill>
                  <a:srgbClr val="000000"/>
                </a:solidFill>
                <a:latin typeface="Futura Bk" pitchFamily="34" charset="0"/>
                <a:ea typeface="MS PGothic" charset="0"/>
                <a:cs typeface="MS PGothic" charset="0"/>
              </a:rPr>
              <a:t>LogFile1</a:t>
            </a:r>
          </a:p>
        </p:txBody>
      </p:sp>
      <p:sp>
        <p:nvSpPr>
          <p:cNvPr id="19488" name="Rectangle 31"/>
          <p:cNvSpPr>
            <a:spLocks noChangeArrowheads="1"/>
          </p:cNvSpPr>
          <p:nvPr/>
        </p:nvSpPr>
        <p:spPr bwMode="auto">
          <a:xfrm>
            <a:off x="1981200" y="1657350"/>
            <a:ext cx="990600" cy="304800"/>
          </a:xfrm>
          <a:prstGeom prst="rect">
            <a:avLst/>
          </a:prstGeom>
          <a:solidFill>
            <a:srgbClr val="FFFFFF"/>
          </a:solidFill>
          <a:ln w="25560">
            <a:solidFill>
              <a:srgbClr val="000000"/>
            </a:solidFill>
            <a:miter lim="800000"/>
            <a:headEnd/>
            <a:tailEnd/>
          </a:ln>
        </p:spPr>
        <p:txBody>
          <a:bodyPr wrap="none" lIns="90000" tIns="90000" rIns="90000" bIns="90000" anchor="ctr">
            <a:prstTxWarp prst="textNoShape">
              <a:avLst/>
            </a:prstTxWarp>
          </a:bodyPr>
          <a:lstStyle/>
          <a:p>
            <a:pPr algn="ctr">
              <a:buClr>
                <a:srgbClr val="000000"/>
              </a:buClr>
              <a:buSzPct val="100000"/>
              <a:buFont typeface="Futura Bk" pitchFamily="34"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a:solidFill>
                  <a:srgbClr val="000000"/>
                </a:solidFill>
                <a:latin typeface="Futura Bk" pitchFamily="34" charset="0"/>
                <a:ea typeface="MS PGothic" charset="0"/>
                <a:cs typeface="MS PGothic" charset="0"/>
              </a:rPr>
              <a:t>LogFile2</a:t>
            </a:r>
          </a:p>
        </p:txBody>
      </p:sp>
      <p:sp>
        <p:nvSpPr>
          <p:cNvPr id="19489" name="Rectangle 32"/>
          <p:cNvSpPr>
            <a:spLocks noChangeArrowheads="1"/>
          </p:cNvSpPr>
          <p:nvPr/>
        </p:nvSpPr>
        <p:spPr bwMode="auto">
          <a:xfrm>
            <a:off x="3505200" y="1657350"/>
            <a:ext cx="2286000" cy="304800"/>
          </a:xfrm>
          <a:prstGeom prst="rect">
            <a:avLst/>
          </a:prstGeom>
          <a:solidFill>
            <a:srgbClr val="FFFFFF"/>
          </a:solidFill>
          <a:ln w="25560">
            <a:solidFill>
              <a:srgbClr val="000000"/>
            </a:solidFill>
            <a:miter lim="800000"/>
            <a:headEnd/>
            <a:tailEnd/>
          </a:ln>
        </p:spPr>
        <p:txBody>
          <a:bodyPr wrap="none" lIns="90000" tIns="90000" rIns="90000" bIns="90000" anchor="ctr">
            <a:prstTxWarp prst="textNoShape">
              <a:avLst/>
            </a:prstTxWarp>
          </a:bodyPr>
          <a:lstStyle/>
          <a:p>
            <a:pPr algn="ctr">
              <a:buClr>
                <a:srgbClr val="000000"/>
              </a:buClr>
              <a:buSzPct val="100000"/>
              <a:buFont typeface="Futura Bk" pitchFamily="34"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a:solidFill>
                  <a:srgbClr val="000000"/>
                </a:solidFill>
                <a:latin typeface="Futura Bk" pitchFamily="34" charset="0"/>
                <a:ea typeface="MS PGothic" charset="0"/>
                <a:cs typeface="MS PGothic" charset="0"/>
              </a:rPr>
              <a:t>Archive Logs</a:t>
            </a:r>
          </a:p>
        </p:txBody>
      </p:sp>
      <p:sp>
        <p:nvSpPr>
          <p:cNvPr id="19490" name="Rectangle 33"/>
          <p:cNvSpPr>
            <a:spLocks noChangeArrowheads="1"/>
          </p:cNvSpPr>
          <p:nvPr/>
        </p:nvSpPr>
        <p:spPr bwMode="auto">
          <a:xfrm>
            <a:off x="685800" y="2495550"/>
            <a:ext cx="5105400" cy="304800"/>
          </a:xfrm>
          <a:prstGeom prst="rect">
            <a:avLst/>
          </a:prstGeom>
          <a:solidFill>
            <a:srgbClr val="FFFFFF"/>
          </a:solidFill>
          <a:ln w="25560">
            <a:solidFill>
              <a:srgbClr val="000000"/>
            </a:solidFill>
            <a:miter lim="800000"/>
            <a:headEnd/>
            <a:tailEnd/>
          </a:ln>
        </p:spPr>
        <p:txBody>
          <a:bodyPr wrap="none" lIns="90000" tIns="90000" rIns="90000" bIns="90000" anchor="ctr">
            <a:prstTxWarp prst="textNoShape">
              <a:avLst/>
            </a:prstTxWarp>
          </a:bodyPr>
          <a:lstStyle/>
          <a:p>
            <a:pPr algn="ctr">
              <a:buClr>
                <a:srgbClr val="000000"/>
              </a:buClr>
              <a:buSzPct val="100000"/>
              <a:buFont typeface="Futura Bk" pitchFamily="34"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dirty="0">
                <a:solidFill>
                  <a:srgbClr val="000000"/>
                </a:solidFill>
                <a:latin typeface="Futura Bk" pitchFamily="34" charset="0"/>
                <a:ea typeface="MS PGothic" charset="0"/>
                <a:cs typeface="MS PGothic" charset="0"/>
              </a:rPr>
              <a:t>Data, Index, Undo,</a:t>
            </a:r>
            <a:r>
              <a:rPr lang="en-GB" sz="1800" dirty="0" smtClean="0">
                <a:solidFill>
                  <a:srgbClr val="000000"/>
                </a:solidFill>
                <a:latin typeface="Futura Bk" pitchFamily="34" charset="0"/>
                <a:ea typeface="MS PGothic" charset="0"/>
                <a:cs typeface="MS PGothic" charset="0"/>
              </a:rPr>
              <a:t> Temp</a:t>
            </a:r>
            <a:endParaRPr lang="en-GB" sz="1800" dirty="0">
              <a:solidFill>
                <a:srgbClr val="000000"/>
              </a:solidFill>
              <a:latin typeface="Futura Bk" pitchFamily="34" charset="0"/>
              <a:ea typeface="MS PGothic" charset="0"/>
              <a:cs typeface="MS PGothic" charset="0"/>
            </a:endParaRPr>
          </a:p>
        </p:txBody>
      </p:sp>
      <p:sp>
        <p:nvSpPr>
          <p:cNvPr id="19491" name="Rectangle 34"/>
          <p:cNvSpPr>
            <a:spLocks noChangeArrowheads="1"/>
          </p:cNvSpPr>
          <p:nvPr/>
        </p:nvSpPr>
        <p:spPr bwMode="auto">
          <a:xfrm>
            <a:off x="685800" y="3333750"/>
            <a:ext cx="5105400" cy="304800"/>
          </a:xfrm>
          <a:prstGeom prst="rect">
            <a:avLst/>
          </a:prstGeom>
          <a:solidFill>
            <a:srgbClr val="FFFFFF"/>
          </a:solidFill>
          <a:ln w="25560">
            <a:solidFill>
              <a:srgbClr val="000000"/>
            </a:solidFill>
            <a:miter lim="800000"/>
            <a:headEnd/>
            <a:tailEnd/>
          </a:ln>
        </p:spPr>
        <p:txBody>
          <a:bodyPr wrap="none" lIns="90000" tIns="90000" rIns="90000" bIns="90000" anchor="ctr">
            <a:prstTxWarp prst="textNoShape">
              <a:avLst/>
            </a:prstTxWarp>
          </a:bodyPr>
          <a:lstStyle/>
          <a:p>
            <a:pPr algn="ctr">
              <a:buClr>
                <a:srgbClr val="000000"/>
              </a:buClr>
              <a:buSzPct val="100000"/>
              <a:buFont typeface="Futura Bk" pitchFamily="34"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dirty="0">
                <a:solidFill>
                  <a:srgbClr val="000000"/>
                </a:solidFill>
                <a:latin typeface="Futura Bk" pitchFamily="34" charset="0"/>
                <a:ea typeface="MS PGothic" charset="0"/>
                <a:cs typeface="MS PGothic" charset="0"/>
              </a:rPr>
              <a:t>Data, Index, Undo,</a:t>
            </a:r>
            <a:r>
              <a:rPr lang="en-GB" sz="1800" dirty="0" smtClean="0">
                <a:solidFill>
                  <a:srgbClr val="000000"/>
                </a:solidFill>
                <a:latin typeface="Futura Bk" pitchFamily="34" charset="0"/>
                <a:ea typeface="MS PGothic" charset="0"/>
                <a:cs typeface="MS PGothic" charset="0"/>
              </a:rPr>
              <a:t> Temp</a:t>
            </a:r>
            <a:endParaRPr lang="en-GB" sz="1800" dirty="0">
              <a:solidFill>
                <a:srgbClr val="000000"/>
              </a:solidFill>
              <a:latin typeface="Futura Bk" pitchFamily="34" charset="0"/>
              <a:ea typeface="MS PGothic" charset="0"/>
              <a:cs typeface="MS PGothic" charset="0"/>
            </a:endParaRPr>
          </a:p>
        </p:txBody>
      </p:sp>
      <p:sp>
        <p:nvSpPr>
          <p:cNvPr id="19492" name="Rectangle 35"/>
          <p:cNvSpPr>
            <a:spLocks noChangeArrowheads="1"/>
          </p:cNvSpPr>
          <p:nvPr/>
        </p:nvSpPr>
        <p:spPr bwMode="auto">
          <a:xfrm>
            <a:off x="762000" y="4248150"/>
            <a:ext cx="5105400" cy="304800"/>
          </a:xfrm>
          <a:prstGeom prst="rect">
            <a:avLst/>
          </a:prstGeom>
          <a:solidFill>
            <a:srgbClr val="FFFFFF"/>
          </a:solidFill>
          <a:ln w="25560">
            <a:solidFill>
              <a:srgbClr val="000000"/>
            </a:solidFill>
            <a:miter lim="800000"/>
            <a:headEnd/>
            <a:tailEnd/>
          </a:ln>
        </p:spPr>
        <p:txBody>
          <a:bodyPr wrap="none" lIns="90000" tIns="90000" rIns="90000" bIns="90000" anchor="ctr">
            <a:prstTxWarp prst="textNoShape">
              <a:avLst/>
            </a:prstTxWarp>
          </a:bodyPr>
          <a:lstStyle/>
          <a:p>
            <a:pPr algn="ctr">
              <a:buClr>
                <a:srgbClr val="000000"/>
              </a:buClr>
              <a:buSzPct val="100000"/>
              <a:buFont typeface="Futura Bk" pitchFamily="34"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dirty="0">
                <a:solidFill>
                  <a:srgbClr val="000000"/>
                </a:solidFill>
                <a:latin typeface="Futura Bk" pitchFamily="34" charset="0"/>
                <a:ea typeface="MS PGothic" charset="0"/>
                <a:cs typeface="MS PGothic" charset="0"/>
              </a:rPr>
              <a:t>Data, Index, Undo,</a:t>
            </a:r>
            <a:r>
              <a:rPr lang="en-GB" sz="1800" dirty="0" smtClean="0">
                <a:solidFill>
                  <a:srgbClr val="000000"/>
                </a:solidFill>
                <a:latin typeface="Futura Bk" pitchFamily="34" charset="0"/>
                <a:ea typeface="MS PGothic" charset="0"/>
                <a:cs typeface="MS PGothic" charset="0"/>
              </a:rPr>
              <a:t> Temp</a:t>
            </a:r>
            <a:endParaRPr lang="en-GB" sz="1800" dirty="0">
              <a:solidFill>
                <a:srgbClr val="000000"/>
              </a:solidFill>
              <a:latin typeface="Futura Bk" pitchFamily="34" charset="0"/>
              <a:ea typeface="MS PGothic" charset="0"/>
              <a:cs typeface="MS PGothic" charset="0"/>
            </a:endParaRPr>
          </a:p>
        </p:txBody>
      </p:sp>
      <p:sp>
        <p:nvSpPr>
          <p:cNvPr id="19493" name="Rectangle 36"/>
          <p:cNvSpPr>
            <a:spLocks noChangeArrowheads="1"/>
          </p:cNvSpPr>
          <p:nvPr/>
        </p:nvSpPr>
        <p:spPr bwMode="auto">
          <a:xfrm>
            <a:off x="762000" y="6076950"/>
            <a:ext cx="5105400" cy="304800"/>
          </a:xfrm>
          <a:prstGeom prst="rect">
            <a:avLst/>
          </a:prstGeom>
          <a:solidFill>
            <a:srgbClr val="FFFFFF"/>
          </a:solidFill>
          <a:ln w="25560">
            <a:solidFill>
              <a:srgbClr val="000000"/>
            </a:solidFill>
            <a:miter lim="800000"/>
            <a:headEnd/>
            <a:tailEnd/>
          </a:ln>
        </p:spPr>
        <p:txBody>
          <a:bodyPr wrap="none" lIns="90000" tIns="90000" rIns="90000" bIns="90000" anchor="ctr">
            <a:prstTxWarp prst="textNoShape">
              <a:avLst/>
            </a:prstTxWarp>
          </a:bodyPr>
          <a:lstStyle/>
          <a:p>
            <a:pPr algn="ctr">
              <a:buClr>
                <a:srgbClr val="000000"/>
              </a:buClr>
              <a:buSzPct val="100000"/>
              <a:buFont typeface="Futura Bk" pitchFamily="34"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dirty="0" smtClean="0">
                <a:solidFill>
                  <a:srgbClr val="000000"/>
                </a:solidFill>
                <a:latin typeface="Futura Bk" pitchFamily="34" charset="0"/>
                <a:ea typeface="MS PGothic" charset="0"/>
                <a:cs typeface="MS PGothic" charset="0"/>
              </a:rPr>
              <a:t>File Store/Vault</a:t>
            </a:r>
            <a:r>
              <a:rPr lang="en-GB" sz="1800" dirty="0">
                <a:solidFill>
                  <a:srgbClr val="000000"/>
                </a:solidFill>
                <a:latin typeface="Futura Bk" pitchFamily="34" charset="0"/>
                <a:ea typeface="MS PGothic" charset="0"/>
                <a:cs typeface="MS PGothic" charset="0"/>
              </a:rPr>
              <a:t>,</a:t>
            </a:r>
            <a:r>
              <a:rPr lang="en-GB" sz="1800" dirty="0" smtClean="0">
                <a:solidFill>
                  <a:srgbClr val="000000"/>
                </a:solidFill>
                <a:latin typeface="Futura Bk" pitchFamily="34" charset="0"/>
                <a:ea typeface="MS PGothic" charset="0"/>
                <a:cs typeface="MS PGothic" charset="0"/>
              </a:rPr>
              <a:t> IDOL and 3D Indexes</a:t>
            </a:r>
            <a:endParaRPr lang="en-GB" sz="1800" dirty="0">
              <a:solidFill>
                <a:srgbClr val="000000"/>
              </a:solidFill>
              <a:latin typeface="Futura Bk" pitchFamily="34" charset="0"/>
              <a:ea typeface="MS PGothic" charset="0"/>
              <a:cs typeface="MS PGothic" charset="0"/>
            </a:endParaRPr>
          </a:p>
        </p:txBody>
      </p:sp>
      <p:sp>
        <p:nvSpPr>
          <p:cNvPr id="19494" name="Rectangle 37"/>
          <p:cNvSpPr>
            <a:spLocks noChangeArrowheads="1"/>
          </p:cNvSpPr>
          <p:nvPr/>
        </p:nvSpPr>
        <p:spPr bwMode="auto">
          <a:xfrm>
            <a:off x="762000" y="5162550"/>
            <a:ext cx="5105400" cy="304800"/>
          </a:xfrm>
          <a:prstGeom prst="rect">
            <a:avLst/>
          </a:prstGeom>
          <a:solidFill>
            <a:srgbClr val="FFFFFF"/>
          </a:solidFill>
          <a:ln w="25560">
            <a:solidFill>
              <a:srgbClr val="000000"/>
            </a:solidFill>
            <a:miter lim="800000"/>
            <a:headEnd/>
            <a:tailEnd/>
          </a:ln>
        </p:spPr>
        <p:txBody>
          <a:bodyPr wrap="none" lIns="90000" tIns="90000" rIns="90000" bIns="90000" anchor="ctr">
            <a:prstTxWarp prst="textNoShape">
              <a:avLst/>
            </a:prstTxWarp>
          </a:bodyPr>
          <a:lstStyle/>
          <a:p>
            <a:pPr algn="ctr">
              <a:buClr>
                <a:srgbClr val="000000"/>
              </a:buClr>
              <a:buSzPct val="100000"/>
              <a:buFont typeface="Futura Bk" pitchFamily="34"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dirty="0" smtClean="0">
                <a:solidFill>
                  <a:srgbClr val="000000"/>
                </a:solidFill>
                <a:latin typeface="Futura Bk" pitchFamily="34" charset="0"/>
                <a:ea typeface="MS PGothic" charset="0"/>
                <a:cs typeface="MS PGothic" charset="0"/>
              </a:rPr>
              <a:t>File Store/Vault, IDOL and 3D Indexes</a:t>
            </a:r>
            <a:endParaRPr lang="en-GB" sz="1800" dirty="0">
              <a:solidFill>
                <a:srgbClr val="000000"/>
              </a:solidFill>
              <a:latin typeface="Futura Bk" pitchFamily="34" charset="0"/>
              <a:ea typeface="MS PGothic" charset="0"/>
              <a:cs typeface="MS PGothic" charset="0"/>
            </a:endParaRPr>
          </a:p>
        </p:txBody>
      </p:sp>
      <p:sp>
        <p:nvSpPr>
          <p:cNvPr id="19495" name="Text Box 38"/>
          <p:cNvSpPr txBox="1">
            <a:spLocks noChangeArrowheads="1"/>
          </p:cNvSpPr>
          <p:nvPr/>
        </p:nvSpPr>
        <p:spPr bwMode="auto">
          <a:xfrm>
            <a:off x="6043613" y="3333750"/>
            <a:ext cx="2544762" cy="728663"/>
          </a:xfrm>
          <a:prstGeom prst="rect">
            <a:avLst/>
          </a:prstGeom>
          <a:noFill/>
          <a:ln w="9525">
            <a:noFill/>
            <a:round/>
            <a:headEnd/>
            <a:tailEnd/>
          </a:ln>
        </p:spPr>
        <p:txBody>
          <a:bodyPr wrap="none" lIns="90000" tIns="90000" rIns="90000" bIns="90000">
            <a:prstTxWarp prst="textNoShape">
              <a:avLst/>
            </a:prstTxWarp>
            <a:spAutoFit/>
          </a:bodyPr>
          <a:lstStyle/>
          <a:p>
            <a:pPr>
              <a:buClr>
                <a:srgbClr val="000000"/>
              </a:buClr>
              <a:buSzPct val="100000"/>
              <a:buFont typeface="Futura Bk" pitchFamily="34"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a:solidFill>
                  <a:srgbClr val="000000"/>
                </a:solidFill>
                <a:latin typeface="Futura Bk" pitchFamily="34" charset="0"/>
                <a:ea typeface="MS PGothic" charset="0"/>
                <a:cs typeface="MS PGothic" charset="0"/>
              </a:rPr>
              <a:t>One Large Set of Disks</a:t>
            </a:r>
          </a:p>
          <a:p>
            <a:pPr>
              <a:buClr>
                <a:srgbClr val="000000"/>
              </a:buClr>
              <a:buSzPct val="100000"/>
              <a:buFont typeface="Futura Bk" pitchFamily="34"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a:solidFill>
                  <a:srgbClr val="000000"/>
                </a:solidFill>
                <a:latin typeface="Futura Bk" pitchFamily="34" charset="0"/>
                <a:ea typeface="MS PGothic" charset="0"/>
                <a:cs typeface="MS PGothic" charset="0"/>
              </a:rPr>
              <a:t>for Oracle Datafiles</a:t>
            </a:r>
          </a:p>
        </p:txBody>
      </p:sp>
      <p:sp>
        <p:nvSpPr>
          <p:cNvPr id="19496" name="Text Box 39"/>
          <p:cNvSpPr txBox="1">
            <a:spLocks noChangeArrowheads="1"/>
          </p:cNvSpPr>
          <p:nvPr/>
        </p:nvSpPr>
        <p:spPr bwMode="auto">
          <a:xfrm>
            <a:off x="6070600" y="5314950"/>
            <a:ext cx="2638425" cy="728663"/>
          </a:xfrm>
          <a:prstGeom prst="rect">
            <a:avLst/>
          </a:prstGeom>
          <a:noFill/>
          <a:ln w="9525">
            <a:noFill/>
            <a:round/>
            <a:headEnd/>
            <a:tailEnd/>
          </a:ln>
        </p:spPr>
        <p:txBody>
          <a:bodyPr wrap="none" lIns="90000" tIns="90000" rIns="90000" bIns="90000">
            <a:prstTxWarp prst="textNoShape">
              <a:avLst/>
            </a:prstTxWarp>
            <a:spAutoFit/>
          </a:bodyPr>
          <a:lstStyle/>
          <a:p>
            <a:pPr>
              <a:buClr>
                <a:srgbClr val="000000"/>
              </a:buClr>
              <a:buSzPct val="100000"/>
              <a:buFont typeface="Futura Bk" pitchFamily="34"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a:solidFill>
                  <a:srgbClr val="000000"/>
                </a:solidFill>
                <a:latin typeface="Futura Bk" pitchFamily="34" charset="0"/>
                <a:ea typeface="MS PGothic" charset="0"/>
                <a:cs typeface="MS PGothic" charset="0"/>
              </a:rPr>
              <a:t>One Large Set of Disks</a:t>
            </a:r>
          </a:p>
          <a:p>
            <a:pPr>
              <a:buClr>
                <a:srgbClr val="000000"/>
              </a:buClr>
              <a:buSzPct val="100000"/>
              <a:buFont typeface="Futura Bk" pitchFamily="34"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a:solidFill>
                  <a:srgbClr val="000000"/>
                </a:solidFill>
                <a:latin typeface="Futura Bk" pitchFamily="34" charset="0"/>
                <a:ea typeface="MS PGothic" charset="0"/>
                <a:cs typeface="MS PGothic" charset="0"/>
              </a:rPr>
              <a:t>for Non-Sequential Data</a:t>
            </a:r>
          </a:p>
        </p:txBody>
      </p:sp>
    </p:spTree>
  </p:cSld>
  <p:clrMapOvr>
    <a:masterClrMapping/>
  </p:clrMapOvr>
  <p:transition>
    <p:wipe dir="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834" name="Espace réservé du contenu 5"/>
          <p:cNvSpPr>
            <a:spLocks noGrp="1"/>
          </p:cNvSpPr>
          <p:nvPr>
            <p:ph idx="4294967295"/>
          </p:nvPr>
        </p:nvSpPr>
        <p:spPr>
          <a:xfrm>
            <a:off x="566738" y="1042988"/>
            <a:ext cx="8191500" cy="3106737"/>
          </a:xfrm>
        </p:spPr>
        <p:txBody>
          <a:bodyPr/>
          <a:lstStyle/>
          <a:p>
            <a:pPr>
              <a:buFont typeface="Arial" pitchFamily="-65" charset="0"/>
              <a:buNone/>
            </a:pPr>
            <a:r>
              <a:rPr lang="en-US" dirty="0"/>
              <a:t>There are</a:t>
            </a:r>
            <a:r>
              <a:rPr lang="en-US" dirty="0" smtClean="0"/>
              <a:t> two methods </a:t>
            </a:r>
            <a:r>
              <a:rPr lang="en-US" dirty="0"/>
              <a:t>to install</a:t>
            </a:r>
            <a:r>
              <a:rPr lang="en-US" dirty="0" smtClean="0"/>
              <a:t> DB2:</a:t>
            </a:r>
          </a:p>
          <a:p>
            <a:pPr>
              <a:buFont typeface="Arial"/>
              <a:buChar char="•"/>
            </a:pPr>
            <a:r>
              <a:rPr lang="en-US" dirty="0" smtClean="0"/>
              <a:t>	Installation of the product either </a:t>
            </a:r>
            <a:r>
              <a:rPr lang="en-US" dirty="0"/>
              <a:t>with no</a:t>
            </a:r>
            <a:r>
              <a:rPr lang="en-US" dirty="0" err="1" smtClean="0"/>
              <a:t>FixPack</a:t>
            </a:r>
            <a:r>
              <a:rPr lang="en-US" dirty="0"/>
              <a:t>and then install the</a:t>
            </a:r>
            <a:r>
              <a:rPr lang="en-US" dirty="0" err="1" smtClean="0"/>
              <a:t>FixPack</a:t>
            </a:r>
            <a:r>
              <a:rPr lang="en-US" dirty="0"/>
              <a:t>later or</a:t>
            </a:r>
          </a:p>
          <a:p>
            <a:pPr>
              <a:buFont typeface="Arial"/>
              <a:buChar char="•"/>
            </a:pPr>
            <a:r>
              <a:rPr lang="en-US" dirty="0" smtClean="0"/>
              <a:t>Installation of the full product </a:t>
            </a:r>
            <a:r>
              <a:rPr lang="en-US" dirty="0"/>
              <a:t>including the</a:t>
            </a:r>
            <a:r>
              <a:rPr lang="en-US" dirty="0" err="1" smtClean="0"/>
              <a:t>FixPack</a:t>
            </a:r>
            <a:r>
              <a:rPr lang="en-US" dirty="0"/>
              <a:t>directly. </a:t>
            </a:r>
            <a:endParaRPr lang="en-US" dirty="0" smtClean="0"/>
          </a:p>
          <a:p>
            <a:pPr>
              <a:buFont typeface="Arial" pitchFamily="-65" charset="0"/>
              <a:buNone/>
            </a:pPr>
            <a:r>
              <a:rPr lang="fr-FR" dirty="0" smtClean="0"/>
              <a:t>T</a:t>
            </a:r>
            <a:r>
              <a:rPr lang="en-US" dirty="0" smtClean="0"/>
              <a:t>he method shown here is the 2</a:t>
            </a:r>
            <a:r>
              <a:rPr lang="en-US" baseline="30000" dirty="0" smtClean="0"/>
              <a:t>nd</a:t>
            </a:r>
            <a:r>
              <a:rPr lang="en-US" dirty="0" smtClean="0"/>
              <a:t> on with the included </a:t>
            </a:r>
            <a:r>
              <a:rPr lang="en-US" dirty="0" err="1" smtClean="0"/>
              <a:t>FixPack</a:t>
            </a:r>
            <a:endParaRPr lang="en-US" dirty="0" smtClean="0"/>
          </a:p>
          <a:p>
            <a:pPr>
              <a:buFont typeface="Arial" pitchFamily="-65" charset="0"/>
              <a:buNone/>
            </a:pPr>
            <a:endParaRPr lang="en-US" dirty="0"/>
          </a:p>
          <a:p>
            <a:r>
              <a:rPr lang="en-US" dirty="0"/>
              <a:t>Install</a:t>
            </a:r>
            <a:r>
              <a:rPr lang="en-US" dirty="0" smtClean="0"/>
              <a:t> the full </a:t>
            </a:r>
            <a:r>
              <a:rPr lang="en-US" dirty="0"/>
              <a:t>product</a:t>
            </a:r>
            <a:r>
              <a:rPr lang="en-US" dirty="0" smtClean="0"/>
              <a:t> DB2 V9.1 </a:t>
            </a:r>
            <a:r>
              <a:rPr lang="en-US" dirty="0" err="1"/>
              <a:t>FixPack</a:t>
            </a:r>
            <a:r>
              <a:rPr lang="en-US" dirty="0"/>
              <a:t> 4 </a:t>
            </a:r>
            <a:r>
              <a:rPr lang="en-US" dirty="0" smtClean="0"/>
              <a:t>(as recommended by </a:t>
            </a:r>
            <a:r>
              <a:rPr lang="en-US" dirty="0" err="1" smtClean="0"/>
              <a:t>Progam</a:t>
            </a:r>
            <a:r>
              <a:rPr lang="en-US" dirty="0" smtClean="0"/>
              <a:t> Directory) </a:t>
            </a:r>
            <a:r>
              <a:rPr lang="fr-FR" dirty="0" smtClean="0"/>
              <a:t>–</a:t>
            </a:r>
            <a:r>
              <a:rPr lang="en-US" dirty="0" smtClean="0"/>
              <a:t> Note the download location is listed in the slides in the first chapter of this presentation</a:t>
            </a:r>
          </a:p>
          <a:p>
            <a:endParaRPr lang="en-US" dirty="0" smtClean="0"/>
          </a:p>
          <a:p>
            <a:endParaRPr lang="en-US" dirty="0" smtClean="0"/>
          </a:p>
          <a:p>
            <a:r>
              <a:rPr lang="en-US" dirty="0" smtClean="0"/>
              <a:t>Best Practice: install the db2sampl database for validation that everything is work</a:t>
            </a:r>
          </a:p>
          <a:p>
            <a:r>
              <a:rPr lang="en-US" dirty="0" smtClean="0"/>
              <a:t>Create a user (the following example uses </a:t>
            </a:r>
            <a:r>
              <a:rPr lang="en-US" dirty="0" err="1" smtClean="0"/>
              <a:t>plmadmin</a:t>
            </a:r>
            <a:r>
              <a:rPr lang="en-US" dirty="0" smtClean="0"/>
              <a:t>) at the operating system level and make it a member of the db2admin group</a:t>
            </a:r>
          </a:p>
          <a:p>
            <a:pPr>
              <a:buFont typeface="Arial" pitchFamily="-65" charset="0"/>
              <a:buNone/>
            </a:pPr>
            <a:endParaRPr lang="en-US" dirty="0" smtClean="0"/>
          </a:p>
        </p:txBody>
      </p:sp>
      <p:sp>
        <p:nvSpPr>
          <p:cNvPr id="248841" name="Titre 1"/>
          <p:cNvSpPr>
            <a:spLocks/>
          </p:cNvSpPr>
          <p:nvPr/>
        </p:nvSpPr>
        <p:spPr bwMode="auto">
          <a:xfrm>
            <a:off x="768350" y="141288"/>
            <a:ext cx="8226425" cy="447675"/>
          </a:xfrm>
          <a:prstGeom prst="rect">
            <a:avLst/>
          </a:prstGeom>
          <a:noFill/>
          <a:ln w="9525">
            <a:noFill/>
            <a:miter lim="800000"/>
            <a:headEnd/>
            <a:tailEnd/>
          </a:ln>
        </p:spPr>
        <p:txBody>
          <a:bodyPr lIns="0" tIns="0" rIns="0" bIns="0" anchor="b">
            <a:prstTxWarp prst="textNoShape">
              <a:avLst/>
            </a:prstTxWarp>
          </a:bodyPr>
          <a:lstStyle/>
          <a:p>
            <a:pPr defTabSz="449263">
              <a:lnSpc>
                <a:spcPct val="90000"/>
              </a:lnSpc>
              <a:buClr>
                <a:srgbClr val="120C80"/>
              </a:buClr>
              <a:buSzPct val="100000"/>
              <a:buFont typeface="Arial" pitchFamily="-65" charset="0"/>
              <a:buNone/>
            </a:pPr>
            <a:r>
              <a:rPr lang="en-US" sz="2200" b="1" dirty="0"/>
              <a:t>Note about installation DB2 (Code Installation)</a:t>
            </a:r>
          </a:p>
        </p:txBody>
      </p:sp>
      <p:grpSp>
        <p:nvGrpSpPr>
          <p:cNvPr id="2" name="Group 17"/>
          <p:cNvGrpSpPr>
            <a:grpSpLocks/>
          </p:cNvGrpSpPr>
          <p:nvPr/>
        </p:nvGrpSpPr>
        <p:grpSpPr bwMode="auto">
          <a:xfrm>
            <a:off x="2095500" y="4162425"/>
            <a:ext cx="4681538" cy="523875"/>
            <a:chOff x="1320" y="2622"/>
            <a:chExt cx="2949" cy="330"/>
          </a:xfrm>
        </p:grpSpPr>
        <p:grpSp>
          <p:nvGrpSpPr>
            <p:cNvPr id="3" name="Group 3"/>
            <p:cNvGrpSpPr>
              <a:grpSpLocks/>
            </p:cNvGrpSpPr>
            <p:nvPr/>
          </p:nvGrpSpPr>
          <p:grpSpPr bwMode="auto">
            <a:xfrm>
              <a:off x="1320" y="2622"/>
              <a:ext cx="985" cy="330"/>
              <a:chOff x="1886" y="1969"/>
              <a:chExt cx="828" cy="330"/>
            </a:xfrm>
          </p:grpSpPr>
          <p:sp>
            <p:nvSpPr>
              <p:cNvPr id="248836" name="Text Box 4"/>
              <p:cNvSpPr txBox="1">
                <a:spLocks noChangeArrowheads="1"/>
              </p:cNvSpPr>
              <p:nvPr/>
            </p:nvSpPr>
            <p:spPr bwMode="auto">
              <a:xfrm>
                <a:off x="2285" y="2068"/>
                <a:ext cx="429" cy="231"/>
              </a:xfrm>
              <a:prstGeom prst="rect">
                <a:avLst/>
              </a:prstGeom>
              <a:noFill/>
              <a:ln w="9525">
                <a:noFill/>
                <a:miter lim="800000"/>
                <a:headEnd/>
                <a:tailEnd/>
              </a:ln>
              <a:effectLst>
                <a:prstShdw prst="shdw17" dist="17961" dir="2700000">
                  <a:schemeClr val="accent1">
                    <a:gamma/>
                    <a:shade val="60000"/>
                    <a:invGamma/>
                    <a:alpha val="74998"/>
                  </a:schemeClr>
                </a:prstShdw>
              </a:effectLst>
            </p:spPr>
            <p:txBody>
              <a:bodyPr>
                <a:prstTxWarp prst="textNoShape">
                  <a:avLst/>
                </a:prstTxWarp>
                <a:spAutoFit/>
              </a:bodyPr>
              <a:lstStyle/>
              <a:p>
                <a:pPr>
                  <a:spcBef>
                    <a:spcPct val="50000"/>
                  </a:spcBef>
                </a:pPr>
                <a:r>
                  <a:rPr lang="fr-FR" b="1"/>
                  <a:t>V9.1 </a:t>
                </a:r>
              </a:p>
            </p:txBody>
          </p:sp>
          <p:pic>
            <p:nvPicPr>
              <p:cNvPr id="248837" name="Picture 5" descr="MCj02304370000[1]"/>
              <p:cNvPicPr>
                <a:picLocks noChangeAspect="1" noChangeArrowheads="1"/>
              </p:cNvPicPr>
              <p:nvPr/>
            </p:nvPicPr>
            <p:blipFill>
              <a:blip r:embed="rId2"/>
              <a:srcRect/>
              <a:stretch>
                <a:fillRect/>
              </a:stretch>
            </p:blipFill>
            <p:spPr bwMode="auto">
              <a:xfrm>
                <a:off x="1886" y="1969"/>
                <a:ext cx="336" cy="330"/>
              </a:xfrm>
              <a:prstGeom prst="rect">
                <a:avLst/>
              </a:prstGeom>
              <a:noFill/>
            </p:spPr>
          </p:pic>
        </p:grpSp>
        <p:grpSp>
          <p:nvGrpSpPr>
            <p:cNvPr id="4" name="Group 13"/>
            <p:cNvGrpSpPr>
              <a:grpSpLocks/>
            </p:cNvGrpSpPr>
            <p:nvPr/>
          </p:nvGrpSpPr>
          <p:grpSpPr bwMode="auto">
            <a:xfrm>
              <a:off x="3021" y="2662"/>
              <a:ext cx="1248" cy="290"/>
              <a:chOff x="4269" y="1824"/>
              <a:chExt cx="1248" cy="290"/>
            </a:xfrm>
          </p:grpSpPr>
          <p:pic>
            <p:nvPicPr>
              <p:cNvPr id="248846" name="Picture 14" descr="MCj02909360000[1]"/>
              <p:cNvPicPr>
                <a:picLocks noChangeAspect="1" noChangeArrowheads="1"/>
              </p:cNvPicPr>
              <p:nvPr/>
            </p:nvPicPr>
            <p:blipFill>
              <a:blip r:embed="rId3"/>
              <a:srcRect/>
              <a:stretch>
                <a:fillRect/>
              </a:stretch>
            </p:blipFill>
            <p:spPr bwMode="auto">
              <a:xfrm>
                <a:off x="4269" y="1824"/>
                <a:ext cx="338" cy="290"/>
              </a:xfrm>
              <a:prstGeom prst="rect">
                <a:avLst/>
              </a:prstGeom>
              <a:noFill/>
            </p:spPr>
          </p:pic>
          <p:sp>
            <p:nvSpPr>
              <p:cNvPr id="248847" name="Text Box 15"/>
              <p:cNvSpPr txBox="1">
                <a:spLocks noChangeArrowheads="1"/>
              </p:cNvSpPr>
              <p:nvPr/>
            </p:nvSpPr>
            <p:spPr bwMode="auto">
              <a:xfrm>
                <a:off x="4694" y="1824"/>
                <a:ext cx="823" cy="231"/>
              </a:xfrm>
              <a:prstGeom prst="rect">
                <a:avLst/>
              </a:prstGeom>
              <a:noFill/>
              <a:ln w="9525">
                <a:noFill/>
                <a:miter lim="800000"/>
                <a:headEnd/>
                <a:tailEnd/>
              </a:ln>
              <a:effectLst>
                <a:prstShdw prst="shdw17" dist="17961" dir="2700000">
                  <a:schemeClr val="accent1">
                    <a:gamma/>
                    <a:shade val="60000"/>
                    <a:invGamma/>
                    <a:alpha val="74998"/>
                  </a:schemeClr>
                </a:prstShdw>
              </a:effectLst>
            </p:spPr>
            <p:txBody>
              <a:bodyPr>
                <a:prstTxWarp prst="textNoShape">
                  <a:avLst/>
                </a:prstTxWarp>
                <a:spAutoFit/>
              </a:bodyPr>
              <a:lstStyle/>
              <a:p>
                <a:pPr>
                  <a:spcBef>
                    <a:spcPct val="50000"/>
                  </a:spcBef>
                </a:pPr>
                <a:r>
                  <a:rPr lang="fr-FR" b="1"/>
                  <a:t>FP4</a:t>
                </a:r>
              </a:p>
            </p:txBody>
          </p:sp>
        </p:grpSp>
        <p:sp>
          <p:nvSpPr>
            <p:cNvPr id="248848" name="Text Box 16"/>
            <p:cNvSpPr txBox="1">
              <a:spLocks noChangeArrowheads="1"/>
            </p:cNvSpPr>
            <p:nvPr/>
          </p:nvSpPr>
          <p:spPr bwMode="auto">
            <a:xfrm>
              <a:off x="2507" y="2702"/>
              <a:ext cx="405" cy="250"/>
            </a:xfrm>
            <a:prstGeom prst="rect">
              <a:avLst/>
            </a:prstGeom>
            <a:noFill/>
            <a:ln w="9525">
              <a:noFill/>
              <a:miter lim="800000"/>
              <a:headEnd/>
              <a:tailEnd/>
            </a:ln>
            <a:effectLst>
              <a:prstShdw prst="shdw17" dist="17961" dir="2700000">
                <a:schemeClr val="accent1">
                  <a:gamma/>
                  <a:shade val="60000"/>
                  <a:invGamma/>
                  <a:alpha val="74998"/>
                </a:schemeClr>
              </a:prstShdw>
            </a:effectLst>
          </p:spPr>
          <p:txBody>
            <a:bodyPr>
              <a:prstTxWarp prst="textNoShape">
                <a:avLst/>
              </a:prstTxWarp>
              <a:spAutoFit/>
            </a:bodyPr>
            <a:lstStyle/>
            <a:p>
              <a:pPr>
                <a:spcBef>
                  <a:spcPct val="50000"/>
                </a:spcBef>
              </a:pPr>
              <a:r>
                <a:rPr lang="fr-FR" sz="2000" b="1"/>
                <a:t>+</a:t>
              </a:r>
            </a:p>
          </p:txBody>
        </p:sp>
      </p:grpSp>
    </p:spTree>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8" name="Espace réservé du contenu 5"/>
          <p:cNvSpPr>
            <a:spLocks noGrp="1"/>
          </p:cNvSpPr>
          <p:nvPr>
            <p:ph idx="4294967295"/>
          </p:nvPr>
        </p:nvSpPr>
        <p:spPr>
          <a:xfrm>
            <a:off x="566738" y="773113"/>
            <a:ext cx="8191500" cy="1485900"/>
          </a:xfrm>
        </p:spPr>
        <p:txBody>
          <a:bodyPr/>
          <a:lstStyle/>
          <a:p>
            <a:pPr>
              <a:buFont typeface="Arial"/>
              <a:buChar char="•"/>
            </a:pPr>
            <a:r>
              <a:rPr lang="en-US" sz="1600" dirty="0" smtClean="0"/>
              <a:t>Example Database Creation Script</a:t>
            </a:r>
          </a:p>
          <a:p>
            <a:pPr marL="0" indent="0">
              <a:buFont typeface="Arial" pitchFamily="-65" charset="0"/>
              <a:buNone/>
            </a:pPr>
            <a:r>
              <a:rPr lang="en-US" sz="1600" dirty="0" smtClean="0"/>
              <a:t>Be </a:t>
            </a:r>
            <a:r>
              <a:rPr lang="en-US" sz="1600" dirty="0"/>
              <a:t>careful, this </a:t>
            </a:r>
            <a:r>
              <a:rPr lang="en-US" sz="1600" dirty="0" smtClean="0"/>
              <a:t>script </a:t>
            </a:r>
            <a:r>
              <a:rPr lang="en-US" sz="1600" dirty="0"/>
              <a:t>is relevant for </a:t>
            </a:r>
            <a:r>
              <a:rPr lang="en-US" sz="1600" dirty="0" smtClean="0"/>
              <a:t>a </a:t>
            </a:r>
            <a:r>
              <a:rPr lang="en-US" sz="1600" dirty="0"/>
              <a:t>specific hardware machine, please adapt</a:t>
            </a:r>
            <a:r>
              <a:rPr lang="en-US" sz="1600" dirty="0" smtClean="0"/>
              <a:t> it for </a:t>
            </a:r>
            <a:r>
              <a:rPr lang="en-US" sz="1600" dirty="0"/>
              <a:t>your </a:t>
            </a:r>
            <a:r>
              <a:rPr lang="en-US" sz="1600" dirty="0" smtClean="0"/>
              <a:t>environment </a:t>
            </a:r>
            <a:r>
              <a:rPr lang="fr-FR" sz="1600" dirty="0" smtClean="0"/>
              <a:t>–</a:t>
            </a:r>
            <a:r>
              <a:rPr lang="en-US" sz="1600" dirty="0" smtClean="0"/>
              <a:t> substitute your database file path for &lt;MY-CONTAINERS-PATH&gt; and your database name for &lt;MY-V6-DATABASE&gt;</a:t>
            </a:r>
          </a:p>
          <a:p>
            <a:pPr marL="0" indent="0">
              <a:buFont typeface="Arial" pitchFamily="-65" charset="0"/>
              <a:buNone/>
            </a:pPr>
            <a:r>
              <a:rPr lang="en-US" sz="1600" dirty="0" smtClean="0"/>
              <a:t>NOTE: The &lt;MY-CONTAINERS-PATH&gt; must exist before running this script</a:t>
            </a:r>
          </a:p>
          <a:p>
            <a:pPr marL="0" indent="0">
              <a:buFont typeface="Arial" pitchFamily="-65" charset="0"/>
              <a:buNone/>
            </a:pPr>
            <a:r>
              <a:rPr lang="en-US" sz="1600" dirty="0" smtClean="0"/>
              <a:t>NOTE: System Memory dedicated to the database is the buffer pool size so 30000 pages @ 8k per page </a:t>
            </a:r>
            <a:r>
              <a:rPr lang="en-US" sz="1600" dirty="0" smtClean="0">
                <a:latin typeface="ＭＳ ゴシック"/>
                <a:ea typeface="ＭＳ ゴシック"/>
                <a:cs typeface="ＭＳ ゴシック"/>
              </a:rPr>
              <a:t>≅</a:t>
            </a:r>
            <a:r>
              <a:rPr lang="en-US" sz="1600" dirty="0" smtClean="0"/>
              <a:t> 230 MB for BP1 below</a:t>
            </a:r>
          </a:p>
          <a:p>
            <a:pPr marL="0" indent="0">
              <a:buFont typeface="Arial" pitchFamily="-65" charset="0"/>
              <a:buNone/>
            </a:pPr>
            <a:r>
              <a:rPr lang="en-US" sz="1600" dirty="0" smtClean="0"/>
              <a:t>NOTE: Disk Space follows the same rule: those shown here are </a:t>
            </a:r>
            <a:r>
              <a:rPr lang="en-US" sz="1600" dirty="0" smtClean="0">
                <a:latin typeface="ＭＳ ゴシック"/>
                <a:ea typeface="ＭＳ ゴシック"/>
                <a:cs typeface="ＭＳ ゴシック"/>
              </a:rPr>
              <a:t>≅ </a:t>
            </a:r>
            <a:r>
              <a:rPr lang="en-US" sz="1600" dirty="0" smtClean="0"/>
              <a:t>500MB each </a:t>
            </a:r>
          </a:p>
          <a:p>
            <a:pPr>
              <a:buFont typeface="Arial" pitchFamily="-65" charset="0"/>
              <a:buNone/>
            </a:pPr>
            <a:endParaRPr lang="en-US" dirty="0" smtClean="0"/>
          </a:p>
          <a:p>
            <a:pPr>
              <a:buFont typeface="Arial" pitchFamily="-65" charset="0"/>
              <a:buNone/>
            </a:pPr>
            <a:endParaRPr lang="en-US" dirty="0"/>
          </a:p>
          <a:p>
            <a:pPr>
              <a:buFont typeface="Arial" pitchFamily="-65" charset="0"/>
              <a:buNone/>
            </a:pPr>
            <a:endParaRPr/>
          </a:p>
          <a:p>
            <a:pPr>
              <a:buFont typeface="Arial" pitchFamily="-65" charset="0"/>
              <a:buNone/>
            </a:pPr>
            <a:endParaRPr lang="en-US" dirty="0" smtClean="0"/>
          </a:p>
        </p:txBody>
      </p:sp>
      <p:sp>
        <p:nvSpPr>
          <p:cNvPr id="249859" name="Titre 1"/>
          <p:cNvSpPr>
            <a:spLocks/>
          </p:cNvSpPr>
          <p:nvPr/>
        </p:nvSpPr>
        <p:spPr bwMode="auto">
          <a:xfrm>
            <a:off x="768350" y="141288"/>
            <a:ext cx="8226425" cy="447675"/>
          </a:xfrm>
          <a:prstGeom prst="rect">
            <a:avLst/>
          </a:prstGeom>
          <a:noFill/>
          <a:ln w="9525">
            <a:noFill/>
            <a:miter lim="800000"/>
            <a:headEnd/>
            <a:tailEnd/>
          </a:ln>
        </p:spPr>
        <p:txBody>
          <a:bodyPr lIns="0" tIns="0" rIns="0" bIns="0" anchor="b">
            <a:prstTxWarp prst="textNoShape">
              <a:avLst/>
            </a:prstTxWarp>
          </a:bodyPr>
          <a:lstStyle/>
          <a:p>
            <a:pPr defTabSz="449263">
              <a:lnSpc>
                <a:spcPct val="90000"/>
              </a:lnSpc>
              <a:buClr>
                <a:srgbClr val="120C80"/>
              </a:buClr>
              <a:buSzPct val="100000"/>
              <a:buFont typeface="Arial" pitchFamily="-65" charset="0"/>
              <a:buNone/>
            </a:pPr>
            <a:r>
              <a:rPr lang="en-US" sz="2200" b="1"/>
              <a:t>Note about installation DB2 (Create Database)</a:t>
            </a:r>
          </a:p>
        </p:txBody>
      </p:sp>
      <p:graphicFrame>
        <p:nvGraphicFramePr>
          <p:cNvPr id="249885" name="Group 29"/>
          <p:cNvGraphicFramePr>
            <a:graphicFrameLocks noGrp="1"/>
          </p:cNvGraphicFramePr>
          <p:nvPr/>
        </p:nvGraphicFramePr>
        <p:xfrm>
          <a:off x="566738" y="3429000"/>
          <a:ext cx="8191500" cy="2709863"/>
        </p:xfrm>
        <a:graphic>
          <a:graphicData uri="http://schemas.openxmlformats.org/drawingml/2006/table">
            <a:tbl>
              <a:tblPr/>
              <a:tblGrid>
                <a:gridCol w="8191500"/>
              </a:tblGrid>
              <a:tr h="2709863">
                <a:tc>
                  <a:txBody>
                    <a:bodyPr/>
                    <a:lstStyle/>
                    <a:p>
                      <a:pPr marL="0" marR="0" lvl="0" indent="0" algn="l" defTabSz="449263" rtl="0" eaLnBrk="1" fontAlgn="base" latinLnBrk="0" hangingPunct="1">
                        <a:lnSpc>
                          <a:spcPct val="88000"/>
                        </a:lnSpc>
                        <a:spcBef>
                          <a:spcPts val="1000"/>
                        </a:spcBef>
                        <a:spcAft>
                          <a:spcPct val="0"/>
                        </a:spcAft>
                        <a:buClr>
                          <a:srgbClr val="120C80"/>
                        </a:buClr>
                        <a:buSzPct val="100000"/>
                        <a:buFont typeface="Arial" pitchFamily="-65" charset="0"/>
                        <a:buNone/>
                        <a:tabLst/>
                      </a:pPr>
                      <a:r>
                        <a:rPr kumimoji="0" lang="fr-FR" sz="1200" b="1" i="0" u="none" strike="noStrike" cap="none" normalizeH="0" baseline="0" dirty="0">
                          <a:ln>
                            <a:noFill/>
                          </a:ln>
                          <a:solidFill>
                            <a:srgbClr val="120C80"/>
                          </a:solidFill>
                          <a:effectLst/>
                          <a:latin typeface="Arial" pitchFamily="-65" charset="0"/>
                          <a:ea typeface="Arial" pitchFamily="-65" charset="0"/>
                          <a:cs typeface="Arial" pitchFamily="-65" charset="0"/>
                        </a:rPr>
                        <a:t>db2 "CREATE DATABASE MY-V6-DATABASE ON 'MY-CONTAINERS-PATH' USING CODESET UTF-8 TERRITORY US COLLATE USING IDENTITY PAGESIZE 8192" db2 "CONNECT to MY-V6-DATABASE" </a:t>
                      </a:r>
                    </a:p>
                    <a:p>
                      <a:pPr marL="0" marR="0" lvl="0" indent="0" algn="l" defTabSz="449263" rtl="0" eaLnBrk="1" fontAlgn="base" latinLnBrk="0" hangingPunct="1">
                        <a:lnSpc>
                          <a:spcPct val="88000"/>
                        </a:lnSpc>
                        <a:spcBef>
                          <a:spcPts val="1000"/>
                        </a:spcBef>
                        <a:spcAft>
                          <a:spcPct val="0"/>
                        </a:spcAft>
                        <a:buClr>
                          <a:srgbClr val="120C80"/>
                        </a:buClr>
                        <a:buSzPct val="100000"/>
                        <a:buFont typeface="Arial" pitchFamily="-65" charset="0"/>
                        <a:buNone/>
                        <a:tabLst/>
                      </a:pPr>
                      <a:r>
                        <a:rPr kumimoji="0" lang="fr-FR" sz="1200" b="1" i="0" u="none" strike="noStrike" cap="none" normalizeH="0" baseline="0" dirty="0">
                          <a:ln>
                            <a:noFill/>
                          </a:ln>
                          <a:solidFill>
                            <a:srgbClr val="120C80"/>
                          </a:solidFill>
                          <a:effectLst/>
                          <a:latin typeface="Arial" pitchFamily="-65" charset="0"/>
                          <a:ea typeface="Arial" pitchFamily="-65" charset="0"/>
                          <a:cs typeface="Arial" pitchFamily="-65" charset="0"/>
                        </a:rPr>
                        <a:t>db2 "CREATE BUFFERPOOL BP1 SIZE 30000 PAGESIZE 8192 NOT EXTENDED STORAGE" db2 "DISCONNECT </a:t>
                      </a:r>
                      <a:r>
                        <a:rPr kumimoji="0" lang="fr-FR" sz="1200" b="1" i="0" u="none" strike="noStrike" cap="none" normalizeH="0" baseline="0" dirty="0" err="1">
                          <a:ln>
                            <a:noFill/>
                          </a:ln>
                          <a:solidFill>
                            <a:srgbClr val="120C80"/>
                          </a:solidFill>
                          <a:effectLst/>
                          <a:latin typeface="Arial" pitchFamily="-65" charset="0"/>
                          <a:ea typeface="Arial" pitchFamily="-65" charset="0"/>
                          <a:cs typeface="Arial" pitchFamily="-65" charset="0"/>
                        </a:rPr>
                        <a:t>current</a:t>
                      </a:r>
                      <a:r>
                        <a:rPr kumimoji="0" lang="fr-FR" sz="1200" b="1" i="0" u="none" strike="noStrike" cap="none" normalizeH="0" baseline="0" dirty="0">
                          <a:ln>
                            <a:noFill/>
                          </a:ln>
                          <a:solidFill>
                            <a:srgbClr val="120C80"/>
                          </a:solidFill>
                          <a:effectLst/>
                          <a:latin typeface="Arial" pitchFamily="-65" charset="0"/>
                          <a:ea typeface="Arial" pitchFamily="-65" charset="0"/>
                          <a:cs typeface="Arial" pitchFamily="-65" charset="0"/>
                        </a:rPr>
                        <a:t>" </a:t>
                      </a:r>
                    </a:p>
                    <a:p>
                      <a:pPr marL="0" marR="0" lvl="0" indent="0" algn="l" defTabSz="449263" rtl="0" eaLnBrk="1" fontAlgn="base" latinLnBrk="0" hangingPunct="1">
                        <a:lnSpc>
                          <a:spcPct val="88000"/>
                        </a:lnSpc>
                        <a:spcBef>
                          <a:spcPts val="1000"/>
                        </a:spcBef>
                        <a:spcAft>
                          <a:spcPct val="0"/>
                        </a:spcAft>
                        <a:buClr>
                          <a:srgbClr val="120C80"/>
                        </a:buClr>
                        <a:buSzPct val="100000"/>
                        <a:buFont typeface="Arial" pitchFamily="-65" charset="0"/>
                        <a:buNone/>
                        <a:tabLst/>
                      </a:pPr>
                      <a:r>
                        <a:rPr kumimoji="0" lang="fr-FR" sz="1200" b="1" i="0" u="none" strike="noStrike" cap="none" normalizeH="0" baseline="0" dirty="0">
                          <a:ln>
                            <a:noFill/>
                          </a:ln>
                          <a:solidFill>
                            <a:srgbClr val="120C80"/>
                          </a:solidFill>
                          <a:effectLst/>
                          <a:latin typeface="Arial" pitchFamily="-65" charset="0"/>
                          <a:ea typeface="Arial" pitchFamily="-65" charset="0"/>
                          <a:cs typeface="Arial" pitchFamily="-65" charset="0"/>
                        </a:rPr>
                        <a:t>db2 "CONNECT TO MY-V6-DATABASE" db2 "</a:t>
                      </a:r>
                      <a:r>
                        <a:rPr kumimoji="0" lang="fr-FR" sz="1200" b="1" i="0" u="none" strike="noStrike" cap="none" normalizeH="0" baseline="0" dirty="0" err="1">
                          <a:ln>
                            <a:noFill/>
                          </a:ln>
                          <a:solidFill>
                            <a:srgbClr val="120C80"/>
                          </a:solidFill>
                          <a:effectLst/>
                          <a:latin typeface="Arial" pitchFamily="-65" charset="0"/>
                          <a:ea typeface="Arial" pitchFamily="-65" charset="0"/>
                          <a:cs typeface="Arial" pitchFamily="-65" charset="0"/>
                        </a:rPr>
                        <a:t>create</a:t>
                      </a:r>
                      <a:r>
                        <a:rPr kumimoji="0" lang="fr-FR" sz="1200" b="1" i="0" u="none" strike="noStrike" cap="none" normalizeH="0" baseline="0" dirty="0">
                          <a:ln>
                            <a:noFill/>
                          </a:ln>
                          <a:solidFill>
                            <a:srgbClr val="120C80"/>
                          </a:solidFill>
                          <a:effectLst/>
                          <a:latin typeface="Arial" pitchFamily="-65" charset="0"/>
                          <a:ea typeface="Arial" pitchFamily="-65" charset="0"/>
                          <a:cs typeface="Arial" pitchFamily="-65" charset="0"/>
                        </a:rPr>
                        <a:t> user </a:t>
                      </a:r>
                      <a:r>
                        <a:rPr kumimoji="0" lang="fr-FR" sz="1200" b="1" i="0" u="none" strike="noStrike" cap="none" normalizeH="0" baseline="0" dirty="0" err="1">
                          <a:ln>
                            <a:noFill/>
                          </a:ln>
                          <a:solidFill>
                            <a:srgbClr val="120C80"/>
                          </a:solidFill>
                          <a:effectLst/>
                          <a:latin typeface="Arial" pitchFamily="-65" charset="0"/>
                          <a:ea typeface="Arial" pitchFamily="-65" charset="0"/>
                          <a:cs typeface="Arial" pitchFamily="-65" charset="0"/>
                        </a:rPr>
                        <a:t>temporarytablespace</a:t>
                      </a:r>
                      <a:r>
                        <a:rPr kumimoji="0" lang="fr-FR" sz="1200" b="1" i="0" u="none" strike="noStrike" cap="none" normalizeH="0" baseline="0" dirty="0">
                          <a:ln>
                            <a:noFill/>
                          </a:ln>
                          <a:solidFill>
                            <a:srgbClr val="120C80"/>
                          </a:solidFill>
                          <a:effectLst/>
                          <a:latin typeface="Arial" pitchFamily="-65" charset="0"/>
                          <a:ea typeface="Arial" pitchFamily="-65" charset="0"/>
                          <a:cs typeface="Arial" pitchFamily="-65" charset="0"/>
                        </a:rPr>
                        <a:t> TEMPSPACE2 </a:t>
                      </a:r>
                      <a:r>
                        <a:rPr kumimoji="0" lang="fr-FR" sz="1200" b="1" i="0" u="none" strike="noStrike" cap="none" normalizeH="0" baseline="0" dirty="0" err="1">
                          <a:ln>
                            <a:noFill/>
                          </a:ln>
                          <a:solidFill>
                            <a:srgbClr val="120C80"/>
                          </a:solidFill>
                          <a:effectLst/>
                          <a:latin typeface="Arial" pitchFamily="-65" charset="0"/>
                          <a:ea typeface="Arial" pitchFamily="-65" charset="0"/>
                          <a:cs typeface="Arial" pitchFamily="-65" charset="0"/>
                        </a:rPr>
                        <a:t>pagesize</a:t>
                      </a:r>
                      <a:r>
                        <a:rPr kumimoji="0" lang="fr-FR" sz="1200" b="1" i="0" u="none" strike="noStrike" cap="none" normalizeH="0" baseline="0" dirty="0">
                          <a:ln>
                            <a:noFill/>
                          </a:ln>
                          <a:solidFill>
                            <a:srgbClr val="120C80"/>
                          </a:solidFill>
                          <a:effectLst/>
                          <a:latin typeface="Arial" pitchFamily="-65" charset="0"/>
                          <a:ea typeface="Arial" pitchFamily="-65" charset="0"/>
                          <a:cs typeface="Arial" pitchFamily="-65" charset="0"/>
                        </a:rPr>
                        <a:t> 8192 MANAGED BY DATABASE </a:t>
                      </a:r>
                      <a:r>
                        <a:rPr kumimoji="0" lang="fr-FR" sz="1200" b="1" i="0" u="none" strike="noStrike" cap="none" normalizeH="0" baseline="0" dirty="0" err="1">
                          <a:ln>
                            <a:noFill/>
                          </a:ln>
                          <a:solidFill>
                            <a:srgbClr val="120C80"/>
                          </a:solidFill>
                          <a:effectLst/>
                          <a:latin typeface="Arial" pitchFamily="-65" charset="0"/>
                          <a:ea typeface="Arial" pitchFamily="-65" charset="0"/>
                          <a:cs typeface="Arial" pitchFamily="-65" charset="0"/>
                        </a:rPr>
                        <a:t>using</a:t>
                      </a:r>
                      <a:r>
                        <a:rPr kumimoji="0" lang="fr-FR" sz="1200" b="1" i="0" u="none" strike="noStrike" cap="none" normalizeH="0" baseline="0" dirty="0">
                          <a:ln>
                            <a:noFill/>
                          </a:ln>
                          <a:solidFill>
                            <a:srgbClr val="120C80"/>
                          </a:solidFill>
                          <a:effectLst/>
                          <a:latin typeface="Arial" pitchFamily="-65" charset="0"/>
                          <a:ea typeface="Arial" pitchFamily="-65" charset="0"/>
                          <a:cs typeface="Arial" pitchFamily="-65" charset="0"/>
                        </a:rPr>
                        <a:t> ( FILE 'MY-CONTAINERS-PATH/TEMPSPACE2' 64000) </a:t>
                      </a:r>
                      <a:r>
                        <a:rPr kumimoji="0" lang="fr-FR" sz="1200" b="1" i="0" u="none" strike="noStrike" cap="none" normalizeH="0" baseline="0" dirty="0" err="1">
                          <a:ln>
                            <a:noFill/>
                          </a:ln>
                          <a:solidFill>
                            <a:srgbClr val="120C80"/>
                          </a:solidFill>
                          <a:effectLst/>
                          <a:latin typeface="Arial" pitchFamily="-65" charset="0"/>
                          <a:ea typeface="Arial" pitchFamily="-65" charset="0"/>
                          <a:cs typeface="Arial" pitchFamily="-65" charset="0"/>
                        </a:rPr>
                        <a:t>bufferpool</a:t>
                      </a:r>
                      <a:r>
                        <a:rPr kumimoji="0" lang="fr-FR" sz="1200" b="1" i="0" u="none" strike="noStrike" cap="none" normalizeH="0" baseline="0" dirty="0">
                          <a:ln>
                            <a:noFill/>
                          </a:ln>
                          <a:solidFill>
                            <a:srgbClr val="120C80"/>
                          </a:solidFill>
                          <a:effectLst/>
                          <a:latin typeface="Arial" pitchFamily="-65" charset="0"/>
                          <a:ea typeface="Arial" pitchFamily="-65" charset="0"/>
                          <a:cs typeface="Arial" pitchFamily="-65" charset="0"/>
                        </a:rPr>
                        <a:t> IBMDEFAULTBP" </a:t>
                      </a:r>
                    </a:p>
                    <a:p>
                      <a:pPr marL="0" marR="0" lvl="0" indent="0" algn="l" defTabSz="449263" rtl="0" eaLnBrk="1" fontAlgn="base" latinLnBrk="0" hangingPunct="1">
                        <a:lnSpc>
                          <a:spcPct val="88000"/>
                        </a:lnSpc>
                        <a:spcBef>
                          <a:spcPts val="1000"/>
                        </a:spcBef>
                        <a:spcAft>
                          <a:spcPct val="0"/>
                        </a:spcAft>
                        <a:buClr>
                          <a:srgbClr val="120C80"/>
                        </a:buClr>
                        <a:buSzPct val="100000"/>
                        <a:buFont typeface="Arial" pitchFamily="-65" charset="0"/>
                        <a:buNone/>
                        <a:tabLst/>
                      </a:pPr>
                      <a:r>
                        <a:rPr kumimoji="0" lang="fr-FR" sz="1200" b="1" i="0" u="none" strike="noStrike" cap="none" normalizeH="0" baseline="0" dirty="0">
                          <a:ln>
                            <a:noFill/>
                          </a:ln>
                          <a:solidFill>
                            <a:srgbClr val="120C80"/>
                          </a:solidFill>
                          <a:effectLst/>
                          <a:latin typeface="Arial" pitchFamily="-65" charset="0"/>
                          <a:ea typeface="Arial" pitchFamily="-65" charset="0"/>
                          <a:cs typeface="Arial" pitchFamily="-65" charset="0"/>
                        </a:rPr>
                        <a:t>db2 "CREATE LARGE TABLESPACE TBS_REG PAGESIZE 8192 MANAGED BY DATABASE USING (FILE 'MY-CONTAINERS-PATH/TBS_REG' 64000) BUFFERPOOL BP1 EXTENTSIZE 32 PREFETCHSIZE 32 FILE SYSTEM CACHING DROPPED TABLE RECOVERY ON" </a:t>
                      </a:r>
                    </a:p>
                    <a:p>
                      <a:pPr marL="0" marR="0" lvl="0" indent="0" algn="l" defTabSz="449263" rtl="0" eaLnBrk="1" fontAlgn="base" latinLnBrk="0" hangingPunct="1">
                        <a:lnSpc>
                          <a:spcPct val="88000"/>
                        </a:lnSpc>
                        <a:spcBef>
                          <a:spcPts val="1000"/>
                        </a:spcBef>
                        <a:spcAft>
                          <a:spcPct val="0"/>
                        </a:spcAft>
                        <a:buClr>
                          <a:srgbClr val="120C80"/>
                        </a:buClr>
                        <a:buSzPct val="100000"/>
                        <a:buFont typeface="Arial" pitchFamily="-65" charset="0"/>
                        <a:buNone/>
                        <a:tabLst/>
                      </a:pPr>
                      <a:r>
                        <a:rPr kumimoji="0" lang="fr-FR" sz="1200" b="1" i="0" u="none" strike="noStrike" cap="none" normalizeH="0" baseline="0" dirty="0">
                          <a:ln>
                            <a:noFill/>
                          </a:ln>
                          <a:solidFill>
                            <a:srgbClr val="120C80"/>
                          </a:solidFill>
                          <a:effectLst/>
                          <a:latin typeface="Arial" pitchFamily="-65" charset="0"/>
                          <a:ea typeface="Arial" pitchFamily="-65" charset="0"/>
                          <a:cs typeface="Arial" pitchFamily="-65" charset="0"/>
                        </a:rPr>
                        <a:t>db2 "CREATE LARGE TABLESPACE TBS_IDX PAGESIZE 8192 MANAGED BY DATABASE USING (FILE 'MY-CONTAINERS-PATH/TBS_IDX' 64000) BUFFERPOOL BP1 EXTENTSIZE 32 PREFETCHSIZE 32 FILE SYSTEM CACHING DROPPED TABLE RECOVERY ON " </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6" name="Espace réservé du contenu 5"/>
          <p:cNvSpPr>
            <a:spLocks noGrp="1"/>
          </p:cNvSpPr>
          <p:nvPr>
            <p:ph idx="4294967295"/>
          </p:nvPr>
        </p:nvSpPr>
        <p:spPr>
          <a:xfrm>
            <a:off x="566738" y="728663"/>
            <a:ext cx="8191500" cy="1485900"/>
          </a:xfrm>
        </p:spPr>
        <p:txBody>
          <a:bodyPr/>
          <a:lstStyle/>
          <a:p>
            <a:pPr>
              <a:buFont typeface="Arial" pitchFamily="-65" charset="0"/>
              <a:buNone/>
            </a:pPr>
            <a:endParaRPr lang="en-US"/>
          </a:p>
          <a:p>
            <a:r>
              <a:rPr lang="en-US"/>
              <a:t>DB2 Updating database (1)</a:t>
            </a:r>
          </a:p>
          <a:p>
            <a:pPr>
              <a:buFont typeface="Arial" pitchFamily="-65" charset="0"/>
              <a:buNone/>
            </a:pPr>
            <a:endParaRPr lang="en-US"/>
          </a:p>
          <a:p>
            <a:pPr>
              <a:buFont typeface="Arial" pitchFamily="-65" charset="0"/>
              <a:buNone/>
            </a:pPr>
            <a:endParaRPr/>
          </a:p>
          <a:p>
            <a:pPr>
              <a:buFont typeface="Arial" pitchFamily="-65" charset="0"/>
              <a:buNone/>
            </a:pPr>
            <a:endParaRPr lang="en-US" smtClean="0"/>
          </a:p>
        </p:txBody>
      </p:sp>
      <p:sp>
        <p:nvSpPr>
          <p:cNvPr id="251907" name="Titre 1"/>
          <p:cNvSpPr>
            <a:spLocks/>
          </p:cNvSpPr>
          <p:nvPr/>
        </p:nvSpPr>
        <p:spPr bwMode="auto">
          <a:xfrm>
            <a:off x="768350" y="141288"/>
            <a:ext cx="8226425" cy="447675"/>
          </a:xfrm>
          <a:prstGeom prst="rect">
            <a:avLst/>
          </a:prstGeom>
          <a:noFill/>
          <a:ln w="9525">
            <a:noFill/>
            <a:miter lim="800000"/>
            <a:headEnd/>
            <a:tailEnd/>
          </a:ln>
        </p:spPr>
        <p:txBody>
          <a:bodyPr lIns="0" tIns="0" rIns="0" bIns="0" anchor="b">
            <a:prstTxWarp prst="textNoShape">
              <a:avLst/>
            </a:prstTxWarp>
          </a:bodyPr>
          <a:lstStyle/>
          <a:p>
            <a:pPr defTabSz="449263">
              <a:lnSpc>
                <a:spcPct val="90000"/>
              </a:lnSpc>
              <a:buClr>
                <a:srgbClr val="120C80"/>
              </a:buClr>
              <a:buSzPct val="100000"/>
              <a:buFont typeface="Arial" pitchFamily="-65" charset="0"/>
              <a:buNone/>
            </a:pPr>
            <a:r>
              <a:rPr lang="en-US" sz="2200" b="1"/>
              <a:t>Note about installation DB2 (Create Database)</a:t>
            </a:r>
          </a:p>
        </p:txBody>
      </p:sp>
      <p:graphicFrame>
        <p:nvGraphicFramePr>
          <p:cNvPr id="251932" name="Group 28"/>
          <p:cNvGraphicFramePr>
            <a:graphicFrameLocks noGrp="1"/>
          </p:cNvGraphicFramePr>
          <p:nvPr/>
        </p:nvGraphicFramePr>
        <p:xfrm>
          <a:off x="1106488" y="1628775"/>
          <a:ext cx="6526212" cy="4576977"/>
        </p:xfrm>
        <a:graphic>
          <a:graphicData uri="http://schemas.openxmlformats.org/drawingml/2006/table">
            <a:tbl>
              <a:tblPr/>
              <a:tblGrid>
                <a:gridCol w="6526212"/>
              </a:tblGrid>
              <a:tr h="3014663">
                <a:tc>
                  <a:txBody>
                    <a:bodyPr/>
                    <a:lstStyle/>
                    <a:p>
                      <a:pPr marL="0" marR="0" lvl="0" indent="0" algn="l" defTabSz="449263" rtl="0" eaLnBrk="1" fontAlgn="base" latinLnBrk="0" hangingPunct="1">
                        <a:lnSpc>
                          <a:spcPct val="88000"/>
                        </a:lnSpc>
                        <a:spcBef>
                          <a:spcPts val="1000"/>
                        </a:spcBef>
                        <a:spcAft>
                          <a:spcPct val="0"/>
                        </a:spcAft>
                        <a:buClr>
                          <a:srgbClr val="120C80"/>
                        </a:buClr>
                        <a:buSzPct val="100000"/>
                        <a:buFont typeface="Arial" pitchFamily="-65" charset="0"/>
                        <a:buNone/>
                        <a:tabLst/>
                      </a:pPr>
                      <a:r>
                        <a:rPr kumimoji="0" lang="fr-FR" sz="1200" b="1" i="0" u="none" strike="noStrike" cap="none" normalizeH="0" baseline="0" dirty="0">
                          <a:ln>
                            <a:noFill/>
                          </a:ln>
                          <a:solidFill>
                            <a:srgbClr val="120C80"/>
                          </a:solidFill>
                          <a:effectLst/>
                          <a:latin typeface="Arial" pitchFamily="-65" charset="0"/>
                          <a:ea typeface="Arial" pitchFamily="-65" charset="0"/>
                          <a:cs typeface="Arial" pitchFamily="-65" charset="0"/>
                        </a:rPr>
                        <a:t>db2 "update </a:t>
                      </a:r>
                      <a:r>
                        <a:rPr kumimoji="0" lang="fr-FR" sz="1200" b="1" i="0" u="none" strike="noStrike" cap="none" normalizeH="0" baseline="0" dirty="0" err="1">
                          <a:ln>
                            <a:noFill/>
                          </a:ln>
                          <a:solidFill>
                            <a:srgbClr val="120C80"/>
                          </a:solidFill>
                          <a:effectLst/>
                          <a:latin typeface="Arial" pitchFamily="-65" charset="0"/>
                          <a:ea typeface="Arial" pitchFamily="-65" charset="0"/>
                          <a:cs typeface="Arial" pitchFamily="-65" charset="0"/>
                        </a:rPr>
                        <a:t>dbcfg</a:t>
                      </a:r>
                      <a:r>
                        <a:rPr kumimoji="0" lang="fr-FR" sz="1200" b="1" i="0" u="none" strike="noStrike" cap="none" normalizeH="0" baseline="0" dirty="0">
                          <a:ln>
                            <a:noFill/>
                          </a:ln>
                          <a:solidFill>
                            <a:srgbClr val="120C80"/>
                          </a:solidFill>
                          <a:effectLst/>
                          <a:latin typeface="Arial" pitchFamily="-65" charset="0"/>
                          <a:ea typeface="Arial" pitchFamily="-65" charset="0"/>
                          <a:cs typeface="Arial" pitchFamily="-65" charset="0"/>
                        </a:rPr>
                        <a:t> for MY-V6-DATABASE </a:t>
                      </a:r>
                      <a:r>
                        <a:rPr kumimoji="0" lang="fr-FR" sz="1200" b="1" i="0" u="none" strike="noStrike" cap="none" normalizeH="0" baseline="0" dirty="0" err="1">
                          <a:ln>
                            <a:noFill/>
                          </a:ln>
                          <a:solidFill>
                            <a:srgbClr val="120C80"/>
                          </a:solidFill>
                          <a:effectLst/>
                          <a:latin typeface="Arial" pitchFamily="-65" charset="0"/>
                          <a:ea typeface="Arial" pitchFamily="-65" charset="0"/>
                          <a:cs typeface="Arial" pitchFamily="-65" charset="0"/>
                        </a:rPr>
                        <a:t>using</a:t>
                      </a:r>
                      <a:r>
                        <a:rPr kumimoji="0" lang="fr-FR" sz="1200" b="1" i="0" u="none" strike="noStrike" cap="none" normalizeH="0" baseline="0" dirty="0">
                          <a:ln>
                            <a:noFill/>
                          </a:ln>
                          <a:solidFill>
                            <a:srgbClr val="120C80"/>
                          </a:solidFill>
                          <a:effectLst/>
                          <a:latin typeface="Arial" pitchFamily="-65" charset="0"/>
                          <a:ea typeface="Arial" pitchFamily="-65" charset="0"/>
                          <a:cs typeface="Arial" pitchFamily="-65" charset="0"/>
                        </a:rPr>
                        <a:t> SHEAPTHRES_SHR</a:t>
                      </a:r>
                      <a:r>
                        <a:rPr kumimoji="0" lang="fr-FR" sz="1200" b="1" i="0" u="none" strike="noStrike" cap="none" normalizeH="0" baseline="0" dirty="0" smtClean="0">
                          <a:ln>
                            <a:noFill/>
                          </a:ln>
                          <a:solidFill>
                            <a:srgbClr val="120C80"/>
                          </a:solidFill>
                          <a:effectLst/>
                          <a:latin typeface="Arial" pitchFamily="-65" charset="0"/>
                          <a:ea typeface="Arial" pitchFamily="-65" charset="0"/>
                          <a:cs typeface="Arial" pitchFamily="-65" charset="0"/>
                        </a:rPr>
                        <a:t> AUTOMATIC" </a:t>
                      </a:r>
                      <a:endParaRPr kumimoji="0" lang="fr-FR" sz="1200" b="1" i="0" u="none" strike="noStrike" cap="none" normalizeH="0" baseline="0" dirty="0">
                        <a:ln>
                          <a:noFill/>
                        </a:ln>
                        <a:solidFill>
                          <a:srgbClr val="120C80"/>
                        </a:solidFill>
                        <a:effectLst/>
                        <a:latin typeface="Arial" pitchFamily="-65" charset="0"/>
                        <a:ea typeface="Arial" pitchFamily="-65" charset="0"/>
                        <a:cs typeface="Arial" pitchFamily="-65" charset="0"/>
                      </a:endParaRPr>
                    </a:p>
                    <a:p>
                      <a:pPr marL="0" marR="0" lvl="0" indent="0" algn="l" defTabSz="449263" rtl="0" eaLnBrk="1" fontAlgn="base" latinLnBrk="0" hangingPunct="1">
                        <a:lnSpc>
                          <a:spcPct val="88000"/>
                        </a:lnSpc>
                        <a:spcBef>
                          <a:spcPts val="1000"/>
                        </a:spcBef>
                        <a:spcAft>
                          <a:spcPct val="0"/>
                        </a:spcAft>
                        <a:buClr>
                          <a:srgbClr val="120C80"/>
                        </a:buClr>
                        <a:buSzPct val="100000"/>
                        <a:buFont typeface="Arial" pitchFamily="-65" charset="0"/>
                        <a:buNone/>
                        <a:tabLst/>
                      </a:pPr>
                      <a:r>
                        <a:rPr kumimoji="0" lang="fr-FR" sz="1200" b="1" i="0" u="none" strike="noStrike" cap="none" normalizeH="0" baseline="0" dirty="0">
                          <a:ln>
                            <a:noFill/>
                          </a:ln>
                          <a:solidFill>
                            <a:srgbClr val="120C80"/>
                          </a:solidFill>
                          <a:effectLst/>
                          <a:latin typeface="Arial" pitchFamily="-65" charset="0"/>
                          <a:ea typeface="Arial" pitchFamily="-65" charset="0"/>
                          <a:cs typeface="Arial" pitchFamily="-65" charset="0"/>
                        </a:rPr>
                        <a:t>db2 "update </a:t>
                      </a:r>
                      <a:r>
                        <a:rPr kumimoji="0" lang="fr-FR" sz="1200" b="1" i="0" u="none" strike="noStrike" cap="none" normalizeH="0" baseline="0" dirty="0" err="1">
                          <a:ln>
                            <a:noFill/>
                          </a:ln>
                          <a:solidFill>
                            <a:srgbClr val="120C80"/>
                          </a:solidFill>
                          <a:effectLst/>
                          <a:latin typeface="Arial" pitchFamily="-65" charset="0"/>
                          <a:ea typeface="Arial" pitchFamily="-65" charset="0"/>
                          <a:cs typeface="Arial" pitchFamily="-65" charset="0"/>
                        </a:rPr>
                        <a:t>dbcfg</a:t>
                      </a:r>
                      <a:r>
                        <a:rPr kumimoji="0" lang="fr-FR" sz="1200" b="1" i="0" u="none" strike="noStrike" cap="none" normalizeH="0" baseline="0" dirty="0">
                          <a:ln>
                            <a:noFill/>
                          </a:ln>
                          <a:solidFill>
                            <a:srgbClr val="120C80"/>
                          </a:solidFill>
                          <a:effectLst/>
                          <a:latin typeface="Arial" pitchFamily="-65" charset="0"/>
                          <a:ea typeface="Arial" pitchFamily="-65" charset="0"/>
                          <a:cs typeface="Arial" pitchFamily="-65" charset="0"/>
                        </a:rPr>
                        <a:t> for MY-V6-DATABASE </a:t>
                      </a:r>
                      <a:r>
                        <a:rPr kumimoji="0" lang="fr-FR" sz="1200" b="1" i="0" u="none" strike="noStrike" cap="none" normalizeH="0" baseline="0" dirty="0" err="1">
                          <a:ln>
                            <a:noFill/>
                          </a:ln>
                          <a:solidFill>
                            <a:srgbClr val="120C80"/>
                          </a:solidFill>
                          <a:effectLst/>
                          <a:latin typeface="Arial" pitchFamily="-65" charset="0"/>
                          <a:ea typeface="Arial" pitchFamily="-65" charset="0"/>
                          <a:cs typeface="Arial" pitchFamily="-65" charset="0"/>
                        </a:rPr>
                        <a:t>using</a:t>
                      </a:r>
                      <a:r>
                        <a:rPr kumimoji="0" lang="fr-FR" sz="1200" b="1" i="0" u="none" strike="noStrike" cap="none" normalizeH="0" baseline="0" dirty="0">
                          <a:ln>
                            <a:noFill/>
                          </a:ln>
                          <a:solidFill>
                            <a:srgbClr val="120C80"/>
                          </a:solidFill>
                          <a:effectLst/>
                          <a:latin typeface="Arial" pitchFamily="-65" charset="0"/>
                          <a:ea typeface="Arial" pitchFamily="-65" charset="0"/>
                          <a:cs typeface="Arial" pitchFamily="-65" charset="0"/>
                        </a:rPr>
                        <a:t> SORTHEAP 8000" </a:t>
                      </a:r>
                    </a:p>
                    <a:p>
                      <a:pPr marL="0" marR="0" lvl="0" indent="0" algn="l" defTabSz="449263" rtl="0" eaLnBrk="1" fontAlgn="base" latinLnBrk="0" hangingPunct="1">
                        <a:lnSpc>
                          <a:spcPct val="88000"/>
                        </a:lnSpc>
                        <a:spcBef>
                          <a:spcPts val="1000"/>
                        </a:spcBef>
                        <a:spcAft>
                          <a:spcPct val="0"/>
                        </a:spcAft>
                        <a:buClr>
                          <a:srgbClr val="120C80"/>
                        </a:buClr>
                        <a:buSzPct val="100000"/>
                        <a:buFont typeface="Arial" pitchFamily="-65" charset="0"/>
                        <a:buNone/>
                        <a:tabLst/>
                      </a:pPr>
                      <a:r>
                        <a:rPr kumimoji="0" lang="fr-FR" sz="1200" b="1" i="0" u="none" strike="noStrike" cap="none" normalizeH="0" baseline="0" dirty="0">
                          <a:ln>
                            <a:noFill/>
                          </a:ln>
                          <a:solidFill>
                            <a:srgbClr val="120C80"/>
                          </a:solidFill>
                          <a:effectLst/>
                          <a:latin typeface="Arial" pitchFamily="-65" charset="0"/>
                          <a:ea typeface="Arial" pitchFamily="-65" charset="0"/>
                          <a:cs typeface="Arial" pitchFamily="-65" charset="0"/>
                        </a:rPr>
                        <a:t>db2 "update </a:t>
                      </a:r>
                      <a:r>
                        <a:rPr kumimoji="0" lang="fr-FR" sz="1200" b="1" i="0" u="none" strike="noStrike" cap="none" normalizeH="0" baseline="0" dirty="0" err="1">
                          <a:ln>
                            <a:noFill/>
                          </a:ln>
                          <a:solidFill>
                            <a:srgbClr val="120C80"/>
                          </a:solidFill>
                          <a:effectLst/>
                          <a:latin typeface="Arial" pitchFamily="-65" charset="0"/>
                          <a:ea typeface="Arial" pitchFamily="-65" charset="0"/>
                          <a:cs typeface="Arial" pitchFamily="-65" charset="0"/>
                        </a:rPr>
                        <a:t>dbcfg</a:t>
                      </a:r>
                      <a:r>
                        <a:rPr kumimoji="0" lang="fr-FR" sz="1200" b="1" i="0" u="none" strike="noStrike" cap="none" normalizeH="0" baseline="0" dirty="0">
                          <a:ln>
                            <a:noFill/>
                          </a:ln>
                          <a:solidFill>
                            <a:srgbClr val="120C80"/>
                          </a:solidFill>
                          <a:effectLst/>
                          <a:latin typeface="Arial" pitchFamily="-65" charset="0"/>
                          <a:ea typeface="Arial" pitchFamily="-65" charset="0"/>
                          <a:cs typeface="Arial" pitchFamily="-65" charset="0"/>
                        </a:rPr>
                        <a:t> for MY-V6-DATABASE </a:t>
                      </a:r>
                      <a:r>
                        <a:rPr kumimoji="0" lang="fr-FR" sz="1200" b="1" i="0" u="none" strike="noStrike" cap="none" normalizeH="0" baseline="0" dirty="0" err="1">
                          <a:ln>
                            <a:noFill/>
                          </a:ln>
                          <a:solidFill>
                            <a:srgbClr val="120C80"/>
                          </a:solidFill>
                          <a:effectLst/>
                          <a:latin typeface="Arial" pitchFamily="-65" charset="0"/>
                          <a:ea typeface="Arial" pitchFamily="-65" charset="0"/>
                          <a:cs typeface="Arial" pitchFamily="-65" charset="0"/>
                        </a:rPr>
                        <a:t>using</a:t>
                      </a:r>
                      <a:r>
                        <a:rPr kumimoji="0" lang="fr-FR" sz="1200" b="1" i="0" u="none" strike="noStrike" cap="none" normalizeH="0" baseline="0" dirty="0">
                          <a:ln>
                            <a:noFill/>
                          </a:ln>
                          <a:solidFill>
                            <a:srgbClr val="120C80"/>
                          </a:solidFill>
                          <a:effectLst/>
                          <a:latin typeface="Arial" pitchFamily="-65" charset="0"/>
                          <a:ea typeface="Arial" pitchFamily="-65" charset="0"/>
                          <a:cs typeface="Arial" pitchFamily="-65" charset="0"/>
                        </a:rPr>
                        <a:t> NUM_IOCLEANERS 20" </a:t>
                      </a:r>
                    </a:p>
                    <a:p>
                      <a:pPr marL="0" marR="0" lvl="0" indent="0" algn="l" defTabSz="449263" rtl="0" eaLnBrk="1" fontAlgn="base" latinLnBrk="0" hangingPunct="1">
                        <a:lnSpc>
                          <a:spcPct val="88000"/>
                        </a:lnSpc>
                        <a:spcBef>
                          <a:spcPts val="1000"/>
                        </a:spcBef>
                        <a:spcAft>
                          <a:spcPct val="0"/>
                        </a:spcAft>
                        <a:buClr>
                          <a:srgbClr val="120C80"/>
                        </a:buClr>
                        <a:buSzPct val="100000"/>
                        <a:buFont typeface="Arial" pitchFamily="-65" charset="0"/>
                        <a:buNone/>
                        <a:tabLst/>
                      </a:pPr>
                      <a:r>
                        <a:rPr kumimoji="0" lang="fr-FR" sz="1200" b="1" i="0" u="none" strike="noStrike" cap="none" normalizeH="0" baseline="0" dirty="0">
                          <a:ln>
                            <a:noFill/>
                          </a:ln>
                          <a:solidFill>
                            <a:srgbClr val="120C80"/>
                          </a:solidFill>
                          <a:effectLst/>
                          <a:latin typeface="Arial" pitchFamily="-65" charset="0"/>
                          <a:ea typeface="Arial" pitchFamily="-65" charset="0"/>
                          <a:cs typeface="Arial" pitchFamily="-65" charset="0"/>
                        </a:rPr>
                        <a:t>db2 "update </a:t>
                      </a:r>
                      <a:r>
                        <a:rPr kumimoji="0" lang="fr-FR" sz="1200" b="1" i="0" u="none" strike="noStrike" cap="none" normalizeH="0" baseline="0" dirty="0" err="1">
                          <a:ln>
                            <a:noFill/>
                          </a:ln>
                          <a:solidFill>
                            <a:srgbClr val="120C80"/>
                          </a:solidFill>
                          <a:effectLst/>
                          <a:latin typeface="Arial" pitchFamily="-65" charset="0"/>
                          <a:ea typeface="Arial" pitchFamily="-65" charset="0"/>
                          <a:cs typeface="Arial" pitchFamily="-65" charset="0"/>
                        </a:rPr>
                        <a:t>dbcfg</a:t>
                      </a:r>
                      <a:r>
                        <a:rPr kumimoji="0" lang="fr-FR" sz="1200" b="1" i="0" u="none" strike="noStrike" cap="none" normalizeH="0" baseline="0" dirty="0">
                          <a:ln>
                            <a:noFill/>
                          </a:ln>
                          <a:solidFill>
                            <a:srgbClr val="120C80"/>
                          </a:solidFill>
                          <a:effectLst/>
                          <a:latin typeface="Arial" pitchFamily="-65" charset="0"/>
                          <a:ea typeface="Arial" pitchFamily="-65" charset="0"/>
                          <a:cs typeface="Arial" pitchFamily="-65" charset="0"/>
                        </a:rPr>
                        <a:t> for MY-V6-DATABASE </a:t>
                      </a:r>
                      <a:r>
                        <a:rPr kumimoji="0" lang="fr-FR" sz="1200" b="1" i="0" u="none" strike="noStrike" cap="none" normalizeH="0" baseline="0" dirty="0" err="1">
                          <a:ln>
                            <a:noFill/>
                          </a:ln>
                          <a:solidFill>
                            <a:srgbClr val="120C80"/>
                          </a:solidFill>
                          <a:effectLst/>
                          <a:latin typeface="Arial" pitchFamily="-65" charset="0"/>
                          <a:ea typeface="Arial" pitchFamily="-65" charset="0"/>
                          <a:cs typeface="Arial" pitchFamily="-65" charset="0"/>
                        </a:rPr>
                        <a:t>using</a:t>
                      </a:r>
                      <a:r>
                        <a:rPr kumimoji="0" lang="fr-FR" sz="1200" b="1" i="0" u="none" strike="noStrike" cap="none" normalizeH="0" baseline="0" dirty="0">
                          <a:ln>
                            <a:noFill/>
                          </a:ln>
                          <a:solidFill>
                            <a:srgbClr val="120C80"/>
                          </a:solidFill>
                          <a:effectLst/>
                          <a:latin typeface="Arial" pitchFamily="-65" charset="0"/>
                          <a:ea typeface="Arial" pitchFamily="-65" charset="0"/>
                          <a:cs typeface="Arial" pitchFamily="-65" charset="0"/>
                        </a:rPr>
                        <a:t> NUM_IOSERVERS 10" </a:t>
                      </a:r>
                    </a:p>
                    <a:p>
                      <a:pPr marL="0" marR="0" lvl="0" indent="0" algn="l" defTabSz="449263" rtl="0" eaLnBrk="1" fontAlgn="base" latinLnBrk="0" hangingPunct="1">
                        <a:lnSpc>
                          <a:spcPct val="88000"/>
                        </a:lnSpc>
                        <a:spcBef>
                          <a:spcPts val="1000"/>
                        </a:spcBef>
                        <a:spcAft>
                          <a:spcPct val="0"/>
                        </a:spcAft>
                        <a:buClr>
                          <a:srgbClr val="120C80"/>
                        </a:buClr>
                        <a:buSzPct val="100000"/>
                        <a:buFont typeface="Arial" pitchFamily="-65" charset="0"/>
                        <a:buNone/>
                        <a:tabLst/>
                      </a:pPr>
                      <a:r>
                        <a:rPr kumimoji="0" lang="fr-FR" sz="1200" b="1" i="0" u="none" strike="noStrike" cap="none" normalizeH="0" baseline="0" dirty="0">
                          <a:ln>
                            <a:noFill/>
                          </a:ln>
                          <a:solidFill>
                            <a:srgbClr val="120C80"/>
                          </a:solidFill>
                          <a:effectLst/>
                          <a:latin typeface="Arial" pitchFamily="-65" charset="0"/>
                          <a:ea typeface="Arial" pitchFamily="-65" charset="0"/>
                          <a:cs typeface="Arial" pitchFamily="-65" charset="0"/>
                        </a:rPr>
                        <a:t>db2 "update </a:t>
                      </a:r>
                      <a:r>
                        <a:rPr kumimoji="0" lang="fr-FR" sz="1200" b="1" i="0" u="none" strike="noStrike" cap="none" normalizeH="0" baseline="0" dirty="0" err="1">
                          <a:ln>
                            <a:noFill/>
                          </a:ln>
                          <a:solidFill>
                            <a:srgbClr val="120C80"/>
                          </a:solidFill>
                          <a:effectLst/>
                          <a:latin typeface="Arial" pitchFamily="-65" charset="0"/>
                          <a:ea typeface="Arial" pitchFamily="-65" charset="0"/>
                          <a:cs typeface="Arial" pitchFamily="-65" charset="0"/>
                        </a:rPr>
                        <a:t>dbcfg</a:t>
                      </a:r>
                      <a:r>
                        <a:rPr kumimoji="0" lang="fr-FR" sz="1200" b="1" i="0" u="none" strike="noStrike" cap="none" normalizeH="0" baseline="0" dirty="0">
                          <a:ln>
                            <a:noFill/>
                          </a:ln>
                          <a:solidFill>
                            <a:srgbClr val="120C80"/>
                          </a:solidFill>
                          <a:effectLst/>
                          <a:latin typeface="Arial" pitchFamily="-65" charset="0"/>
                          <a:ea typeface="Arial" pitchFamily="-65" charset="0"/>
                          <a:cs typeface="Arial" pitchFamily="-65" charset="0"/>
                        </a:rPr>
                        <a:t> for MY-V6-DATABASE </a:t>
                      </a:r>
                      <a:r>
                        <a:rPr kumimoji="0" lang="fr-FR" sz="1200" b="1" i="0" u="none" strike="noStrike" cap="none" normalizeH="0" baseline="0" dirty="0" err="1">
                          <a:ln>
                            <a:noFill/>
                          </a:ln>
                          <a:solidFill>
                            <a:srgbClr val="120C80"/>
                          </a:solidFill>
                          <a:effectLst/>
                          <a:latin typeface="Arial" pitchFamily="-65" charset="0"/>
                          <a:ea typeface="Arial" pitchFamily="-65" charset="0"/>
                          <a:cs typeface="Arial" pitchFamily="-65" charset="0"/>
                        </a:rPr>
                        <a:t>using</a:t>
                      </a:r>
                      <a:r>
                        <a:rPr kumimoji="0" lang="fr-FR" sz="1200" b="1" i="0" u="none" strike="noStrike" cap="none" normalizeH="0" baseline="0" dirty="0">
                          <a:ln>
                            <a:noFill/>
                          </a:ln>
                          <a:solidFill>
                            <a:srgbClr val="120C80"/>
                          </a:solidFill>
                          <a:effectLst/>
                          <a:latin typeface="Arial" pitchFamily="-65" charset="0"/>
                          <a:ea typeface="Arial" pitchFamily="-65" charset="0"/>
                          <a:cs typeface="Arial" pitchFamily="-65" charset="0"/>
                        </a:rPr>
                        <a:t> MAXAPPLS 200" </a:t>
                      </a:r>
                    </a:p>
                    <a:p>
                      <a:pPr marL="0" marR="0" lvl="0" indent="0" algn="l" defTabSz="449263" rtl="0" eaLnBrk="1" fontAlgn="base" latinLnBrk="0" hangingPunct="1">
                        <a:lnSpc>
                          <a:spcPct val="88000"/>
                        </a:lnSpc>
                        <a:spcBef>
                          <a:spcPts val="1000"/>
                        </a:spcBef>
                        <a:spcAft>
                          <a:spcPct val="0"/>
                        </a:spcAft>
                        <a:buClr>
                          <a:srgbClr val="120C80"/>
                        </a:buClr>
                        <a:buSzPct val="100000"/>
                        <a:buFont typeface="Arial" pitchFamily="-65" charset="0"/>
                        <a:buNone/>
                        <a:tabLst/>
                      </a:pPr>
                      <a:r>
                        <a:rPr kumimoji="0" lang="fr-FR" sz="1200" b="1" i="0" u="none" strike="noStrike" cap="none" normalizeH="0" baseline="0" dirty="0">
                          <a:ln>
                            <a:noFill/>
                          </a:ln>
                          <a:solidFill>
                            <a:srgbClr val="120C80"/>
                          </a:solidFill>
                          <a:effectLst/>
                          <a:latin typeface="Arial" pitchFamily="-65" charset="0"/>
                          <a:ea typeface="Arial" pitchFamily="-65" charset="0"/>
                          <a:cs typeface="Arial" pitchFamily="-65" charset="0"/>
                        </a:rPr>
                        <a:t>db2 "update </a:t>
                      </a:r>
                      <a:r>
                        <a:rPr kumimoji="0" lang="fr-FR" sz="1200" b="1" i="0" u="none" strike="noStrike" cap="none" normalizeH="0" baseline="0" dirty="0" err="1">
                          <a:ln>
                            <a:noFill/>
                          </a:ln>
                          <a:solidFill>
                            <a:srgbClr val="120C80"/>
                          </a:solidFill>
                          <a:effectLst/>
                          <a:latin typeface="Arial" pitchFamily="-65" charset="0"/>
                          <a:ea typeface="Arial" pitchFamily="-65" charset="0"/>
                          <a:cs typeface="Arial" pitchFamily="-65" charset="0"/>
                        </a:rPr>
                        <a:t>dbcfg</a:t>
                      </a:r>
                      <a:r>
                        <a:rPr kumimoji="0" lang="fr-FR" sz="1200" b="1" i="0" u="none" strike="noStrike" cap="none" normalizeH="0" baseline="0" dirty="0">
                          <a:ln>
                            <a:noFill/>
                          </a:ln>
                          <a:solidFill>
                            <a:srgbClr val="120C80"/>
                          </a:solidFill>
                          <a:effectLst/>
                          <a:latin typeface="Arial" pitchFamily="-65" charset="0"/>
                          <a:ea typeface="Arial" pitchFamily="-65" charset="0"/>
                          <a:cs typeface="Arial" pitchFamily="-65" charset="0"/>
                        </a:rPr>
                        <a:t> for MY-V6-DATABASE </a:t>
                      </a:r>
                      <a:r>
                        <a:rPr kumimoji="0" lang="fr-FR" sz="1200" b="1" i="0" u="none" strike="noStrike" cap="none" normalizeH="0" baseline="0" dirty="0" err="1">
                          <a:ln>
                            <a:noFill/>
                          </a:ln>
                          <a:solidFill>
                            <a:srgbClr val="120C80"/>
                          </a:solidFill>
                          <a:effectLst/>
                          <a:latin typeface="Arial" pitchFamily="-65" charset="0"/>
                          <a:ea typeface="Arial" pitchFamily="-65" charset="0"/>
                          <a:cs typeface="Arial" pitchFamily="-65" charset="0"/>
                        </a:rPr>
                        <a:t>using</a:t>
                      </a:r>
                      <a:r>
                        <a:rPr kumimoji="0" lang="fr-FR" sz="1200" b="1" i="0" u="none" strike="noStrike" cap="none" normalizeH="0" baseline="0" dirty="0">
                          <a:ln>
                            <a:noFill/>
                          </a:ln>
                          <a:solidFill>
                            <a:srgbClr val="120C80"/>
                          </a:solidFill>
                          <a:effectLst/>
                          <a:latin typeface="Arial" pitchFamily="-65" charset="0"/>
                          <a:ea typeface="Arial" pitchFamily="-65" charset="0"/>
                          <a:cs typeface="Arial" pitchFamily="-65" charset="0"/>
                        </a:rPr>
                        <a:t> BUFFPAGE</a:t>
                      </a:r>
                      <a:r>
                        <a:rPr kumimoji="0" lang="fr-FR" sz="1200" b="1" i="0" u="none" strike="noStrike" cap="none" normalizeH="0" baseline="0" dirty="0" smtClean="0">
                          <a:ln>
                            <a:noFill/>
                          </a:ln>
                          <a:solidFill>
                            <a:srgbClr val="120C80"/>
                          </a:solidFill>
                          <a:effectLst/>
                          <a:latin typeface="Arial" pitchFamily="-65" charset="0"/>
                          <a:ea typeface="Arial" pitchFamily="-65" charset="0"/>
                          <a:cs typeface="Arial" pitchFamily="-65" charset="0"/>
                        </a:rPr>
                        <a:t> 50000</a:t>
                      </a:r>
                      <a:r>
                        <a:rPr kumimoji="0" lang="fr-FR" sz="1200" b="1" i="0" u="none" strike="noStrike" cap="none" normalizeH="0" baseline="0" dirty="0">
                          <a:ln>
                            <a:noFill/>
                          </a:ln>
                          <a:solidFill>
                            <a:srgbClr val="120C80"/>
                          </a:solidFill>
                          <a:effectLst/>
                          <a:latin typeface="Arial" pitchFamily="-65" charset="0"/>
                          <a:ea typeface="Arial" pitchFamily="-65" charset="0"/>
                          <a:cs typeface="Arial" pitchFamily="-65" charset="0"/>
                        </a:rPr>
                        <a:t>" </a:t>
                      </a:r>
                    </a:p>
                    <a:p>
                      <a:pPr marL="0" marR="0" lvl="0" indent="0" algn="l" defTabSz="449263" rtl="0" eaLnBrk="1" fontAlgn="base" latinLnBrk="0" hangingPunct="1">
                        <a:lnSpc>
                          <a:spcPct val="88000"/>
                        </a:lnSpc>
                        <a:spcBef>
                          <a:spcPts val="1000"/>
                        </a:spcBef>
                        <a:spcAft>
                          <a:spcPct val="0"/>
                        </a:spcAft>
                        <a:buClr>
                          <a:srgbClr val="120C80"/>
                        </a:buClr>
                        <a:buSzPct val="100000"/>
                        <a:buFont typeface="Arial" pitchFamily="-65" charset="0"/>
                        <a:buNone/>
                        <a:tabLst/>
                      </a:pPr>
                      <a:r>
                        <a:rPr kumimoji="0" lang="fr-FR" sz="1200" b="1" i="0" u="none" strike="noStrike" cap="none" normalizeH="0" baseline="0" dirty="0">
                          <a:ln>
                            <a:noFill/>
                          </a:ln>
                          <a:solidFill>
                            <a:srgbClr val="120C80"/>
                          </a:solidFill>
                          <a:effectLst/>
                          <a:latin typeface="Arial" pitchFamily="-65" charset="0"/>
                          <a:ea typeface="Arial" pitchFamily="-65" charset="0"/>
                          <a:cs typeface="Arial" pitchFamily="-65" charset="0"/>
                        </a:rPr>
                        <a:t>db2 "update </a:t>
                      </a:r>
                      <a:r>
                        <a:rPr kumimoji="0" lang="fr-FR" sz="1200" b="1" i="0" u="none" strike="noStrike" cap="none" normalizeH="0" baseline="0" dirty="0" err="1">
                          <a:ln>
                            <a:noFill/>
                          </a:ln>
                          <a:solidFill>
                            <a:srgbClr val="120C80"/>
                          </a:solidFill>
                          <a:effectLst/>
                          <a:latin typeface="Arial" pitchFamily="-65" charset="0"/>
                          <a:ea typeface="Arial" pitchFamily="-65" charset="0"/>
                          <a:cs typeface="Arial" pitchFamily="-65" charset="0"/>
                        </a:rPr>
                        <a:t>dbcfg</a:t>
                      </a:r>
                      <a:r>
                        <a:rPr kumimoji="0" lang="fr-FR" sz="1200" b="1" i="0" u="none" strike="noStrike" cap="none" normalizeH="0" baseline="0" dirty="0">
                          <a:ln>
                            <a:noFill/>
                          </a:ln>
                          <a:solidFill>
                            <a:srgbClr val="120C80"/>
                          </a:solidFill>
                          <a:effectLst/>
                          <a:latin typeface="Arial" pitchFamily="-65" charset="0"/>
                          <a:ea typeface="Arial" pitchFamily="-65" charset="0"/>
                          <a:cs typeface="Arial" pitchFamily="-65" charset="0"/>
                        </a:rPr>
                        <a:t> for MY-V6-DATABASE </a:t>
                      </a:r>
                      <a:r>
                        <a:rPr kumimoji="0" lang="fr-FR" sz="1200" b="1" i="0" u="none" strike="noStrike" cap="none" normalizeH="0" baseline="0" dirty="0" err="1">
                          <a:ln>
                            <a:noFill/>
                          </a:ln>
                          <a:solidFill>
                            <a:srgbClr val="120C80"/>
                          </a:solidFill>
                          <a:effectLst/>
                          <a:latin typeface="Arial" pitchFamily="-65" charset="0"/>
                          <a:ea typeface="Arial" pitchFamily="-65" charset="0"/>
                          <a:cs typeface="Arial" pitchFamily="-65" charset="0"/>
                        </a:rPr>
                        <a:t>using</a:t>
                      </a:r>
                      <a:r>
                        <a:rPr kumimoji="0" lang="fr-FR" sz="1200" b="1" i="0" u="none" strike="noStrike" cap="none" normalizeH="0" baseline="0" dirty="0">
                          <a:ln>
                            <a:noFill/>
                          </a:ln>
                          <a:solidFill>
                            <a:srgbClr val="120C80"/>
                          </a:solidFill>
                          <a:effectLst/>
                          <a:latin typeface="Arial" pitchFamily="-65" charset="0"/>
                          <a:ea typeface="Arial" pitchFamily="-65" charset="0"/>
                          <a:cs typeface="Arial" pitchFamily="-65" charset="0"/>
                        </a:rPr>
                        <a:t> LOGFILSIZ 16000" </a:t>
                      </a:r>
                    </a:p>
                    <a:p>
                      <a:pPr marL="0" marR="0" lvl="0" indent="0" algn="l" defTabSz="449263" rtl="0" eaLnBrk="1" fontAlgn="base" latinLnBrk="0" hangingPunct="1">
                        <a:lnSpc>
                          <a:spcPct val="88000"/>
                        </a:lnSpc>
                        <a:spcBef>
                          <a:spcPts val="1000"/>
                        </a:spcBef>
                        <a:spcAft>
                          <a:spcPct val="0"/>
                        </a:spcAft>
                        <a:buClr>
                          <a:srgbClr val="120C80"/>
                        </a:buClr>
                        <a:buSzPct val="100000"/>
                        <a:buFont typeface="Arial" pitchFamily="-65" charset="0"/>
                        <a:buNone/>
                        <a:tabLst/>
                      </a:pPr>
                      <a:r>
                        <a:rPr kumimoji="0" lang="fr-FR" sz="1200" b="1" i="0" u="none" strike="noStrike" cap="none" normalizeH="0" baseline="0" dirty="0">
                          <a:ln>
                            <a:noFill/>
                          </a:ln>
                          <a:solidFill>
                            <a:srgbClr val="120C80"/>
                          </a:solidFill>
                          <a:effectLst/>
                          <a:latin typeface="Arial" pitchFamily="-65" charset="0"/>
                          <a:ea typeface="Arial" pitchFamily="-65" charset="0"/>
                          <a:cs typeface="Arial" pitchFamily="-65" charset="0"/>
                        </a:rPr>
                        <a:t>db2 "update </a:t>
                      </a:r>
                      <a:r>
                        <a:rPr kumimoji="0" lang="fr-FR" sz="1200" b="1" i="0" u="none" strike="noStrike" cap="none" normalizeH="0" baseline="0" dirty="0" err="1">
                          <a:ln>
                            <a:noFill/>
                          </a:ln>
                          <a:solidFill>
                            <a:srgbClr val="120C80"/>
                          </a:solidFill>
                          <a:effectLst/>
                          <a:latin typeface="Arial" pitchFamily="-65" charset="0"/>
                          <a:ea typeface="Arial" pitchFamily="-65" charset="0"/>
                          <a:cs typeface="Arial" pitchFamily="-65" charset="0"/>
                        </a:rPr>
                        <a:t>dbcfg</a:t>
                      </a:r>
                      <a:r>
                        <a:rPr kumimoji="0" lang="fr-FR" sz="1200" b="1" i="0" u="none" strike="noStrike" cap="none" normalizeH="0" baseline="0" dirty="0">
                          <a:ln>
                            <a:noFill/>
                          </a:ln>
                          <a:solidFill>
                            <a:srgbClr val="120C80"/>
                          </a:solidFill>
                          <a:effectLst/>
                          <a:latin typeface="Arial" pitchFamily="-65" charset="0"/>
                          <a:ea typeface="Arial" pitchFamily="-65" charset="0"/>
                          <a:cs typeface="Arial" pitchFamily="-65" charset="0"/>
                        </a:rPr>
                        <a:t> for MY-V6-DATABASE </a:t>
                      </a:r>
                      <a:r>
                        <a:rPr kumimoji="0" lang="fr-FR" sz="1200" b="1" i="0" u="none" strike="noStrike" cap="none" normalizeH="0" baseline="0" dirty="0" err="1">
                          <a:ln>
                            <a:noFill/>
                          </a:ln>
                          <a:solidFill>
                            <a:srgbClr val="120C80"/>
                          </a:solidFill>
                          <a:effectLst/>
                          <a:latin typeface="Arial" pitchFamily="-65" charset="0"/>
                          <a:ea typeface="Arial" pitchFamily="-65" charset="0"/>
                          <a:cs typeface="Arial" pitchFamily="-65" charset="0"/>
                        </a:rPr>
                        <a:t>using</a:t>
                      </a:r>
                      <a:r>
                        <a:rPr kumimoji="0" lang="fr-FR" sz="1200" b="1" i="0" u="none" strike="noStrike" cap="none" normalizeH="0" baseline="0" dirty="0">
                          <a:ln>
                            <a:noFill/>
                          </a:ln>
                          <a:solidFill>
                            <a:srgbClr val="120C80"/>
                          </a:solidFill>
                          <a:effectLst/>
                          <a:latin typeface="Arial" pitchFamily="-65" charset="0"/>
                          <a:ea typeface="Arial" pitchFamily="-65" charset="0"/>
                          <a:cs typeface="Arial" pitchFamily="-65" charset="0"/>
                        </a:rPr>
                        <a:t> APPLHEAPSZ 8192" </a:t>
                      </a:r>
                    </a:p>
                    <a:p>
                      <a:pPr marL="0" marR="0" lvl="0" indent="0" algn="l" defTabSz="449263" rtl="0" eaLnBrk="1" fontAlgn="base" latinLnBrk="0" hangingPunct="1">
                        <a:lnSpc>
                          <a:spcPct val="88000"/>
                        </a:lnSpc>
                        <a:spcBef>
                          <a:spcPts val="1000"/>
                        </a:spcBef>
                        <a:spcAft>
                          <a:spcPct val="0"/>
                        </a:spcAft>
                        <a:buClr>
                          <a:srgbClr val="120C80"/>
                        </a:buClr>
                        <a:buSzPct val="100000"/>
                        <a:buFont typeface="Arial" pitchFamily="-65" charset="0"/>
                        <a:buNone/>
                        <a:tabLst/>
                      </a:pPr>
                      <a:r>
                        <a:rPr kumimoji="0" lang="fr-FR" sz="1200" b="1" i="0" u="none" strike="noStrike" cap="none" normalizeH="0" baseline="0" dirty="0">
                          <a:ln>
                            <a:noFill/>
                          </a:ln>
                          <a:solidFill>
                            <a:srgbClr val="120C80"/>
                          </a:solidFill>
                          <a:effectLst/>
                          <a:latin typeface="Arial" pitchFamily="-65" charset="0"/>
                          <a:ea typeface="Arial" pitchFamily="-65" charset="0"/>
                          <a:cs typeface="Arial" pitchFamily="-65" charset="0"/>
                        </a:rPr>
                        <a:t>db2 "update </a:t>
                      </a:r>
                      <a:r>
                        <a:rPr kumimoji="0" lang="fr-FR" sz="1200" b="1" i="0" u="none" strike="noStrike" cap="none" normalizeH="0" baseline="0" dirty="0" err="1">
                          <a:ln>
                            <a:noFill/>
                          </a:ln>
                          <a:solidFill>
                            <a:srgbClr val="120C80"/>
                          </a:solidFill>
                          <a:effectLst/>
                          <a:latin typeface="Arial" pitchFamily="-65" charset="0"/>
                          <a:ea typeface="Arial" pitchFamily="-65" charset="0"/>
                          <a:cs typeface="Arial" pitchFamily="-65" charset="0"/>
                        </a:rPr>
                        <a:t>dbcfg</a:t>
                      </a:r>
                      <a:r>
                        <a:rPr kumimoji="0" lang="fr-FR" sz="1200" b="1" i="0" u="none" strike="noStrike" cap="none" normalizeH="0" baseline="0" dirty="0">
                          <a:ln>
                            <a:noFill/>
                          </a:ln>
                          <a:solidFill>
                            <a:srgbClr val="120C80"/>
                          </a:solidFill>
                          <a:effectLst/>
                          <a:latin typeface="Arial" pitchFamily="-65" charset="0"/>
                          <a:ea typeface="Arial" pitchFamily="-65" charset="0"/>
                          <a:cs typeface="Arial" pitchFamily="-65" charset="0"/>
                        </a:rPr>
                        <a:t> for MY-V6-DATABASE </a:t>
                      </a:r>
                      <a:r>
                        <a:rPr kumimoji="0" lang="fr-FR" sz="1200" b="1" i="0" u="none" strike="noStrike" cap="none" normalizeH="0" baseline="0" dirty="0" err="1">
                          <a:ln>
                            <a:noFill/>
                          </a:ln>
                          <a:solidFill>
                            <a:srgbClr val="120C80"/>
                          </a:solidFill>
                          <a:effectLst/>
                          <a:latin typeface="Arial" pitchFamily="-65" charset="0"/>
                          <a:ea typeface="Arial" pitchFamily="-65" charset="0"/>
                          <a:cs typeface="Arial" pitchFamily="-65" charset="0"/>
                        </a:rPr>
                        <a:t>using</a:t>
                      </a:r>
                      <a:r>
                        <a:rPr kumimoji="0" lang="fr-FR" sz="1200" b="1" i="0" u="none" strike="noStrike" cap="none" normalizeH="0" baseline="0" dirty="0">
                          <a:ln>
                            <a:noFill/>
                          </a:ln>
                          <a:solidFill>
                            <a:srgbClr val="120C80"/>
                          </a:solidFill>
                          <a:effectLst/>
                          <a:latin typeface="Arial" pitchFamily="-65" charset="0"/>
                          <a:ea typeface="Arial" pitchFamily="-65" charset="0"/>
                          <a:cs typeface="Arial" pitchFamily="-65" charset="0"/>
                        </a:rPr>
                        <a:t> APP_CTL_HEAP_SZ 8192" </a:t>
                      </a:r>
                    </a:p>
                    <a:p>
                      <a:pPr marL="0" marR="0" lvl="0" indent="0" algn="l" defTabSz="449263" rtl="0" eaLnBrk="1" fontAlgn="base" latinLnBrk="0" hangingPunct="1">
                        <a:lnSpc>
                          <a:spcPct val="88000"/>
                        </a:lnSpc>
                        <a:spcBef>
                          <a:spcPts val="1000"/>
                        </a:spcBef>
                        <a:spcAft>
                          <a:spcPct val="0"/>
                        </a:spcAft>
                        <a:buClr>
                          <a:srgbClr val="120C80"/>
                        </a:buClr>
                        <a:buSzPct val="100000"/>
                        <a:buFont typeface="Arial" pitchFamily="-65" charset="0"/>
                        <a:buNone/>
                        <a:tabLst/>
                      </a:pPr>
                      <a:r>
                        <a:rPr kumimoji="0" lang="fr-FR" sz="1200" b="1" i="0" u="none" strike="noStrike" cap="none" normalizeH="0" baseline="0" dirty="0">
                          <a:ln>
                            <a:noFill/>
                          </a:ln>
                          <a:solidFill>
                            <a:srgbClr val="120C80"/>
                          </a:solidFill>
                          <a:effectLst/>
                          <a:latin typeface="Arial" pitchFamily="-65" charset="0"/>
                          <a:ea typeface="Arial" pitchFamily="-65" charset="0"/>
                          <a:cs typeface="Arial" pitchFamily="-65" charset="0"/>
                        </a:rPr>
                        <a:t>db2 "update </a:t>
                      </a:r>
                      <a:r>
                        <a:rPr kumimoji="0" lang="fr-FR" sz="1200" b="1" i="0" u="none" strike="noStrike" cap="none" normalizeH="0" baseline="0" dirty="0" err="1">
                          <a:ln>
                            <a:noFill/>
                          </a:ln>
                          <a:solidFill>
                            <a:srgbClr val="120C80"/>
                          </a:solidFill>
                          <a:effectLst/>
                          <a:latin typeface="Arial" pitchFamily="-65" charset="0"/>
                          <a:ea typeface="Arial" pitchFamily="-65" charset="0"/>
                          <a:cs typeface="Arial" pitchFamily="-65" charset="0"/>
                        </a:rPr>
                        <a:t>dbcfg</a:t>
                      </a:r>
                      <a:r>
                        <a:rPr kumimoji="0" lang="fr-FR" sz="1200" b="1" i="0" u="none" strike="noStrike" cap="none" normalizeH="0" baseline="0" dirty="0">
                          <a:ln>
                            <a:noFill/>
                          </a:ln>
                          <a:solidFill>
                            <a:srgbClr val="120C80"/>
                          </a:solidFill>
                          <a:effectLst/>
                          <a:latin typeface="Arial" pitchFamily="-65" charset="0"/>
                          <a:ea typeface="Arial" pitchFamily="-65" charset="0"/>
                          <a:cs typeface="Arial" pitchFamily="-65" charset="0"/>
                        </a:rPr>
                        <a:t> for MY-V6-DATABASE </a:t>
                      </a:r>
                      <a:r>
                        <a:rPr kumimoji="0" lang="fr-FR" sz="1200" b="1" i="0" u="none" strike="noStrike" cap="none" normalizeH="0" baseline="0" dirty="0" err="1">
                          <a:ln>
                            <a:noFill/>
                          </a:ln>
                          <a:solidFill>
                            <a:srgbClr val="120C80"/>
                          </a:solidFill>
                          <a:effectLst/>
                          <a:latin typeface="Arial" pitchFamily="-65" charset="0"/>
                          <a:ea typeface="Arial" pitchFamily="-65" charset="0"/>
                          <a:cs typeface="Arial" pitchFamily="-65" charset="0"/>
                        </a:rPr>
                        <a:t>using</a:t>
                      </a:r>
                      <a:r>
                        <a:rPr kumimoji="0" lang="fr-FR" sz="1200" b="1" i="0" u="none" strike="noStrike" cap="none" normalizeH="0" baseline="0" dirty="0">
                          <a:ln>
                            <a:noFill/>
                          </a:ln>
                          <a:solidFill>
                            <a:srgbClr val="120C80"/>
                          </a:solidFill>
                          <a:effectLst/>
                          <a:latin typeface="Arial" pitchFamily="-65" charset="0"/>
                          <a:ea typeface="Arial" pitchFamily="-65" charset="0"/>
                          <a:cs typeface="Arial" pitchFamily="-65" charset="0"/>
                        </a:rPr>
                        <a:t> STMTHEAP 12000" </a:t>
                      </a:r>
                    </a:p>
                    <a:p>
                      <a:pPr marL="0" marR="0" lvl="0" indent="0" algn="l" defTabSz="449263" rtl="0" eaLnBrk="1" fontAlgn="base" latinLnBrk="0" hangingPunct="1">
                        <a:lnSpc>
                          <a:spcPct val="88000"/>
                        </a:lnSpc>
                        <a:spcBef>
                          <a:spcPts val="1000"/>
                        </a:spcBef>
                        <a:spcAft>
                          <a:spcPct val="0"/>
                        </a:spcAft>
                        <a:buClr>
                          <a:srgbClr val="120C80"/>
                        </a:buClr>
                        <a:buSzPct val="100000"/>
                        <a:buFont typeface="Arial" pitchFamily="-65" charset="0"/>
                        <a:buNone/>
                        <a:tabLst/>
                      </a:pPr>
                      <a:r>
                        <a:rPr kumimoji="0" lang="fr-FR" sz="1200" b="1" i="0" u="none" strike="noStrike" cap="none" normalizeH="0" baseline="0" dirty="0">
                          <a:ln>
                            <a:noFill/>
                          </a:ln>
                          <a:solidFill>
                            <a:srgbClr val="120C80"/>
                          </a:solidFill>
                          <a:effectLst/>
                          <a:latin typeface="Arial" pitchFamily="-65" charset="0"/>
                          <a:ea typeface="Arial" pitchFamily="-65" charset="0"/>
                          <a:cs typeface="Arial" pitchFamily="-65" charset="0"/>
                        </a:rPr>
                        <a:t>db2 "update </a:t>
                      </a:r>
                      <a:r>
                        <a:rPr kumimoji="0" lang="fr-FR" sz="1200" b="1" i="0" u="none" strike="noStrike" cap="none" normalizeH="0" baseline="0" dirty="0" err="1">
                          <a:ln>
                            <a:noFill/>
                          </a:ln>
                          <a:solidFill>
                            <a:srgbClr val="120C80"/>
                          </a:solidFill>
                          <a:effectLst/>
                          <a:latin typeface="Arial" pitchFamily="-65" charset="0"/>
                          <a:ea typeface="Arial" pitchFamily="-65" charset="0"/>
                          <a:cs typeface="Arial" pitchFamily="-65" charset="0"/>
                        </a:rPr>
                        <a:t>dbcfg</a:t>
                      </a:r>
                      <a:r>
                        <a:rPr kumimoji="0" lang="fr-FR" sz="1200" b="1" i="0" u="none" strike="noStrike" cap="none" normalizeH="0" baseline="0" dirty="0">
                          <a:ln>
                            <a:noFill/>
                          </a:ln>
                          <a:solidFill>
                            <a:srgbClr val="120C80"/>
                          </a:solidFill>
                          <a:effectLst/>
                          <a:latin typeface="Arial" pitchFamily="-65" charset="0"/>
                          <a:ea typeface="Arial" pitchFamily="-65" charset="0"/>
                          <a:cs typeface="Arial" pitchFamily="-65" charset="0"/>
                        </a:rPr>
                        <a:t> for MY-V6-DATABASE </a:t>
                      </a:r>
                      <a:r>
                        <a:rPr kumimoji="0" lang="fr-FR" sz="1200" b="1" i="0" u="none" strike="noStrike" cap="none" normalizeH="0" baseline="0" dirty="0" err="1">
                          <a:ln>
                            <a:noFill/>
                          </a:ln>
                          <a:solidFill>
                            <a:srgbClr val="120C80"/>
                          </a:solidFill>
                          <a:effectLst/>
                          <a:latin typeface="Arial" pitchFamily="-65" charset="0"/>
                          <a:ea typeface="Arial" pitchFamily="-65" charset="0"/>
                          <a:cs typeface="Arial" pitchFamily="-65" charset="0"/>
                        </a:rPr>
                        <a:t>using</a:t>
                      </a:r>
                      <a:r>
                        <a:rPr kumimoji="0" lang="fr-FR" sz="1200" b="1" i="0" u="none" strike="noStrike" cap="none" normalizeH="0" baseline="0" dirty="0">
                          <a:ln>
                            <a:noFill/>
                          </a:ln>
                          <a:solidFill>
                            <a:srgbClr val="120C80"/>
                          </a:solidFill>
                          <a:effectLst/>
                          <a:latin typeface="Arial" pitchFamily="-65" charset="0"/>
                          <a:ea typeface="Arial" pitchFamily="-65" charset="0"/>
                          <a:cs typeface="Arial" pitchFamily="-65" charset="0"/>
                        </a:rPr>
                        <a:t> DBHEAP 20000" </a:t>
                      </a:r>
                    </a:p>
                    <a:p>
                      <a:pPr marL="0" marR="0" lvl="0" indent="0" algn="l" defTabSz="449263" rtl="0" eaLnBrk="1" fontAlgn="base" latinLnBrk="0" hangingPunct="1">
                        <a:lnSpc>
                          <a:spcPct val="88000"/>
                        </a:lnSpc>
                        <a:spcBef>
                          <a:spcPts val="1000"/>
                        </a:spcBef>
                        <a:spcAft>
                          <a:spcPct val="0"/>
                        </a:spcAft>
                        <a:buClr>
                          <a:srgbClr val="120C80"/>
                        </a:buClr>
                        <a:buSzPct val="100000"/>
                        <a:buFont typeface="Arial" pitchFamily="-65" charset="0"/>
                        <a:buNone/>
                        <a:tabLst/>
                      </a:pPr>
                      <a:r>
                        <a:rPr kumimoji="0" lang="fr-FR" sz="1200" b="1" i="0" u="none" strike="noStrike" cap="none" normalizeH="0" baseline="0" dirty="0">
                          <a:ln>
                            <a:noFill/>
                          </a:ln>
                          <a:solidFill>
                            <a:srgbClr val="120C80"/>
                          </a:solidFill>
                          <a:effectLst/>
                          <a:latin typeface="Arial" pitchFamily="-65" charset="0"/>
                          <a:ea typeface="Arial" pitchFamily="-65" charset="0"/>
                          <a:cs typeface="Arial" pitchFamily="-65" charset="0"/>
                        </a:rPr>
                        <a:t>db2 "update </a:t>
                      </a:r>
                      <a:r>
                        <a:rPr kumimoji="0" lang="fr-FR" sz="1200" b="1" i="0" u="none" strike="noStrike" cap="none" normalizeH="0" baseline="0" dirty="0" err="1">
                          <a:ln>
                            <a:noFill/>
                          </a:ln>
                          <a:solidFill>
                            <a:srgbClr val="120C80"/>
                          </a:solidFill>
                          <a:effectLst/>
                          <a:latin typeface="Arial" pitchFamily="-65" charset="0"/>
                          <a:ea typeface="Arial" pitchFamily="-65" charset="0"/>
                          <a:cs typeface="Arial" pitchFamily="-65" charset="0"/>
                        </a:rPr>
                        <a:t>dbcfg</a:t>
                      </a:r>
                      <a:r>
                        <a:rPr kumimoji="0" lang="fr-FR" sz="1200" b="1" i="0" u="none" strike="noStrike" cap="none" normalizeH="0" baseline="0" dirty="0">
                          <a:ln>
                            <a:noFill/>
                          </a:ln>
                          <a:solidFill>
                            <a:srgbClr val="120C80"/>
                          </a:solidFill>
                          <a:effectLst/>
                          <a:latin typeface="Arial" pitchFamily="-65" charset="0"/>
                          <a:ea typeface="Arial" pitchFamily="-65" charset="0"/>
                          <a:cs typeface="Arial" pitchFamily="-65" charset="0"/>
                        </a:rPr>
                        <a:t> for MY-V6-DATABASE </a:t>
                      </a:r>
                      <a:r>
                        <a:rPr kumimoji="0" lang="fr-FR" sz="1200" b="1" i="0" u="none" strike="noStrike" cap="none" normalizeH="0" baseline="0" dirty="0" err="1">
                          <a:ln>
                            <a:noFill/>
                          </a:ln>
                          <a:solidFill>
                            <a:srgbClr val="120C80"/>
                          </a:solidFill>
                          <a:effectLst/>
                          <a:latin typeface="Arial" pitchFamily="-65" charset="0"/>
                          <a:ea typeface="Arial" pitchFamily="-65" charset="0"/>
                          <a:cs typeface="Arial" pitchFamily="-65" charset="0"/>
                        </a:rPr>
                        <a:t>using</a:t>
                      </a:r>
                      <a:r>
                        <a:rPr kumimoji="0" lang="fr-FR" sz="1200" b="1" i="0" u="none" strike="noStrike" cap="none" normalizeH="0" baseline="0" dirty="0">
                          <a:ln>
                            <a:noFill/>
                          </a:ln>
                          <a:solidFill>
                            <a:srgbClr val="120C80"/>
                          </a:solidFill>
                          <a:effectLst/>
                          <a:latin typeface="Arial" pitchFamily="-65" charset="0"/>
                          <a:ea typeface="Arial" pitchFamily="-65" charset="0"/>
                          <a:cs typeface="Arial" pitchFamily="-65" charset="0"/>
                        </a:rPr>
                        <a:t> CATALOGCACHE_SZ 6000" </a:t>
                      </a:r>
                    </a:p>
                    <a:p>
                      <a:pPr marL="0" marR="0" lvl="0" indent="0" algn="l" defTabSz="449263" rtl="0" eaLnBrk="1" fontAlgn="base" latinLnBrk="0" hangingPunct="1">
                        <a:lnSpc>
                          <a:spcPct val="88000"/>
                        </a:lnSpc>
                        <a:spcBef>
                          <a:spcPts val="1000"/>
                        </a:spcBef>
                        <a:spcAft>
                          <a:spcPct val="0"/>
                        </a:spcAft>
                        <a:buClr>
                          <a:srgbClr val="120C80"/>
                        </a:buClr>
                        <a:buSzPct val="100000"/>
                        <a:buFont typeface="Arial" pitchFamily="-65" charset="0"/>
                        <a:buNone/>
                        <a:tabLst/>
                      </a:pPr>
                      <a:r>
                        <a:rPr kumimoji="0" lang="fr-FR" sz="1200" b="1" i="0" u="none" strike="noStrike" cap="none" normalizeH="0" baseline="0" dirty="0">
                          <a:ln>
                            <a:noFill/>
                          </a:ln>
                          <a:solidFill>
                            <a:srgbClr val="120C80"/>
                          </a:solidFill>
                          <a:effectLst/>
                          <a:latin typeface="Arial" pitchFamily="-65" charset="0"/>
                          <a:ea typeface="Arial" pitchFamily="-65" charset="0"/>
                          <a:cs typeface="Arial" pitchFamily="-65" charset="0"/>
                        </a:rPr>
                        <a:t>db2 "update </a:t>
                      </a:r>
                      <a:r>
                        <a:rPr kumimoji="0" lang="fr-FR" sz="1200" b="1" i="0" u="none" strike="noStrike" cap="none" normalizeH="0" baseline="0" dirty="0" err="1">
                          <a:ln>
                            <a:noFill/>
                          </a:ln>
                          <a:solidFill>
                            <a:srgbClr val="120C80"/>
                          </a:solidFill>
                          <a:effectLst/>
                          <a:latin typeface="Arial" pitchFamily="-65" charset="0"/>
                          <a:ea typeface="Arial" pitchFamily="-65" charset="0"/>
                          <a:cs typeface="Arial" pitchFamily="-65" charset="0"/>
                        </a:rPr>
                        <a:t>dbcfg</a:t>
                      </a:r>
                      <a:r>
                        <a:rPr kumimoji="0" lang="fr-FR" sz="1200" b="1" i="0" u="none" strike="noStrike" cap="none" normalizeH="0" baseline="0" dirty="0">
                          <a:ln>
                            <a:noFill/>
                          </a:ln>
                          <a:solidFill>
                            <a:srgbClr val="120C80"/>
                          </a:solidFill>
                          <a:effectLst/>
                          <a:latin typeface="Arial" pitchFamily="-65" charset="0"/>
                          <a:ea typeface="Arial" pitchFamily="-65" charset="0"/>
                          <a:cs typeface="Arial" pitchFamily="-65" charset="0"/>
                        </a:rPr>
                        <a:t> for MY-V6-DATABASE </a:t>
                      </a:r>
                      <a:r>
                        <a:rPr kumimoji="0" lang="fr-FR" sz="1200" b="1" i="0" u="none" strike="noStrike" cap="none" normalizeH="0" baseline="0" dirty="0" err="1">
                          <a:ln>
                            <a:noFill/>
                          </a:ln>
                          <a:solidFill>
                            <a:srgbClr val="120C80"/>
                          </a:solidFill>
                          <a:effectLst/>
                          <a:latin typeface="Arial" pitchFamily="-65" charset="0"/>
                          <a:ea typeface="Arial" pitchFamily="-65" charset="0"/>
                          <a:cs typeface="Arial" pitchFamily="-65" charset="0"/>
                        </a:rPr>
                        <a:t>using</a:t>
                      </a:r>
                      <a:r>
                        <a:rPr kumimoji="0" lang="fr-FR" sz="1200" b="1" i="0" u="none" strike="noStrike" cap="none" normalizeH="0" baseline="0" dirty="0">
                          <a:ln>
                            <a:noFill/>
                          </a:ln>
                          <a:solidFill>
                            <a:srgbClr val="120C80"/>
                          </a:solidFill>
                          <a:effectLst/>
                          <a:latin typeface="Arial" pitchFamily="-65" charset="0"/>
                          <a:ea typeface="Arial" pitchFamily="-65" charset="0"/>
                          <a:cs typeface="Arial" pitchFamily="-65" charset="0"/>
                        </a:rPr>
                        <a:t> LOCKLIST 10000" </a:t>
                      </a:r>
                    </a:p>
                    <a:p>
                      <a:pPr marL="0" marR="0" lvl="0" indent="0" algn="l" defTabSz="449263" rtl="0" eaLnBrk="1" fontAlgn="base" latinLnBrk="0" hangingPunct="1">
                        <a:lnSpc>
                          <a:spcPct val="88000"/>
                        </a:lnSpc>
                        <a:spcBef>
                          <a:spcPts val="1000"/>
                        </a:spcBef>
                        <a:spcAft>
                          <a:spcPct val="0"/>
                        </a:spcAft>
                        <a:buClr>
                          <a:srgbClr val="120C80"/>
                        </a:buClr>
                        <a:buSzPct val="100000"/>
                        <a:buFont typeface="Arial" pitchFamily="-65" charset="0"/>
                        <a:buNone/>
                        <a:tabLst/>
                      </a:pPr>
                      <a:r>
                        <a:rPr kumimoji="0" lang="fr-FR" sz="1200" b="1" i="0" u="none" strike="noStrike" cap="none" normalizeH="0" baseline="0" dirty="0">
                          <a:ln>
                            <a:noFill/>
                          </a:ln>
                          <a:solidFill>
                            <a:srgbClr val="120C80"/>
                          </a:solidFill>
                          <a:effectLst/>
                          <a:latin typeface="Arial" pitchFamily="-65" charset="0"/>
                          <a:ea typeface="Arial" pitchFamily="-65" charset="0"/>
                          <a:cs typeface="Arial" pitchFamily="-65" charset="0"/>
                        </a:rPr>
                        <a:t>db2 "update </a:t>
                      </a:r>
                      <a:r>
                        <a:rPr kumimoji="0" lang="fr-FR" sz="1200" b="1" i="0" u="none" strike="noStrike" cap="none" normalizeH="0" baseline="0" dirty="0" err="1">
                          <a:ln>
                            <a:noFill/>
                          </a:ln>
                          <a:solidFill>
                            <a:srgbClr val="120C80"/>
                          </a:solidFill>
                          <a:effectLst/>
                          <a:latin typeface="Arial" pitchFamily="-65" charset="0"/>
                          <a:ea typeface="Arial" pitchFamily="-65" charset="0"/>
                          <a:cs typeface="Arial" pitchFamily="-65" charset="0"/>
                        </a:rPr>
                        <a:t>dbcfg</a:t>
                      </a:r>
                      <a:r>
                        <a:rPr kumimoji="0" lang="fr-FR" sz="1200" b="1" i="0" u="none" strike="noStrike" cap="none" normalizeH="0" baseline="0" dirty="0">
                          <a:ln>
                            <a:noFill/>
                          </a:ln>
                          <a:solidFill>
                            <a:srgbClr val="120C80"/>
                          </a:solidFill>
                          <a:effectLst/>
                          <a:latin typeface="Arial" pitchFamily="-65" charset="0"/>
                          <a:ea typeface="Arial" pitchFamily="-65" charset="0"/>
                          <a:cs typeface="Arial" pitchFamily="-65" charset="0"/>
                        </a:rPr>
                        <a:t> for MY-V6-DATABASE </a:t>
                      </a:r>
                      <a:r>
                        <a:rPr kumimoji="0" lang="fr-FR" sz="1200" b="1" i="0" u="none" strike="noStrike" cap="none" normalizeH="0" baseline="0" dirty="0" err="1">
                          <a:ln>
                            <a:noFill/>
                          </a:ln>
                          <a:solidFill>
                            <a:srgbClr val="120C80"/>
                          </a:solidFill>
                          <a:effectLst/>
                          <a:latin typeface="Arial" pitchFamily="-65" charset="0"/>
                          <a:ea typeface="Arial" pitchFamily="-65" charset="0"/>
                          <a:cs typeface="Arial" pitchFamily="-65" charset="0"/>
                        </a:rPr>
                        <a:t>using</a:t>
                      </a:r>
                      <a:r>
                        <a:rPr kumimoji="0" lang="fr-FR" sz="1200" b="1" i="0" u="none" strike="noStrike" cap="none" normalizeH="0" baseline="0" dirty="0">
                          <a:ln>
                            <a:noFill/>
                          </a:ln>
                          <a:solidFill>
                            <a:srgbClr val="120C80"/>
                          </a:solidFill>
                          <a:effectLst/>
                          <a:latin typeface="Arial" pitchFamily="-65" charset="0"/>
                          <a:ea typeface="Arial" pitchFamily="-65" charset="0"/>
                          <a:cs typeface="Arial" pitchFamily="-65" charset="0"/>
                        </a:rPr>
                        <a:t> LOGBUFSZ 2048" </a:t>
                      </a:r>
                    </a:p>
                    <a:p>
                      <a:pPr marL="0" marR="0" lvl="0" indent="0" algn="l" defTabSz="449263" rtl="0" eaLnBrk="1" fontAlgn="base" latinLnBrk="0" hangingPunct="1">
                        <a:lnSpc>
                          <a:spcPct val="88000"/>
                        </a:lnSpc>
                        <a:spcBef>
                          <a:spcPts val="1000"/>
                        </a:spcBef>
                        <a:spcAft>
                          <a:spcPct val="0"/>
                        </a:spcAft>
                        <a:buClr>
                          <a:srgbClr val="120C80"/>
                        </a:buClr>
                        <a:buSzPct val="100000"/>
                        <a:buFont typeface="Arial" pitchFamily="-65" charset="0"/>
                        <a:buNone/>
                        <a:tabLst/>
                      </a:pPr>
                      <a:r>
                        <a:rPr kumimoji="0" lang="fr-FR" sz="1200" b="1" i="0" u="none" strike="noStrike" cap="none" normalizeH="0" baseline="0" dirty="0">
                          <a:ln>
                            <a:noFill/>
                          </a:ln>
                          <a:solidFill>
                            <a:srgbClr val="120C80"/>
                          </a:solidFill>
                          <a:effectLst/>
                          <a:latin typeface="Arial" pitchFamily="-65" charset="0"/>
                          <a:ea typeface="Arial" pitchFamily="-65" charset="0"/>
                          <a:cs typeface="Arial" pitchFamily="-65" charset="0"/>
                        </a:rPr>
                        <a:t>db2 "update </a:t>
                      </a:r>
                      <a:r>
                        <a:rPr kumimoji="0" lang="fr-FR" sz="1200" b="1" i="0" u="none" strike="noStrike" cap="none" normalizeH="0" baseline="0" dirty="0" err="1">
                          <a:ln>
                            <a:noFill/>
                          </a:ln>
                          <a:solidFill>
                            <a:srgbClr val="120C80"/>
                          </a:solidFill>
                          <a:effectLst/>
                          <a:latin typeface="Arial" pitchFamily="-65" charset="0"/>
                          <a:ea typeface="Arial" pitchFamily="-65" charset="0"/>
                          <a:cs typeface="Arial" pitchFamily="-65" charset="0"/>
                        </a:rPr>
                        <a:t>dbcfg</a:t>
                      </a:r>
                      <a:r>
                        <a:rPr kumimoji="0" lang="fr-FR" sz="1200" b="1" i="0" u="none" strike="noStrike" cap="none" normalizeH="0" baseline="0" dirty="0">
                          <a:ln>
                            <a:noFill/>
                          </a:ln>
                          <a:solidFill>
                            <a:srgbClr val="120C80"/>
                          </a:solidFill>
                          <a:effectLst/>
                          <a:latin typeface="Arial" pitchFamily="-65" charset="0"/>
                          <a:ea typeface="Arial" pitchFamily="-65" charset="0"/>
                          <a:cs typeface="Arial" pitchFamily="-65" charset="0"/>
                        </a:rPr>
                        <a:t> for MY-V6-DATABASE </a:t>
                      </a:r>
                      <a:r>
                        <a:rPr kumimoji="0" lang="fr-FR" sz="1200" b="1" i="0" u="none" strike="noStrike" cap="none" normalizeH="0" baseline="0" dirty="0" err="1">
                          <a:ln>
                            <a:noFill/>
                          </a:ln>
                          <a:solidFill>
                            <a:srgbClr val="120C80"/>
                          </a:solidFill>
                          <a:effectLst/>
                          <a:latin typeface="Arial" pitchFamily="-65" charset="0"/>
                          <a:ea typeface="Arial" pitchFamily="-65" charset="0"/>
                          <a:cs typeface="Arial" pitchFamily="-65" charset="0"/>
                        </a:rPr>
                        <a:t>using</a:t>
                      </a:r>
                      <a:r>
                        <a:rPr kumimoji="0" lang="fr-FR" sz="1200" b="1" i="0" u="none" strike="noStrike" cap="none" normalizeH="0" baseline="0" dirty="0">
                          <a:ln>
                            <a:noFill/>
                          </a:ln>
                          <a:solidFill>
                            <a:srgbClr val="120C80"/>
                          </a:solidFill>
                          <a:effectLst/>
                          <a:latin typeface="Arial" pitchFamily="-65" charset="0"/>
                          <a:ea typeface="Arial" pitchFamily="-65" charset="0"/>
                          <a:cs typeface="Arial" pitchFamily="-65" charset="0"/>
                        </a:rPr>
                        <a:t> UTIL_HEAP_SZ 10000" </a:t>
                      </a:r>
                    </a:p>
                    <a:p>
                      <a:pPr marL="0" marR="0" lvl="0" indent="0" algn="l" defTabSz="449263" rtl="0" eaLnBrk="1" fontAlgn="base" latinLnBrk="0" hangingPunct="1">
                        <a:lnSpc>
                          <a:spcPct val="88000"/>
                        </a:lnSpc>
                        <a:spcBef>
                          <a:spcPts val="1000"/>
                        </a:spcBef>
                        <a:spcAft>
                          <a:spcPct val="0"/>
                        </a:spcAft>
                        <a:buClr>
                          <a:srgbClr val="120C80"/>
                        </a:buClr>
                        <a:buSzPct val="100000"/>
                        <a:buFont typeface="Arial" pitchFamily="-65" charset="0"/>
                        <a:buNone/>
                        <a:tabLst/>
                      </a:pPr>
                      <a:r>
                        <a:rPr kumimoji="0" lang="fr-FR" sz="1200" b="1" i="0" u="none" strike="noStrike" cap="none" normalizeH="0" baseline="0" dirty="0">
                          <a:ln>
                            <a:noFill/>
                          </a:ln>
                          <a:solidFill>
                            <a:srgbClr val="120C80"/>
                          </a:solidFill>
                          <a:effectLst/>
                          <a:latin typeface="Arial" pitchFamily="-65" charset="0"/>
                          <a:ea typeface="Arial" pitchFamily="-65" charset="0"/>
                          <a:cs typeface="Arial" pitchFamily="-65" charset="0"/>
                        </a:rPr>
                        <a:t>db2 "update </a:t>
                      </a:r>
                      <a:r>
                        <a:rPr kumimoji="0" lang="fr-FR" sz="1200" b="1" i="0" u="none" strike="noStrike" cap="none" normalizeH="0" baseline="0" dirty="0" err="1">
                          <a:ln>
                            <a:noFill/>
                          </a:ln>
                          <a:solidFill>
                            <a:srgbClr val="120C80"/>
                          </a:solidFill>
                          <a:effectLst/>
                          <a:latin typeface="Arial" pitchFamily="-65" charset="0"/>
                          <a:ea typeface="Arial" pitchFamily="-65" charset="0"/>
                          <a:cs typeface="Arial" pitchFamily="-65" charset="0"/>
                        </a:rPr>
                        <a:t>dbcfg</a:t>
                      </a:r>
                      <a:r>
                        <a:rPr kumimoji="0" lang="fr-FR" sz="1200" b="1" i="0" u="none" strike="noStrike" cap="none" normalizeH="0" baseline="0" dirty="0">
                          <a:ln>
                            <a:noFill/>
                          </a:ln>
                          <a:solidFill>
                            <a:srgbClr val="120C80"/>
                          </a:solidFill>
                          <a:effectLst/>
                          <a:latin typeface="Arial" pitchFamily="-65" charset="0"/>
                          <a:ea typeface="Arial" pitchFamily="-65" charset="0"/>
                          <a:cs typeface="Arial" pitchFamily="-65" charset="0"/>
                        </a:rPr>
                        <a:t> for MY-V6-DATABASE </a:t>
                      </a:r>
                      <a:r>
                        <a:rPr kumimoji="0" lang="fr-FR" sz="1200" b="1" i="0" u="none" strike="noStrike" cap="none" normalizeH="0" baseline="0" dirty="0" err="1">
                          <a:ln>
                            <a:noFill/>
                          </a:ln>
                          <a:solidFill>
                            <a:srgbClr val="120C80"/>
                          </a:solidFill>
                          <a:effectLst/>
                          <a:latin typeface="Arial" pitchFamily="-65" charset="0"/>
                          <a:ea typeface="Arial" pitchFamily="-65" charset="0"/>
                          <a:cs typeface="Arial" pitchFamily="-65" charset="0"/>
                        </a:rPr>
                        <a:t>using</a:t>
                      </a:r>
                      <a:r>
                        <a:rPr kumimoji="0" lang="fr-FR" sz="1200" b="1" i="0" u="none" strike="noStrike" cap="none" normalizeH="0" baseline="0" dirty="0">
                          <a:ln>
                            <a:noFill/>
                          </a:ln>
                          <a:solidFill>
                            <a:srgbClr val="120C80"/>
                          </a:solidFill>
                          <a:effectLst/>
                          <a:latin typeface="Arial" pitchFamily="-65" charset="0"/>
                          <a:ea typeface="Arial" pitchFamily="-65" charset="0"/>
                          <a:cs typeface="Arial" pitchFamily="-65" charset="0"/>
                        </a:rPr>
                        <a:t> MAXLOCKS 75" </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930" name="Espace réservé du contenu 5"/>
          <p:cNvSpPr>
            <a:spLocks noGrp="1"/>
          </p:cNvSpPr>
          <p:nvPr>
            <p:ph idx="4294967295"/>
          </p:nvPr>
        </p:nvSpPr>
        <p:spPr>
          <a:xfrm>
            <a:off x="566738" y="414338"/>
            <a:ext cx="8191500" cy="1485900"/>
          </a:xfrm>
        </p:spPr>
        <p:txBody>
          <a:bodyPr/>
          <a:lstStyle/>
          <a:p>
            <a:pPr>
              <a:buFont typeface="Arial" pitchFamily="-65" charset="0"/>
              <a:buNone/>
            </a:pPr>
            <a:endParaRPr lang="en-US"/>
          </a:p>
          <a:p>
            <a:r>
              <a:rPr lang="en-US"/>
              <a:t>DB2 Updating database (2)</a:t>
            </a:r>
          </a:p>
          <a:p>
            <a:pPr>
              <a:buFont typeface="Arial" pitchFamily="-65" charset="0"/>
              <a:buNone/>
            </a:pPr>
            <a:endParaRPr lang="en-US"/>
          </a:p>
          <a:p>
            <a:pPr>
              <a:buFont typeface="Arial" pitchFamily="-65" charset="0"/>
              <a:buNone/>
            </a:pPr>
            <a:endParaRPr/>
          </a:p>
          <a:p>
            <a:pPr>
              <a:buFont typeface="Arial" pitchFamily="-65" charset="0"/>
              <a:buNone/>
            </a:pPr>
            <a:endParaRPr lang="en-US" smtClean="0"/>
          </a:p>
        </p:txBody>
      </p:sp>
      <p:sp>
        <p:nvSpPr>
          <p:cNvPr id="252931" name="Titre 1"/>
          <p:cNvSpPr>
            <a:spLocks/>
          </p:cNvSpPr>
          <p:nvPr/>
        </p:nvSpPr>
        <p:spPr bwMode="auto">
          <a:xfrm>
            <a:off x="768350" y="141288"/>
            <a:ext cx="8226425" cy="447675"/>
          </a:xfrm>
          <a:prstGeom prst="rect">
            <a:avLst/>
          </a:prstGeom>
          <a:noFill/>
          <a:ln w="9525">
            <a:noFill/>
            <a:miter lim="800000"/>
            <a:headEnd/>
            <a:tailEnd/>
          </a:ln>
        </p:spPr>
        <p:txBody>
          <a:bodyPr lIns="0" tIns="0" rIns="0" bIns="0" anchor="b">
            <a:prstTxWarp prst="textNoShape">
              <a:avLst/>
            </a:prstTxWarp>
          </a:bodyPr>
          <a:lstStyle/>
          <a:p>
            <a:pPr defTabSz="449263">
              <a:lnSpc>
                <a:spcPct val="90000"/>
              </a:lnSpc>
              <a:buClr>
                <a:srgbClr val="120C80"/>
              </a:buClr>
              <a:buSzPct val="100000"/>
              <a:buFont typeface="Arial" pitchFamily="-65" charset="0"/>
              <a:buNone/>
            </a:pPr>
            <a:r>
              <a:rPr lang="en-US" sz="2200" b="1"/>
              <a:t>Note about installation DB2 (Create Database)</a:t>
            </a:r>
          </a:p>
        </p:txBody>
      </p:sp>
      <p:graphicFrame>
        <p:nvGraphicFramePr>
          <p:cNvPr id="252954" name="Group 26"/>
          <p:cNvGraphicFramePr>
            <a:graphicFrameLocks noGrp="1"/>
          </p:cNvGraphicFramePr>
          <p:nvPr/>
        </p:nvGraphicFramePr>
        <p:xfrm>
          <a:off x="566738" y="1179513"/>
          <a:ext cx="7989887" cy="5152846"/>
        </p:xfrm>
        <a:graphic>
          <a:graphicData uri="http://schemas.openxmlformats.org/drawingml/2006/table">
            <a:tbl>
              <a:tblPr/>
              <a:tblGrid>
                <a:gridCol w="7989887"/>
              </a:tblGrid>
              <a:tr h="4905375">
                <a:tc>
                  <a:txBody>
                    <a:bodyPr/>
                    <a:lstStyle/>
                    <a:p>
                      <a:pPr marL="0" marR="0" lvl="0" indent="0" algn="l" defTabSz="449263" rtl="0" eaLnBrk="1" fontAlgn="base" latinLnBrk="0" hangingPunct="1">
                        <a:lnSpc>
                          <a:spcPct val="88000"/>
                        </a:lnSpc>
                        <a:spcBef>
                          <a:spcPts val="1000"/>
                        </a:spcBef>
                        <a:spcAft>
                          <a:spcPct val="0"/>
                        </a:spcAft>
                        <a:buClr>
                          <a:srgbClr val="120C80"/>
                        </a:buClr>
                        <a:buSzPct val="100000"/>
                        <a:buFont typeface="Arial" pitchFamily="-65" charset="0"/>
                        <a:buNone/>
                        <a:tabLst/>
                      </a:pPr>
                      <a:r>
                        <a:rPr kumimoji="0" lang="fr-FR" sz="1200" b="1" i="0" u="none" strike="noStrike" cap="none" normalizeH="0" baseline="0" dirty="0">
                          <a:ln>
                            <a:noFill/>
                          </a:ln>
                          <a:solidFill>
                            <a:srgbClr val="120C80"/>
                          </a:solidFill>
                          <a:effectLst/>
                          <a:latin typeface="Arial" pitchFamily="-65" charset="0"/>
                          <a:ea typeface="Arial" pitchFamily="-65" charset="0"/>
                          <a:cs typeface="Arial" pitchFamily="-65" charset="0"/>
                        </a:rPr>
                        <a:t>db2 "update </a:t>
                      </a:r>
                      <a:r>
                        <a:rPr kumimoji="0" lang="fr-FR" sz="1200" b="1" i="0" u="none" strike="noStrike" cap="none" normalizeH="0" baseline="0" dirty="0" err="1">
                          <a:ln>
                            <a:noFill/>
                          </a:ln>
                          <a:solidFill>
                            <a:srgbClr val="120C80"/>
                          </a:solidFill>
                          <a:effectLst/>
                          <a:latin typeface="Arial" pitchFamily="-65" charset="0"/>
                          <a:ea typeface="Arial" pitchFamily="-65" charset="0"/>
                          <a:cs typeface="Arial" pitchFamily="-65" charset="0"/>
                        </a:rPr>
                        <a:t>dbcfg</a:t>
                      </a:r>
                      <a:r>
                        <a:rPr kumimoji="0" lang="fr-FR" sz="1200" b="1" i="0" u="none" strike="noStrike" cap="none" normalizeH="0" baseline="0" dirty="0">
                          <a:ln>
                            <a:noFill/>
                          </a:ln>
                          <a:solidFill>
                            <a:srgbClr val="120C80"/>
                          </a:solidFill>
                          <a:effectLst/>
                          <a:latin typeface="Arial" pitchFamily="-65" charset="0"/>
                          <a:ea typeface="Arial" pitchFamily="-65" charset="0"/>
                          <a:cs typeface="Arial" pitchFamily="-65" charset="0"/>
                        </a:rPr>
                        <a:t> for MY-V6-DATABASE </a:t>
                      </a:r>
                      <a:r>
                        <a:rPr kumimoji="0" lang="fr-FR" sz="1200" b="1" i="0" u="none" strike="noStrike" cap="none" normalizeH="0" baseline="0" dirty="0" err="1">
                          <a:ln>
                            <a:noFill/>
                          </a:ln>
                          <a:solidFill>
                            <a:srgbClr val="120C80"/>
                          </a:solidFill>
                          <a:effectLst/>
                          <a:latin typeface="Arial" pitchFamily="-65" charset="0"/>
                          <a:ea typeface="Arial" pitchFamily="-65" charset="0"/>
                          <a:cs typeface="Arial" pitchFamily="-65" charset="0"/>
                        </a:rPr>
                        <a:t>using</a:t>
                      </a:r>
                      <a:r>
                        <a:rPr kumimoji="0" lang="fr-FR" sz="1200" b="1" i="0" u="none" strike="noStrike" cap="none" normalizeH="0" baseline="0" dirty="0">
                          <a:ln>
                            <a:noFill/>
                          </a:ln>
                          <a:solidFill>
                            <a:srgbClr val="120C80"/>
                          </a:solidFill>
                          <a:effectLst/>
                          <a:latin typeface="Arial" pitchFamily="-65" charset="0"/>
                          <a:ea typeface="Arial" pitchFamily="-65" charset="0"/>
                          <a:cs typeface="Arial" pitchFamily="-65" charset="0"/>
                        </a:rPr>
                        <a:t> STAT_HEAP_SZ 5000" </a:t>
                      </a:r>
                    </a:p>
                    <a:p>
                      <a:pPr marL="0" marR="0" lvl="0" indent="0" algn="l" defTabSz="449263" rtl="0" eaLnBrk="1" fontAlgn="base" latinLnBrk="0" hangingPunct="1">
                        <a:lnSpc>
                          <a:spcPct val="88000"/>
                        </a:lnSpc>
                        <a:spcBef>
                          <a:spcPts val="1000"/>
                        </a:spcBef>
                        <a:spcAft>
                          <a:spcPct val="0"/>
                        </a:spcAft>
                        <a:buClr>
                          <a:srgbClr val="120C80"/>
                        </a:buClr>
                        <a:buSzPct val="100000"/>
                        <a:buFont typeface="Arial" pitchFamily="-65" charset="0"/>
                        <a:buNone/>
                        <a:tabLst/>
                      </a:pPr>
                      <a:r>
                        <a:rPr kumimoji="0" lang="fr-FR" sz="1200" b="1" i="0" u="none" strike="noStrike" cap="none" normalizeH="0" baseline="0" dirty="0">
                          <a:ln>
                            <a:noFill/>
                          </a:ln>
                          <a:solidFill>
                            <a:srgbClr val="120C80"/>
                          </a:solidFill>
                          <a:effectLst/>
                          <a:latin typeface="Arial" pitchFamily="-65" charset="0"/>
                          <a:ea typeface="Arial" pitchFamily="-65" charset="0"/>
                          <a:cs typeface="Arial" pitchFamily="-65" charset="0"/>
                        </a:rPr>
                        <a:t>db2 "update </a:t>
                      </a:r>
                      <a:r>
                        <a:rPr kumimoji="0" lang="fr-FR" sz="1200" b="1" i="0" u="none" strike="noStrike" cap="none" normalizeH="0" baseline="0" dirty="0" err="1">
                          <a:ln>
                            <a:noFill/>
                          </a:ln>
                          <a:solidFill>
                            <a:srgbClr val="120C80"/>
                          </a:solidFill>
                          <a:effectLst/>
                          <a:latin typeface="Arial" pitchFamily="-65" charset="0"/>
                          <a:ea typeface="Arial" pitchFamily="-65" charset="0"/>
                          <a:cs typeface="Arial" pitchFamily="-65" charset="0"/>
                        </a:rPr>
                        <a:t>dbcfg</a:t>
                      </a:r>
                      <a:r>
                        <a:rPr kumimoji="0" lang="fr-FR" sz="1200" b="1" i="0" u="none" strike="noStrike" cap="none" normalizeH="0" baseline="0" dirty="0">
                          <a:ln>
                            <a:noFill/>
                          </a:ln>
                          <a:solidFill>
                            <a:srgbClr val="120C80"/>
                          </a:solidFill>
                          <a:effectLst/>
                          <a:latin typeface="Arial" pitchFamily="-65" charset="0"/>
                          <a:ea typeface="Arial" pitchFamily="-65" charset="0"/>
                          <a:cs typeface="Arial" pitchFamily="-65" charset="0"/>
                        </a:rPr>
                        <a:t> for MY-V6-DATABASE </a:t>
                      </a:r>
                      <a:r>
                        <a:rPr kumimoji="0" lang="fr-FR" sz="1200" b="1" i="0" u="none" strike="noStrike" cap="none" normalizeH="0" baseline="0" dirty="0" err="1">
                          <a:ln>
                            <a:noFill/>
                          </a:ln>
                          <a:solidFill>
                            <a:srgbClr val="120C80"/>
                          </a:solidFill>
                          <a:effectLst/>
                          <a:latin typeface="Arial" pitchFamily="-65" charset="0"/>
                          <a:ea typeface="Arial" pitchFamily="-65" charset="0"/>
                          <a:cs typeface="Arial" pitchFamily="-65" charset="0"/>
                        </a:rPr>
                        <a:t>using</a:t>
                      </a:r>
                      <a:r>
                        <a:rPr kumimoji="0" lang="fr-FR" sz="1200" b="1" i="0" u="none" strike="noStrike" cap="none" normalizeH="0" baseline="0" dirty="0">
                          <a:ln>
                            <a:noFill/>
                          </a:ln>
                          <a:solidFill>
                            <a:srgbClr val="120C80"/>
                          </a:solidFill>
                          <a:effectLst/>
                          <a:latin typeface="Arial" pitchFamily="-65" charset="0"/>
                          <a:ea typeface="Arial" pitchFamily="-65" charset="0"/>
                          <a:cs typeface="Arial" pitchFamily="-65" charset="0"/>
                        </a:rPr>
                        <a:t> LOGPRIMARY 12" </a:t>
                      </a:r>
                    </a:p>
                    <a:p>
                      <a:pPr marL="0" marR="0" lvl="0" indent="0" algn="l" defTabSz="449263" rtl="0" eaLnBrk="1" fontAlgn="base" latinLnBrk="0" hangingPunct="1">
                        <a:lnSpc>
                          <a:spcPct val="88000"/>
                        </a:lnSpc>
                        <a:spcBef>
                          <a:spcPts val="1000"/>
                        </a:spcBef>
                        <a:spcAft>
                          <a:spcPct val="0"/>
                        </a:spcAft>
                        <a:buClr>
                          <a:srgbClr val="120C80"/>
                        </a:buClr>
                        <a:buSzPct val="100000"/>
                        <a:buFont typeface="Arial" pitchFamily="-65" charset="0"/>
                        <a:buNone/>
                        <a:tabLst/>
                      </a:pPr>
                      <a:r>
                        <a:rPr kumimoji="0" lang="fr-FR" sz="1200" b="1" i="0" u="none" strike="noStrike" cap="none" normalizeH="0" baseline="0" dirty="0">
                          <a:ln>
                            <a:noFill/>
                          </a:ln>
                          <a:solidFill>
                            <a:srgbClr val="120C80"/>
                          </a:solidFill>
                          <a:effectLst/>
                          <a:latin typeface="Arial" pitchFamily="-65" charset="0"/>
                          <a:ea typeface="Arial" pitchFamily="-65" charset="0"/>
                          <a:cs typeface="Arial" pitchFamily="-65" charset="0"/>
                        </a:rPr>
                        <a:t>db2 "update </a:t>
                      </a:r>
                      <a:r>
                        <a:rPr kumimoji="0" lang="fr-FR" sz="1200" b="1" i="0" u="none" strike="noStrike" cap="none" normalizeH="0" baseline="0" dirty="0" err="1">
                          <a:ln>
                            <a:noFill/>
                          </a:ln>
                          <a:solidFill>
                            <a:srgbClr val="120C80"/>
                          </a:solidFill>
                          <a:effectLst/>
                          <a:latin typeface="Arial" pitchFamily="-65" charset="0"/>
                          <a:ea typeface="Arial" pitchFamily="-65" charset="0"/>
                          <a:cs typeface="Arial" pitchFamily="-65" charset="0"/>
                        </a:rPr>
                        <a:t>dbcfg</a:t>
                      </a:r>
                      <a:r>
                        <a:rPr kumimoji="0" lang="fr-FR" sz="1200" b="1" i="0" u="none" strike="noStrike" cap="none" normalizeH="0" baseline="0" dirty="0">
                          <a:ln>
                            <a:noFill/>
                          </a:ln>
                          <a:solidFill>
                            <a:srgbClr val="120C80"/>
                          </a:solidFill>
                          <a:effectLst/>
                          <a:latin typeface="Arial" pitchFamily="-65" charset="0"/>
                          <a:ea typeface="Arial" pitchFamily="-65" charset="0"/>
                          <a:cs typeface="Arial" pitchFamily="-65" charset="0"/>
                        </a:rPr>
                        <a:t> for MY-V6-DATABASE </a:t>
                      </a:r>
                      <a:r>
                        <a:rPr kumimoji="0" lang="fr-FR" sz="1200" b="1" i="0" u="none" strike="noStrike" cap="none" normalizeH="0" baseline="0" dirty="0" err="1">
                          <a:ln>
                            <a:noFill/>
                          </a:ln>
                          <a:solidFill>
                            <a:srgbClr val="120C80"/>
                          </a:solidFill>
                          <a:effectLst/>
                          <a:latin typeface="Arial" pitchFamily="-65" charset="0"/>
                          <a:ea typeface="Arial" pitchFamily="-65" charset="0"/>
                          <a:cs typeface="Arial" pitchFamily="-65" charset="0"/>
                        </a:rPr>
                        <a:t>using</a:t>
                      </a:r>
                      <a:r>
                        <a:rPr kumimoji="0" lang="fr-FR" sz="1200" b="1" i="0" u="none" strike="noStrike" cap="none" normalizeH="0" baseline="0" dirty="0">
                          <a:ln>
                            <a:noFill/>
                          </a:ln>
                          <a:solidFill>
                            <a:srgbClr val="120C80"/>
                          </a:solidFill>
                          <a:effectLst/>
                          <a:latin typeface="Arial" pitchFamily="-65" charset="0"/>
                          <a:ea typeface="Arial" pitchFamily="-65" charset="0"/>
                          <a:cs typeface="Arial" pitchFamily="-65" charset="0"/>
                        </a:rPr>
                        <a:t> LOGSECOND 2" </a:t>
                      </a:r>
                    </a:p>
                    <a:p>
                      <a:pPr marL="0" marR="0" lvl="0" indent="0" algn="l" defTabSz="449263" rtl="0" eaLnBrk="1" fontAlgn="base" latinLnBrk="0" hangingPunct="1">
                        <a:lnSpc>
                          <a:spcPct val="88000"/>
                        </a:lnSpc>
                        <a:spcBef>
                          <a:spcPts val="1000"/>
                        </a:spcBef>
                        <a:spcAft>
                          <a:spcPct val="0"/>
                        </a:spcAft>
                        <a:buClr>
                          <a:srgbClr val="120C80"/>
                        </a:buClr>
                        <a:buSzPct val="100000"/>
                        <a:buFont typeface="Arial" pitchFamily="-65" charset="0"/>
                        <a:buNone/>
                        <a:tabLst/>
                      </a:pPr>
                      <a:r>
                        <a:rPr kumimoji="0" lang="fr-FR" sz="1200" b="1" i="0" u="none" strike="noStrike" cap="none" normalizeH="0" baseline="0" dirty="0">
                          <a:ln>
                            <a:noFill/>
                          </a:ln>
                          <a:solidFill>
                            <a:srgbClr val="120C80"/>
                          </a:solidFill>
                          <a:effectLst/>
                          <a:latin typeface="Arial" pitchFamily="-65" charset="0"/>
                          <a:ea typeface="Arial" pitchFamily="-65" charset="0"/>
                          <a:cs typeface="Arial" pitchFamily="-65" charset="0"/>
                        </a:rPr>
                        <a:t>db2 "update </a:t>
                      </a:r>
                      <a:r>
                        <a:rPr kumimoji="0" lang="fr-FR" sz="1200" b="1" i="0" u="none" strike="noStrike" cap="none" normalizeH="0" baseline="0" dirty="0" err="1">
                          <a:ln>
                            <a:noFill/>
                          </a:ln>
                          <a:solidFill>
                            <a:srgbClr val="120C80"/>
                          </a:solidFill>
                          <a:effectLst/>
                          <a:latin typeface="Arial" pitchFamily="-65" charset="0"/>
                          <a:ea typeface="Arial" pitchFamily="-65" charset="0"/>
                          <a:cs typeface="Arial" pitchFamily="-65" charset="0"/>
                        </a:rPr>
                        <a:t>dbcfg</a:t>
                      </a:r>
                      <a:r>
                        <a:rPr kumimoji="0" lang="fr-FR" sz="1200" b="1" i="0" u="none" strike="noStrike" cap="none" normalizeH="0" baseline="0" dirty="0">
                          <a:ln>
                            <a:noFill/>
                          </a:ln>
                          <a:solidFill>
                            <a:srgbClr val="120C80"/>
                          </a:solidFill>
                          <a:effectLst/>
                          <a:latin typeface="Arial" pitchFamily="-65" charset="0"/>
                          <a:ea typeface="Arial" pitchFamily="-65" charset="0"/>
                          <a:cs typeface="Arial" pitchFamily="-65" charset="0"/>
                        </a:rPr>
                        <a:t> for MY-V6-DATABASE </a:t>
                      </a:r>
                      <a:r>
                        <a:rPr kumimoji="0" lang="fr-FR" sz="1200" b="1" i="0" u="none" strike="noStrike" cap="none" normalizeH="0" baseline="0" dirty="0" err="1">
                          <a:ln>
                            <a:noFill/>
                          </a:ln>
                          <a:solidFill>
                            <a:srgbClr val="120C80"/>
                          </a:solidFill>
                          <a:effectLst/>
                          <a:latin typeface="Arial" pitchFamily="-65" charset="0"/>
                          <a:ea typeface="Arial" pitchFamily="-65" charset="0"/>
                          <a:cs typeface="Arial" pitchFamily="-65" charset="0"/>
                        </a:rPr>
                        <a:t>using</a:t>
                      </a:r>
                      <a:r>
                        <a:rPr kumimoji="0" lang="fr-FR" sz="1200" b="1" i="0" u="none" strike="noStrike" cap="none" normalizeH="0" baseline="0" dirty="0">
                          <a:ln>
                            <a:noFill/>
                          </a:ln>
                          <a:solidFill>
                            <a:srgbClr val="120C80"/>
                          </a:solidFill>
                          <a:effectLst/>
                          <a:latin typeface="Arial" pitchFamily="-65" charset="0"/>
                          <a:ea typeface="Arial" pitchFamily="-65" charset="0"/>
                          <a:cs typeface="Arial" pitchFamily="-65" charset="0"/>
                        </a:rPr>
                        <a:t> AUTO_MAINT OFF" </a:t>
                      </a:r>
                    </a:p>
                    <a:p>
                      <a:pPr marL="0" marR="0" lvl="0" indent="0" algn="l" defTabSz="449263" rtl="0" eaLnBrk="1" fontAlgn="base" latinLnBrk="0" hangingPunct="1">
                        <a:lnSpc>
                          <a:spcPct val="88000"/>
                        </a:lnSpc>
                        <a:spcBef>
                          <a:spcPts val="1000"/>
                        </a:spcBef>
                        <a:spcAft>
                          <a:spcPct val="0"/>
                        </a:spcAft>
                        <a:buClr>
                          <a:srgbClr val="120C80"/>
                        </a:buClr>
                        <a:buSzPct val="100000"/>
                        <a:buFont typeface="Arial" pitchFamily="-65" charset="0"/>
                        <a:buNone/>
                        <a:tabLst/>
                      </a:pPr>
                      <a:r>
                        <a:rPr kumimoji="0" lang="fr-FR" sz="1200" b="1" i="0" u="none" strike="noStrike" cap="none" normalizeH="0" baseline="0" dirty="0">
                          <a:ln>
                            <a:noFill/>
                          </a:ln>
                          <a:solidFill>
                            <a:srgbClr val="120C80"/>
                          </a:solidFill>
                          <a:effectLst/>
                          <a:latin typeface="Arial" pitchFamily="-65" charset="0"/>
                          <a:ea typeface="Arial" pitchFamily="-65" charset="0"/>
                          <a:cs typeface="Arial" pitchFamily="-65" charset="0"/>
                        </a:rPr>
                        <a:t>db2 "update </a:t>
                      </a:r>
                      <a:r>
                        <a:rPr kumimoji="0" lang="fr-FR" sz="1200" b="1" i="0" u="none" strike="noStrike" cap="none" normalizeH="0" baseline="0" dirty="0" err="1">
                          <a:ln>
                            <a:noFill/>
                          </a:ln>
                          <a:solidFill>
                            <a:srgbClr val="120C80"/>
                          </a:solidFill>
                          <a:effectLst/>
                          <a:latin typeface="Arial" pitchFamily="-65" charset="0"/>
                          <a:ea typeface="Arial" pitchFamily="-65" charset="0"/>
                          <a:cs typeface="Arial" pitchFamily="-65" charset="0"/>
                        </a:rPr>
                        <a:t>dbcfg</a:t>
                      </a:r>
                      <a:r>
                        <a:rPr kumimoji="0" lang="fr-FR" sz="1200" b="1" i="0" u="none" strike="noStrike" cap="none" normalizeH="0" baseline="0" dirty="0">
                          <a:ln>
                            <a:noFill/>
                          </a:ln>
                          <a:solidFill>
                            <a:srgbClr val="120C80"/>
                          </a:solidFill>
                          <a:effectLst/>
                          <a:latin typeface="Arial" pitchFamily="-65" charset="0"/>
                          <a:ea typeface="Arial" pitchFamily="-65" charset="0"/>
                          <a:cs typeface="Arial" pitchFamily="-65" charset="0"/>
                        </a:rPr>
                        <a:t> for MY-V6-DATABASE </a:t>
                      </a:r>
                      <a:r>
                        <a:rPr kumimoji="0" lang="fr-FR" sz="1200" b="1" i="0" u="none" strike="noStrike" cap="none" normalizeH="0" baseline="0" dirty="0" err="1">
                          <a:ln>
                            <a:noFill/>
                          </a:ln>
                          <a:solidFill>
                            <a:srgbClr val="120C80"/>
                          </a:solidFill>
                          <a:effectLst/>
                          <a:latin typeface="Arial" pitchFamily="-65" charset="0"/>
                          <a:ea typeface="Arial" pitchFamily="-65" charset="0"/>
                          <a:cs typeface="Arial" pitchFamily="-65" charset="0"/>
                        </a:rPr>
                        <a:t>using</a:t>
                      </a:r>
                      <a:r>
                        <a:rPr kumimoji="0" lang="fr-FR" sz="1200" b="1" i="0" u="none" strike="noStrike" cap="none" normalizeH="0" baseline="0" dirty="0">
                          <a:ln>
                            <a:noFill/>
                          </a:ln>
                          <a:solidFill>
                            <a:srgbClr val="120C80"/>
                          </a:solidFill>
                          <a:effectLst/>
                          <a:latin typeface="Arial" pitchFamily="-65" charset="0"/>
                          <a:ea typeface="Arial" pitchFamily="-65" charset="0"/>
                          <a:cs typeface="Arial" pitchFamily="-65" charset="0"/>
                        </a:rPr>
                        <a:t> AUTO_TBL_MAINT OFF" </a:t>
                      </a:r>
                    </a:p>
                    <a:p>
                      <a:pPr marL="0" marR="0" lvl="0" indent="0" algn="l" defTabSz="449263" rtl="0" eaLnBrk="1" fontAlgn="base" latinLnBrk="0" hangingPunct="1">
                        <a:lnSpc>
                          <a:spcPct val="88000"/>
                        </a:lnSpc>
                        <a:spcBef>
                          <a:spcPts val="1000"/>
                        </a:spcBef>
                        <a:spcAft>
                          <a:spcPct val="0"/>
                        </a:spcAft>
                        <a:buClr>
                          <a:srgbClr val="120C80"/>
                        </a:buClr>
                        <a:buSzPct val="100000"/>
                        <a:buFont typeface="Arial" pitchFamily="-65" charset="0"/>
                        <a:buNone/>
                        <a:tabLst/>
                      </a:pPr>
                      <a:r>
                        <a:rPr kumimoji="0" lang="fr-FR" sz="1200" b="1" i="0" u="none" strike="noStrike" cap="none" normalizeH="0" baseline="0" dirty="0">
                          <a:ln>
                            <a:noFill/>
                          </a:ln>
                          <a:solidFill>
                            <a:srgbClr val="120C80"/>
                          </a:solidFill>
                          <a:effectLst/>
                          <a:latin typeface="Arial" pitchFamily="-65" charset="0"/>
                          <a:ea typeface="Arial" pitchFamily="-65" charset="0"/>
                          <a:cs typeface="Arial" pitchFamily="-65" charset="0"/>
                        </a:rPr>
                        <a:t>db2 "update </a:t>
                      </a:r>
                      <a:r>
                        <a:rPr kumimoji="0" lang="fr-FR" sz="1200" b="1" i="0" u="none" strike="noStrike" cap="none" normalizeH="0" baseline="0" dirty="0" err="1">
                          <a:ln>
                            <a:noFill/>
                          </a:ln>
                          <a:solidFill>
                            <a:srgbClr val="120C80"/>
                          </a:solidFill>
                          <a:effectLst/>
                          <a:latin typeface="Arial" pitchFamily="-65" charset="0"/>
                          <a:ea typeface="Arial" pitchFamily="-65" charset="0"/>
                          <a:cs typeface="Arial" pitchFamily="-65" charset="0"/>
                        </a:rPr>
                        <a:t>dbcfg</a:t>
                      </a:r>
                      <a:r>
                        <a:rPr kumimoji="0" lang="fr-FR" sz="1200" b="1" i="0" u="none" strike="noStrike" cap="none" normalizeH="0" baseline="0" dirty="0">
                          <a:ln>
                            <a:noFill/>
                          </a:ln>
                          <a:solidFill>
                            <a:srgbClr val="120C80"/>
                          </a:solidFill>
                          <a:effectLst/>
                          <a:latin typeface="Arial" pitchFamily="-65" charset="0"/>
                          <a:ea typeface="Arial" pitchFamily="-65" charset="0"/>
                          <a:cs typeface="Arial" pitchFamily="-65" charset="0"/>
                        </a:rPr>
                        <a:t> for MY-V6-DATABASE </a:t>
                      </a:r>
                      <a:r>
                        <a:rPr kumimoji="0" lang="fr-FR" sz="1200" b="1" i="0" u="none" strike="noStrike" cap="none" normalizeH="0" baseline="0" dirty="0" err="1">
                          <a:ln>
                            <a:noFill/>
                          </a:ln>
                          <a:solidFill>
                            <a:srgbClr val="120C80"/>
                          </a:solidFill>
                          <a:effectLst/>
                          <a:latin typeface="Arial" pitchFamily="-65" charset="0"/>
                          <a:ea typeface="Arial" pitchFamily="-65" charset="0"/>
                          <a:cs typeface="Arial" pitchFamily="-65" charset="0"/>
                        </a:rPr>
                        <a:t>using</a:t>
                      </a:r>
                      <a:r>
                        <a:rPr kumimoji="0" lang="fr-FR" sz="1200" b="1" i="0" u="none" strike="noStrike" cap="none" normalizeH="0" baseline="0" dirty="0">
                          <a:ln>
                            <a:noFill/>
                          </a:ln>
                          <a:solidFill>
                            <a:srgbClr val="120C80"/>
                          </a:solidFill>
                          <a:effectLst/>
                          <a:latin typeface="Arial" pitchFamily="-65" charset="0"/>
                          <a:ea typeface="Arial" pitchFamily="-65" charset="0"/>
                          <a:cs typeface="Arial" pitchFamily="-65" charset="0"/>
                        </a:rPr>
                        <a:t> AUTO_RUNSTATS </a:t>
                      </a:r>
                      <a:r>
                        <a:rPr kumimoji="0" lang="fr-FR" sz="1200" b="1" i="0" u="none" strike="noStrike" cap="none" normalizeH="0" baseline="0" dirty="0" smtClean="0">
                          <a:ln>
                            <a:noFill/>
                          </a:ln>
                          <a:solidFill>
                            <a:srgbClr val="120C80"/>
                          </a:solidFill>
                          <a:effectLst/>
                          <a:latin typeface="Arial" pitchFamily="-65" charset="0"/>
                          <a:ea typeface="Arial" pitchFamily="-65" charset="0"/>
                          <a:cs typeface="Arial" pitchFamily="-65" charset="0"/>
                        </a:rPr>
                        <a:t>ON" </a:t>
                      </a:r>
                      <a:endParaRPr kumimoji="0" lang="fr-FR" sz="1200" b="1" i="0" u="none" strike="noStrike" cap="none" normalizeH="0" baseline="0" dirty="0">
                        <a:ln>
                          <a:noFill/>
                        </a:ln>
                        <a:solidFill>
                          <a:srgbClr val="120C80"/>
                        </a:solidFill>
                        <a:effectLst/>
                        <a:latin typeface="Arial" pitchFamily="-65" charset="0"/>
                        <a:ea typeface="Arial" pitchFamily="-65" charset="0"/>
                        <a:cs typeface="Arial" pitchFamily="-65" charset="0"/>
                      </a:endParaRPr>
                    </a:p>
                    <a:p>
                      <a:pPr marL="0" marR="0" lvl="0" indent="0" algn="l" defTabSz="449263" rtl="0" eaLnBrk="1" fontAlgn="base" latinLnBrk="0" hangingPunct="1">
                        <a:lnSpc>
                          <a:spcPct val="88000"/>
                        </a:lnSpc>
                        <a:spcBef>
                          <a:spcPts val="1000"/>
                        </a:spcBef>
                        <a:spcAft>
                          <a:spcPct val="0"/>
                        </a:spcAft>
                        <a:buClr>
                          <a:srgbClr val="120C80"/>
                        </a:buClr>
                        <a:buSzPct val="100000"/>
                        <a:buFont typeface="Arial" pitchFamily="-65" charset="0"/>
                        <a:buNone/>
                        <a:tabLst/>
                      </a:pPr>
                      <a:r>
                        <a:rPr kumimoji="0" lang="fr-FR" sz="1200" b="1" i="0" u="none" strike="noStrike" cap="none" normalizeH="0" baseline="0" dirty="0">
                          <a:ln>
                            <a:noFill/>
                          </a:ln>
                          <a:solidFill>
                            <a:srgbClr val="120C80"/>
                          </a:solidFill>
                          <a:effectLst/>
                          <a:latin typeface="Arial" pitchFamily="-65" charset="0"/>
                          <a:ea typeface="Arial" pitchFamily="-65" charset="0"/>
                          <a:cs typeface="Arial" pitchFamily="-65" charset="0"/>
                        </a:rPr>
                        <a:t>db2 "update </a:t>
                      </a:r>
                      <a:r>
                        <a:rPr kumimoji="0" lang="fr-FR" sz="1200" b="1" i="0" u="none" strike="noStrike" cap="none" normalizeH="0" baseline="0" dirty="0" err="1">
                          <a:ln>
                            <a:noFill/>
                          </a:ln>
                          <a:solidFill>
                            <a:srgbClr val="120C80"/>
                          </a:solidFill>
                          <a:effectLst/>
                          <a:latin typeface="Arial" pitchFamily="-65" charset="0"/>
                          <a:ea typeface="Arial" pitchFamily="-65" charset="0"/>
                          <a:cs typeface="Arial" pitchFamily="-65" charset="0"/>
                        </a:rPr>
                        <a:t>dbcfg</a:t>
                      </a:r>
                      <a:r>
                        <a:rPr kumimoji="0" lang="fr-FR" sz="1200" b="1" i="0" u="none" strike="noStrike" cap="none" normalizeH="0" baseline="0" dirty="0">
                          <a:ln>
                            <a:noFill/>
                          </a:ln>
                          <a:solidFill>
                            <a:srgbClr val="120C80"/>
                          </a:solidFill>
                          <a:effectLst/>
                          <a:latin typeface="Arial" pitchFamily="-65" charset="0"/>
                          <a:ea typeface="Arial" pitchFamily="-65" charset="0"/>
                          <a:cs typeface="Arial" pitchFamily="-65" charset="0"/>
                        </a:rPr>
                        <a:t> for MY-V6-DATABASE </a:t>
                      </a:r>
                      <a:r>
                        <a:rPr kumimoji="0" lang="fr-FR" sz="1200" b="1" i="0" u="none" strike="noStrike" cap="none" normalizeH="0" baseline="0" dirty="0" err="1">
                          <a:ln>
                            <a:noFill/>
                          </a:ln>
                          <a:solidFill>
                            <a:srgbClr val="120C80"/>
                          </a:solidFill>
                          <a:effectLst/>
                          <a:latin typeface="Arial" pitchFamily="-65" charset="0"/>
                          <a:ea typeface="Arial" pitchFamily="-65" charset="0"/>
                          <a:cs typeface="Arial" pitchFamily="-65" charset="0"/>
                        </a:rPr>
                        <a:t>using</a:t>
                      </a:r>
                      <a:r>
                        <a:rPr kumimoji="0" lang="fr-FR" sz="1200" b="1" i="0" u="none" strike="noStrike" cap="none" normalizeH="0" baseline="0" dirty="0">
                          <a:ln>
                            <a:noFill/>
                          </a:ln>
                          <a:solidFill>
                            <a:srgbClr val="120C80"/>
                          </a:solidFill>
                          <a:effectLst/>
                          <a:latin typeface="Arial" pitchFamily="-65" charset="0"/>
                          <a:ea typeface="Arial" pitchFamily="-65" charset="0"/>
                          <a:cs typeface="Arial" pitchFamily="-65" charset="0"/>
                        </a:rPr>
                        <a:t> PCKCACHESZ 8000" </a:t>
                      </a:r>
                    </a:p>
                    <a:p>
                      <a:pPr marL="0" marR="0" lvl="0" indent="0" algn="l" defTabSz="449263" rtl="0" eaLnBrk="1" fontAlgn="base" latinLnBrk="0" hangingPunct="1">
                        <a:lnSpc>
                          <a:spcPct val="88000"/>
                        </a:lnSpc>
                        <a:spcBef>
                          <a:spcPts val="1000"/>
                        </a:spcBef>
                        <a:spcAft>
                          <a:spcPct val="0"/>
                        </a:spcAft>
                        <a:buClr>
                          <a:srgbClr val="120C80"/>
                        </a:buClr>
                        <a:buSzPct val="100000"/>
                        <a:buFont typeface="Arial" pitchFamily="-65" charset="0"/>
                        <a:buNone/>
                        <a:tabLst/>
                      </a:pPr>
                      <a:r>
                        <a:rPr kumimoji="0" lang="fr-FR" sz="1200" b="1" i="0" u="none" strike="noStrike" cap="none" normalizeH="0" baseline="0" dirty="0">
                          <a:ln>
                            <a:noFill/>
                          </a:ln>
                          <a:solidFill>
                            <a:srgbClr val="120C80"/>
                          </a:solidFill>
                          <a:effectLst/>
                          <a:latin typeface="Arial" pitchFamily="-65" charset="0"/>
                          <a:ea typeface="Arial" pitchFamily="-65" charset="0"/>
                          <a:cs typeface="Arial" pitchFamily="-65" charset="0"/>
                        </a:rPr>
                        <a:t>db2 "update </a:t>
                      </a:r>
                      <a:r>
                        <a:rPr kumimoji="0" lang="fr-FR" sz="1200" b="1" i="0" u="none" strike="noStrike" cap="none" normalizeH="0" baseline="0" dirty="0" err="1">
                          <a:ln>
                            <a:noFill/>
                          </a:ln>
                          <a:solidFill>
                            <a:srgbClr val="120C80"/>
                          </a:solidFill>
                          <a:effectLst/>
                          <a:latin typeface="Arial" pitchFamily="-65" charset="0"/>
                          <a:ea typeface="Arial" pitchFamily="-65" charset="0"/>
                          <a:cs typeface="Arial" pitchFamily="-65" charset="0"/>
                        </a:rPr>
                        <a:t>dbcfg</a:t>
                      </a:r>
                      <a:r>
                        <a:rPr kumimoji="0" lang="fr-FR" sz="1200" b="1" i="0" u="none" strike="noStrike" cap="none" normalizeH="0" baseline="0" dirty="0">
                          <a:ln>
                            <a:noFill/>
                          </a:ln>
                          <a:solidFill>
                            <a:srgbClr val="120C80"/>
                          </a:solidFill>
                          <a:effectLst/>
                          <a:latin typeface="Arial" pitchFamily="-65" charset="0"/>
                          <a:ea typeface="Arial" pitchFamily="-65" charset="0"/>
                          <a:cs typeface="Arial" pitchFamily="-65" charset="0"/>
                        </a:rPr>
                        <a:t> for MY-V6-DATABASE </a:t>
                      </a:r>
                      <a:r>
                        <a:rPr kumimoji="0" lang="fr-FR" sz="1200" b="1" i="0" u="none" strike="noStrike" cap="none" normalizeH="0" baseline="0" dirty="0" err="1">
                          <a:ln>
                            <a:noFill/>
                          </a:ln>
                          <a:solidFill>
                            <a:srgbClr val="120C80"/>
                          </a:solidFill>
                          <a:effectLst/>
                          <a:latin typeface="Arial" pitchFamily="-65" charset="0"/>
                          <a:ea typeface="Arial" pitchFamily="-65" charset="0"/>
                          <a:cs typeface="Arial" pitchFamily="-65" charset="0"/>
                        </a:rPr>
                        <a:t>using</a:t>
                      </a:r>
                      <a:r>
                        <a:rPr kumimoji="0" lang="fr-FR" sz="1200" b="1" i="0" u="none" strike="noStrike" cap="none" normalizeH="0" baseline="0" dirty="0">
                          <a:ln>
                            <a:noFill/>
                          </a:ln>
                          <a:solidFill>
                            <a:srgbClr val="120C80"/>
                          </a:solidFill>
                          <a:effectLst/>
                          <a:latin typeface="Arial" pitchFamily="-65" charset="0"/>
                          <a:ea typeface="Arial" pitchFamily="-65" charset="0"/>
                          <a:cs typeface="Arial" pitchFamily="-65" charset="0"/>
                        </a:rPr>
                        <a:t> LOGARCHMETH1 OFF" </a:t>
                      </a:r>
                    </a:p>
                    <a:p>
                      <a:pPr marL="0" marR="0" lvl="0" indent="0" algn="l" defTabSz="449263" rtl="0" eaLnBrk="1" fontAlgn="base" latinLnBrk="0" hangingPunct="1">
                        <a:lnSpc>
                          <a:spcPct val="88000"/>
                        </a:lnSpc>
                        <a:spcBef>
                          <a:spcPts val="1000"/>
                        </a:spcBef>
                        <a:spcAft>
                          <a:spcPct val="0"/>
                        </a:spcAft>
                        <a:buClr>
                          <a:srgbClr val="120C80"/>
                        </a:buClr>
                        <a:buSzPct val="100000"/>
                        <a:buFont typeface="Arial" pitchFamily="-65" charset="0"/>
                        <a:buNone/>
                        <a:tabLst/>
                      </a:pPr>
                      <a:r>
                        <a:rPr kumimoji="0" lang="fr-FR" sz="1200" b="1" i="0" u="none" strike="noStrike" cap="none" normalizeH="0" baseline="0" dirty="0">
                          <a:ln>
                            <a:noFill/>
                          </a:ln>
                          <a:solidFill>
                            <a:srgbClr val="120C80"/>
                          </a:solidFill>
                          <a:effectLst/>
                          <a:latin typeface="Arial" pitchFamily="-65" charset="0"/>
                          <a:ea typeface="Arial" pitchFamily="-65" charset="0"/>
                          <a:cs typeface="Arial" pitchFamily="-65" charset="0"/>
                        </a:rPr>
                        <a:t>db2 "update </a:t>
                      </a:r>
                      <a:r>
                        <a:rPr kumimoji="0" lang="fr-FR" sz="1200" b="1" i="0" u="none" strike="noStrike" cap="none" normalizeH="0" baseline="0" dirty="0" err="1">
                          <a:ln>
                            <a:noFill/>
                          </a:ln>
                          <a:solidFill>
                            <a:srgbClr val="120C80"/>
                          </a:solidFill>
                          <a:effectLst/>
                          <a:latin typeface="Arial" pitchFamily="-65" charset="0"/>
                          <a:ea typeface="Arial" pitchFamily="-65" charset="0"/>
                          <a:cs typeface="Arial" pitchFamily="-65" charset="0"/>
                        </a:rPr>
                        <a:t>dbcfg</a:t>
                      </a:r>
                      <a:r>
                        <a:rPr kumimoji="0" lang="fr-FR" sz="1200" b="1" i="0" u="none" strike="noStrike" cap="none" normalizeH="0" baseline="0" dirty="0">
                          <a:ln>
                            <a:noFill/>
                          </a:ln>
                          <a:solidFill>
                            <a:srgbClr val="120C80"/>
                          </a:solidFill>
                          <a:effectLst/>
                          <a:latin typeface="Arial" pitchFamily="-65" charset="0"/>
                          <a:ea typeface="Arial" pitchFamily="-65" charset="0"/>
                          <a:cs typeface="Arial" pitchFamily="-65" charset="0"/>
                        </a:rPr>
                        <a:t> for MY-V6-DATABASE </a:t>
                      </a:r>
                      <a:r>
                        <a:rPr kumimoji="0" lang="fr-FR" sz="1200" b="1" i="0" u="none" strike="noStrike" cap="none" normalizeH="0" baseline="0" dirty="0" err="1">
                          <a:ln>
                            <a:noFill/>
                          </a:ln>
                          <a:solidFill>
                            <a:srgbClr val="120C80"/>
                          </a:solidFill>
                          <a:effectLst/>
                          <a:latin typeface="Arial" pitchFamily="-65" charset="0"/>
                          <a:ea typeface="Arial" pitchFamily="-65" charset="0"/>
                          <a:cs typeface="Arial" pitchFamily="-65" charset="0"/>
                        </a:rPr>
                        <a:t>using</a:t>
                      </a:r>
                      <a:r>
                        <a:rPr kumimoji="0" lang="fr-FR" sz="1200" b="1" i="0" u="none" strike="noStrike" cap="none" normalizeH="0" baseline="0" dirty="0">
                          <a:ln>
                            <a:noFill/>
                          </a:ln>
                          <a:solidFill>
                            <a:srgbClr val="120C80"/>
                          </a:solidFill>
                          <a:effectLst/>
                          <a:latin typeface="Arial" pitchFamily="-65" charset="0"/>
                          <a:ea typeface="Arial" pitchFamily="-65" charset="0"/>
                          <a:cs typeface="Arial" pitchFamily="-65" charset="0"/>
                        </a:rPr>
                        <a:t> LOGARCHMETH2 OFF" </a:t>
                      </a:r>
                    </a:p>
                    <a:p>
                      <a:pPr marL="0" marR="0" lvl="0" indent="0" algn="l" defTabSz="449263" rtl="0" eaLnBrk="1" fontAlgn="base" latinLnBrk="0" hangingPunct="1">
                        <a:lnSpc>
                          <a:spcPct val="88000"/>
                        </a:lnSpc>
                        <a:spcBef>
                          <a:spcPts val="1000"/>
                        </a:spcBef>
                        <a:spcAft>
                          <a:spcPct val="0"/>
                        </a:spcAft>
                        <a:buClr>
                          <a:srgbClr val="120C80"/>
                        </a:buClr>
                        <a:buSzPct val="100000"/>
                        <a:buFont typeface="Arial" pitchFamily="-65" charset="0"/>
                        <a:buNone/>
                        <a:tabLst/>
                      </a:pPr>
                      <a:r>
                        <a:rPr kumimoji="0" lang="fr-FR" sz="1200" b="1" i="0" u="none" strike="noStrike" cap="none" normalizeH="0" baseline="0" dirty="0">
                          <a:ln>
                            <a:noFill/>
                          </a:ln>
                          <a:solidFill>
                            <a:srgbClr val="120C80"/>
                          </a:solidFill>
                          <a:effectLst/>
                          <a:latin typeface="Arial" pitchFamily="-65" charset="0"/>
                          <a:ea typeface="Arial" pitchFamily="-65" charset="0"/>
                          <a:cs typeface="Arial" pitchFamily="-65" charset="0"/>
                        </a:rPr>
                        <a:t>db2 "update </a:t>
                      </a:r>
                      <a:r>
                        <a:rPr kumimoji="0" lang="fr-FR" sz="1200" b="1" i="0" u="none" strike="noStrike" cap="none" normalizeH="0" baseline="0" dirty="0" err="1">
                          <a:ln>
                            <a:noFill/>
                          </a:ln>
                          <a:solidFill>
                            <a:srgbClr val="120C80"/>
                          </a:solidFill>
                          <a:effectLst/>
                          <a:latin typeface="Arial" pitchFamily="-65" charset="0"/>
                          <a:ea typeface="Arial" pitchFamily="-65" charset="0"/>
                          <a:cs typeface="Arial" pitchFamily="-65" charset="0"/>
                        </a:rPr>
                        <a:t>dbcfg</a:t>
                      </a:r>
                      <a:r>
                        <a:rPr kumimoji="0" lang="fr-FR" sz="1200" b="1" i="0" u="none" strike="noStrike" cap="none" normalizeH="0" baseline="0" dirty="0">
                          <a:ln>
                            <a:noFill/>
                          </a:ln>
                          <a:solidFill>
                            <a:srgbClr val="120C80"/>
                          </a:solidFill>
                          <a:effectLst/>
                          <a:latin typeface="Arial" pitchFamily="-65" charset="0"/>
                          <a:ea typeface="Arial" pitchFamily="-65" charset="0"/>
                          <a:cs typeface="Arial" pitchFamily="-65" charset="0"/>
                        </a:rPr>
                        <a:t> for MY-V6-DATABASE </a:t>
                      </a:r>
                      <a:r>
                        <a:rPr kumimoji="0" lang="fr-FR" sz="1200" b="1" i="0" u="none" strike="noStrike" cap="none" normalizeH="0" baseline="0" dirty="0" err="1">
                          <a:ln>
                            <a:noFill/>
                          </a:ln>
                          <a:solidFill>
                            <a:srgbClr val="120C80"/>
                          </a:solidFill>
                          <a:effectLst/>
                          <a:latin typeface="Arial" pitchFamily="-65" charset="0"/>
                          <a:ea typeface="Arial" pitchFamily="-65" charset="0"/>
                          <a:cs typeface="Arial" pitchFamily="-65" charset="0"/>
                        </a:rPr>
                        <a:t>using</a:t>
                      </a:r>
                      <a:r>
                        <a:rPr kumimoji="0" lang="fr-FR" sz="1200" b="1" i="0" u="none" strike="noStrike" cap="none" normalizeH="0" baseline="0" dirty="0">
                          <a:ln>
                            <a:noFill/>
                          </a:ln>
                          <a:solidFill>
                            <a:srgbClr val="120C80"/>
                          </a:solidFill>
                          <a:effectLst/>
                          <a:latin typeface="Arial" pitchFamily="-65" charset="0"/>
                          <a:ea typeface="Arial" pitchFamily="-65" charset="0"/>
                          <a:cs typeface="Arial" pitchFamily="-65" charset="0"/>
                        </a:rPr>
                        <a:t> SELF_TUNING_MEM </a:t>
                      </a:r>
                      <a:r>
                        <a:rPr kumimoji="0" lang="fr-FR" sz="1200" b="1" i="0" u="none" strike="noStrike" cap="none" normalizeH="0" baseline="0" dirty="0" smtClean="0">
                          <a:ln>
                            <a:noFill/>
                          </a:ln>
                          <a:solidFill>
                            <a:srgbClr val="120C80"/>
                          </a:solidFill>
                          <a:effectLst/>
                          <a:latin typeface="Arial" pitchFamily="-65" charset="0"/>
                          <a:ea typeface="Arial" pitchFamily="-65" charset="0"/>
                          <a:cs typeface="Arial" pitchFamily="-65" charset="0"/>
                        </a:rPr>
                        <a:t>ON" </a:t>
                      </a:r>
                      <a:endParaRPr kumimoji="0" lang="fr-FR" sz="1200" b="1" i="0" u="none" strike="noStrike" cap="none" normalizeH="0" baseline="0" dirty="0">
                        <a:ln>
                          <a:noFill/>
                        </a:ln>
                        <a:solidFill>
                          <a:srgbClr val="120C80"/>
                        </a:solidFill>
                        <a:effectLst/>
                        <a:latin typeface="Arial" pitchFamily="-65" charset="0"/>
                        <a:ea typeface="Arial" pitchFamily="-65" charset="0"/>
                        <a:cs typeface="Arial" pitchFamily="-65" charset="0"/>
                      </a:endParaRPr>
                    </a:p>
                    <a:p>
                      <a:pPr marL="0" marR="0" lvl="0" indent="0" algn="l" defTabSz="449263" rtl="0" eaLnBrk="1" fontAlgn="base" latinLnBrk="0" hangingPunct="1">
                        <a:lnSpc>
                          <a:spcPct val="88000"/>
                        </a:lnSpc>
                        <a:spcBef>
                          <a:spcPts val="1000"/>
                        </a:spcBef>
                        <a:spcAft>
                          <a:spcPct val="0"/>
                        </a:spcAft>
                        <a:buClr>
                          <a:srgbClr val="120C80"/>
                        </a:buClr>
                        <a:buSzPct val="100000"/>
                        <a:buFont typeface="Arial" pitchFamily="-65" charset="0"/>
                        <a:buNone/>
                        <a:tabLst/>
                      </a:pPr>
                      <a:r>
                        <a:rPr kumimoji="0" lang="fr-FR" sz="1200" b="1" i="0" u="none" strike="noStrike" cap="none" normalizeH="0" baseline="0" dirty="0">
                          <a:ln>
                            <a:noFill/>
                          </a:ln>
                          <a:solidFill>
                            <a:srgbClr val="120C80"/>
                          </a:solidFill>
                          <a:effectLst/>
                          <a:latin typeface="Arial" pitchFamily="-65" charset="0"/>
                          <a:ea typeface="Arial" pitchFamily="-65" charset="0"/>
                          <a:cs typeface="Arial" pitchFamily="-65" charset="0"/>
                        </a:rPr>
                        <a:t>db2 "update </a:t>
                      </a:r>
                      <a:r>
                        <a:rPr kumimoji="0" lang="fr-FR" sz="1200" b="1" i="0" u="none" strike="noStrike" cap="none" normalizeH="0" baseline="0" dirty="0" err="1">
                          <a:ln>
                            <a:noFill/>
                          </a:ln>
                          <a:solidFill>
                            <a:srgbClr val="120C80"/>
                          </a:solidFill>
                          <a:effectLst/>
                          <a:latin typeface="Arial" pitchFamily="-65" charset="0"/>
                          <a:ea typeface="Arial" pitchFamily="-65" charset="0"/>
                          <a:cs typeface="Arial" pitchFamily="-65" charset="0"/>
                        </a:rPr>
                        <a:t>dbcfg</a:t>
                      </a:r>
                      <a:r>
                        <a:rPr kumimoji="0" lang="fr-FR" sz="1200" b="1" i="0" u="none" strike="noStrike" cap="none" normalizeH="0" baseline="0" dirty="0">
                          <a:ln>
                            <a:noFill/>
                          </a:ln>
                          <a:solidFill>
                            <a:srgbClr val="120C80"/>
                          </a:solidFill>
                          <a:effectLst/>
                          <a:latin typeface="Arial" pitchFamily="-65" charset="0"/>
                          <a:ea typeface="Arial" pitchFamily="-65" charset="0"/>
                          <a:cs typeface="Arial" pitchFamily="-65" charset="0"/>
                        </a:rPr>
                        <a:t> for MY-V6-DATABASE </a:t>
                      </a:r>
                      <a:r>
                        <a:rPr kumimoji="0" lang="fr-FR" sz="1200" b="1" i="0" u="none" strike="noStrike" cap="none" normalizeH="0" baseline="0" dirty="0" err="1">
                          <a:ln>
                            <a:noFill/>
                          </a:ln>
                          <a:solidFill>
                            <a:srgbClr val="120C80"/>
                          </a:solidFill>
                          <a:effectLst/>
                          <a:latin typeface="Arial" pitchFamily="-65" charset="0"/>
                          <a:ea typeface="Arial" pitchFamily="-65" charset="0"/>
                          <a:cs typeface="Arial" pitchFamily="-65" charset="0"/>
                        </a:rPr>
                        <a:t>using</a:t>
                      </a:r>
                      <a:r>
                        <a:rPr kumimoji="0" lang="fr-FR" sz="1200" b="1" i="0" u="none" strike="noStrike" cap="none" normalizeH="0" baseline="0" dirty="0">
                          <a:ln>
                            <a:noFill/>
                          </a:ln>
                          <a:solidFill>
                            <a:srgbClr val="120C80"/>
                          </a:solidFill>
                          <a:effectLst/>
                          <a:latin typeface="Arial" pitchFamily="-65" charset="0"/>
                          <a:ea typeface="Arial" pitchFamily="-65" charset="0"/>
                          <a:cs typeface="Arial" pitchFamily="-65" charset="0"/>
                        </a:rPr>
                        <a:t> SHEAPTHRES_SHR 12164" </a:t>
                      </a:r>
                    </a:p>
                    <a:p>
                      <a:pPr marL="0" marR="0" lvl="0" indent="0" algn="l" defTabSz="449263" rtl="0" eaLnBrk="1" fontAlgn="base" latinLnBrk="0" hangingPunct="1">
                        <a:lnSpc>
                          <a:spcPct val="88000"/>
                        </a:lnSpc>
                        <a:spcBef>
                          <a:spcPts val="1000"/>
                        </a:spcBef>
                        <a:spcAft>
                          <a:spcPct val="0"/>
                        </a:spcAft>
                        <a:buClr>
                          <a:srgbClr val="120C80"/>
                        </a:buClr>
                        <a:buSzPct val="100000"/>
                        <a:buFont typeface="Arial" pitchFamily="-65" charset="0"/>
                        <a:buNone/>
                        <a:tabLst/>
                      </a:pPr>
                      <a:r>
                        <a:rPr kumimoji="0" lang="fr-FR" sz="1200" b="1" i="0" u="none" strike="noStrike" cap="none" normalizeH="0" baseline="0" dirty="0">
                          <a:ln>
                            <a:noFill/>
                          </a:ln>
                          <a:solidFill>
                            <a:srgbClr val="120C80"/>
                          </a:solidFill>
                          <a:effectLst/>
                          <a:latin typeface="Arial" pitchFamily="-65" charset="0"/>
                          <a:ea typeface="Arial" pitchFamily="-65" charset="0"/>
                          <a:cs typeface="Arial" pitchFamily="-65" charset="0"/>
                        </a:rPr>
                        <a:t>db2 "update </a:t>
                      </a:r>
                      <a:r>
                        <a:rPr kumimoji="0" lang="fr-FR" sz="1200" b="1" i="0" u="none" strike="noStrike" cap="none" normalizeH="0" baseline="0" dirty="0" err="1">
                          <a:ln>
                            <a:noFill/>
                          </a:ln>
                          <a:solidFill>
                            <a:srgbClr val="120C80"/>
                          </a:solidFill>
                          <a:effectLst/>
                          <a:latin typeface="Arial" pitchFamily="-65" charset="0"/>
                          <a:ea typeface="Arial" pitchFamily="-65" charset="0"/>
                          <a:cs typeface="Arial" pitchFamily="-65" charset="0"/>
                        </a:rPr>
                        <a:t>dbcfg</a:t>
                      </a:r>
                      <a:r>
                        <a:rPr kumimoji="0" lang="fr-FR" sz="1200" b="1" i="0" u="none" strike="noStrike" cap="none" normalizeH="0" baseline="0" dirty="0">
                          <a:ln>
                            <a:noFill/>
                          </a:ln>
                          <a:solidFill>
                            <a:srgbClr val="120C80"/>
                          </a:solidFill>
                          <a:effectLst/>
                          <a:latin typeface="Arial" pitchFamily="-65" charset="0"/>
                          <a:ea typeface="Arial" pitchFamily="-65" charset="0"/>
                          <a:cs typeface="Arial" pitchFamily="-65" charset="0"/>
                        </a:rPr>
                        <a:t> for MY-V6-DATABASE </a:t>
                      </a:r>
                      <a:r>
                        <a:rPr kumimoji="0" lang="fr-FR" sz="1200" b="1" i="0" u="none" strike="noStrike" cap="none" normalizeH="0" baseline="0" dirty="0" err="1">
                          <a:ln>
                            <a:noFill/>
                          </a:ln>
                          <a:solidFill>
                            <a:srgbClr val="120C80"/>
                          </a:solidFill>
                          <a:effectLst/>
                          <a:latin typeface="Arial" pitchFamily="-65" charset="0"/>
                          <a:ea typeface="Arial" pitchFamily="-65" charset="0"/>
                          <a:cs typeface="Arial" pitchFamily="-65" charset="0"/>
                        </a:rPr>
                        <a:t>using</a:t>
                      </a:r>
                      <a:r>
                        <a:rPr kumimoji="0" lang="fr-FR" sz="1200" b="1" i="0" u="none" strike="noStrike" cap="none" normalizeH="0" baseline="0" dirty="0">
                          <a:ln>
                            <a:noFill/>
                          </a:ln>
                          <a:solidFill>
                            <a:srgbClr val="120C80"/>
                          </a:solidFill>
                          <a:effectLst/>
                          <a:latin typeface="Arial" pitchFamily="-65" charset="0"/>
                          <a:ea typeface="Arial" pitchFamily="-65" charset="0"/>
                          <a:cs typeface="Arial" pitchFamily="-65" charset="0"/>
                        </a:rPr>
                        <a:t> APPGROUP_MEM_SZ 30000" </a:t>
                      </a:r>
                    </a:p>
                    <a:p>
                      <a:pPr marL="0" marR="0" lvl="0" indent="0" algn="l" defTabSz="449263" rtl="0" eaLnBrk="1" fontAlgn="base" latinLnBrk="0" hangingPunct="1">
                        <a:lnSpc>
                          <a:spcPct val="88000"/>
                        </a:lnSpc>
                        <a:spcBef>
                          <a:spcPts val="1000"/>
                        </a:spcBef>
                        <a:spcAft>
                          <a:spcPct val="0"/>
                        </a:spcAft>
                        <a:buClr>
                          <a:srgbClr val="120C80"/>
                        </a:buClr>
                        <a:buSzPct val="100000"/>
                        <a:buFont typeface="Arial" pitchFamily="-65" charset="0"/>
                        <a:buNone/>
                        <a:tabLst/>
                      </a:pPr>
                      <a:r>
                        <a:rPr kumimoji="0" lang="fr-FR" sz="1200" b="1" i="0" u="none" strike="noStrike" cap="none" normalizeH="0" baseline="0" dirty="0">
                          <a:ln>
                            <a:noFill/>
                          </a:ln>
                          <a:solidFill>
                            <a:srgbClr val="120C80"/>
                          </a:solidFill>
                          <a:effectLst/>
                          <a:latin typeface="Arial" pitchFamily="-65" charset="0"/>
                          <a:ea typeface="Arial" pitchFamily="-65" charset="0"/>
                          <a:cs typeface="Arial" pitchFamily="-65" charset="0"/>
                        </a:rPr>
                        <a:t>db2 "update </a:t>
                      </a:r>
                      <a:r>
                        <a:rPr kumimoji="0" lang="fr-FR" sz="1200" b="1" i="0" u="none" strike="noStrike" cap="none" normalizeH="0" baseline="0" dirty="0" err="1">
                          <a:ln>
                            <a:noFill/>
                          </a:ln>
                          <a:solidFill>
                            <a:srgbClr val="120C80"/>
                          </a:solidFill>
                          <a:effectLst/>
                          <a:latin typeface="Arial" pitchFamily="-65" charset="0"/>
                          <a:ea typeface="Arial" pitchFamily="-65" charset="0"/>
                          <a:cs typeface="Arial" pitchFamily="-65" charset="0"/>
                        </a:rPr>
                        <a:t>dbcfg</a:t>
                      </a:r>
                      <a:r>
                        <a:rPr kumimoji="0" lang="fr-FR" sz="1200" b="1" i="0" u="none" strike="noStrike" cap="none" normalizeH="0" baseline="0" dirty="0">
                          <a:ln>
                            <a:noFill/>
                          </a:ln>
                          <a:solidFill>
                            <a:srgbClr val="120C80"/>
                          </a:solidFill>
                          <a:effectLst/>
                          <a:latin typeface="Arial" pitchFamily="-65" charset="0"/>
                          <a:ea typeface="Arial" pitchFamily="-65" charset="0"/>
                          <a:cs typeface="Arial" pitchFamily="-65" charset="0"/>
                        </a:rPr>
                        <a:t> for MY-V6-DATABASE </a:t>
                      </a:r>
                      <a:r>
                        <a:rPr kumimoji="0" lang="fr-FR" sz="1200" b="1" i="0" u="none" strike="noStrike" cap="none" normalizeH="0" baseline="0" dirty="0" err="1">
                          <a:ln>
                            <a:noFill/>
                          </a:ln>
                          <a:solidFill>
                            <a:srgbClr val="120C80"/>
                          </a:solidFill>
                          <a:effectLst/>
                          <a:latin typeface="Arial" pitchFamily="-65" charset="0"/>
                          <a:ea typeface="Arial" pitchFamily="-65" charset="0"/>
                          <a:cs typeface="Arial" pitchFamily="-65" charset="0"/>
                        </a:rPr>
                        <a:t>using</a:t>
                      </a:r>
                      <a:r>
                        <a:rPr kumimoji="0" lang="fr-FR" sz="1200" b="1" i="0" u="none" strike="noStrike" cap="none" normalizeH="0" baseline="0" dirty="0">
                          <a:ln>
                            <a:noFill/>
                          </a:ln>
                          <a:solidFill>
                            <a:srgbClr val="120C80"/>
                          </a:solidFill>
                          <a:effectLst/>
                          <a:latin typeface="Arial" pitchFamily="-65" charset="0"/>
                          <a:ea typeface="Arial" pitchFamily="-65" charset="0"/>
                          <a:cs typeface="Arial" pitchFamily="-65" charset="0"/>
                        </a:rPr>
                        <a:t> CHNGPGS_THRESH 80" </a:t>
                      </a:r>
                    </a:p>
                    <a:p>
                      <a:pPr marL="0" marR="0" lvl="0" indent="0" algn="l" defTabSz="449263" rtl="0" eaLnBrk="1" fontAlgn="base" latinLnBrk="0" hangingPunct="1">
                        <a:lnSpc>
                          <a:spcPct val="88000"/>
                        </a:lnSpc>
                        <a:spcBef>
                          <a:spcPts val="1000"/>
                        </a:spcBef>
                        <a:spcAft>
                          <a:spcPct val="0"/>
                        </a:spcAft>
                        <a:buClr>
                          <a:srgbClr val="120C80"/>
                        </a:buClr>
                        <a:buSzPct val="100000"/>
                        <a:buFont typeface="Arial" pitchFamily="-65" charset="0"/>
                        <a:buNone/>
                        <a:tabLst/>
                      </a:pPr>
                      <a:r>
                        <a:rPr kumimoji="0" lang="fr-FR" sz="1200" b="1" i="0" u="none" strike="noStrike" cap="none" normalizeH="0" baseline="0" dirty="0">
                          <a:ln>
                            <a:noFill/>
                          </a:ln>
                          <a:solidFill>
                            <a:srgbClr val="120C80"/>
                          </a:solidFill>
                          <a:effectLst/>
                          <a:latin typeface="Arial" pitchFamily="-65" charset="0"/>
                          <a:ea typeface="Arial" pitchFamily="-65" charset="0"/>
                          <a:cs typeface="Arial" pitchFamily="-65" charset="0"/>
                        </a:rPr>
                        <a:t>db2 "update </a:t>
                      </a:r>
                      <a:r>
                        <a:rPr kumimoji="0" lang="fr-FR" sz="1200" b="1" i="0" u="none" strike="noStrike" cap="none" normalizeH="0" baseline="0" dirty="0" err="1">
                          <a:ln>
                            <a:noFill/>
                          </a:ln>
                          <a:solidFill>
                            <a:srgbClr val="120C80"/>
                          </a:solidFill>
                          <a:effectLst/>
                          <a:latin typeface="Arial" pitchFamily="-65" charset="0"/>
                          <a:ea typeface="Arial" pitchFamily="-65" charset="0"/>
                          <a:cs typeface="Arial" pitchFamily="-65" charset="0"/>
                        </a:rPr>
                        <a:t>dbcfg</a:t>
                      </a:r>
                      <a:r>
                        <a:rPr kumimoji="0" lang="fr-FR" sz="1200" b="1" i="0" u="none" strike="noStrike" cap="none" normalizeH="0" baseline="0" dirty="0">
                          <a:ln>
                            <a:noFill/>
                          </a:ln>
                          <a:solidFill>
                            <a:srgbClr val="120C80"/>
                          </a:solidFill>
                          <a:effectLst/>
                          <a:latin typeface="Arial" pitchFamily="-65" charset="0"/>
                          <a:ea typeface="Arial" pitchFamily="-65" charset="0"/>
                          <a:cs typeface="Arial" pitchFamily="-65" charset="0"/>
                        </a:rPr>
                        <a:t> for MY-V6-DATABASE </a:t>
                      </a:r>
                      <a:r>
                        <a:rPr kumimoji="0" lang="fr-FR" sz="1200" b="1" i="0" u="none" strike="noStrike" cap="none" normalizeH="0" baseline="0" dirty="0" err="1">
                          <a:ln>
                            <a:noFill/>
                          </a:ln>
                          <a:solidFill>
                            <a:srgbClr val="120C80"/>
                          </a:solidFill>
                          <a:effectLst/>
                          <a:latin typeface="Arial" pitchFamily="-65" charset="0"/>
                          <a:ea typeface="Arial" pitchFamily="-65" charset="0"/>
                          <a:cs typeface="Arial" pitchFamily="-65" charset="0"/>
                        </a:rPr>
                        <a:t>using</a:t>
                      </a:r>
                      <a:r>
                        <a:rPr kumimoji="0" lang="fr-FR" sz="1200" b="1" i="0" u="none" strike="noStrike" cap="none" normalizeH="0" baseline="0" dirty="0">
                          <a:ln>
                            <a:noFill/>
                          </a:ln>
                          <a:solidFill>
                            <a:srgbClr val="120C80"/>
                          </a:solidFill>
                          <a:effectLst/>
                          <a:latin typeface="Arial" pitchFamily="-65" charset="0"/>
                          <a:ea typeface="Arial" pitchFamily="-65" charset="0"/>
                          <a:cs typeface="Arial" pitchFamily="-65" charset="0"/>
                        </a:rPr>
                        <a:t> GROUPHEAP_RATIO 70" </a:t>
                      </a:r>
                    </a:p>
                    <a:p>
                      <a:pPr marL="0" marR="0" lvl="0" indent="0" algn="l" defTabSz="449263" rtl="0" eaLnBrk="1" fontAlgn="base" latinLnBrk="0" hangingPunct="1">
                        <a:lnSpc>
                          <a:spcPct val="88000"/>
                        </a:lnSpc>
                        <a:spcBef>
                          <a:spcPts val="1000"/>
                        </a:spcBef>
                        <a:spcAft>
                          <a:spcPct val="0"/>
                        </a:spcAft>
                        <a:buClr>
                          <a:srgbClr val="120C80"/>
                        </a:buClr>
                        <a:buSzPct val="100000"/>
                        <a:buFont typeface="Arial" pitchFamily="-65" charset="0"/>
                        <a:buNone/>
                        <a:tabLst/>
                      </a:pPr>
                      <a:r>
                        <a:rPr kumimoji="0" lang="fr-FR" sz="1200" b="1" i="0" u="none" strike="noStrike" cap="none" normalizeH="0" baseline="0" dirty="0">
                          <a:ln>
                            <a:noFill/>
                          </a:ln>
                          <a:solidFill>
                            <a:srgbClr val="120C80"/>
                          </a:solidFill>
                          <a:effectLst/>
                          <a:latin typeface="Arial" pitchFamily="-65" charset="0"/>
                          <a:ea typeface="Arial" pitchFamily="-65" charset="0"/>
                          <a:cs typeface="Arial" pitchFamily="-65" charset="0"/>
                        </a:rPr>
                        <a:t>db2 "update </a:t>
                      </a:r>
                      <a:r>
                        <a:rPr kumimoji="0" lang="fr-FR" sz="1200" b="1" i="0" u="none" strike="noStrike" cap="none" normalizeH="0" baseline="0" dirty="0" err="1">
                          <a:ln>
                            <a:noFill/>
                          </a:ln>
                          <a:solidFill>
                            <a:srgbClr val="120C80"/>
                          </a:solidFill>
                          <a:effectLst/>
                          <a:latin typeface="Arial" pitchFamily="-65" charset="0"/>
                          <a:ea typeface="Arial" pitchFamily="-65" charset="0"/>
                          <a:cs typeface="Arial" pitchFamily="-65" charset="0"/>
                        </a:rPr>
                        <a:t>dbcfg</a:t>
                      </a:r>
                      <a:r>
                        <a:rPr kumimoji="0" lang="fr-FR" sz="1200" b="1" i="0" u="none" strike="noStrike" cap="none" normalizeH="0" baseline="0" dirty="0">
                          <a:ln>
                            <a:noFill/>
                          </a:ln>
                          <a:solidFill>
                            <a:srgbClr val="120C80"/>
                          </a:solidFill>
                          <a:effectLst/>
                          <a:latin typeface="Arial" pitchFamily="-65" charset="0"/>
                          <a:ea typeface="Arial" pitchFamily="-65" charset="0"/>
                          <a:cs typeface="Arial" pitchFamily="-65" charset="0"/>
                        </a:rPr>
                        <a:t> for MY-V6-DATABASE </a:t>
                      </a:r>
                      <a:r>
                        <a:rPr kumimoji="0" lang="fr-FR" sz="1200" b="1" i="0" u="none" strike="noStrike" cap="none" normalizeH="0" baseline="0" dirty="0" err="1">
                          <a:ln>
                            <a:noFill/>
                          </a:ln>
                          <a:solidFill>
                            <a:srgbClr val="120C80"/>
                          </a:solidFill>
                          <a:effectLst/>
                          <a:latin typeface="Arial" pitchFamily="-65" charset="0"/>
                          <a:ea typeface="Arial" pitchFamily="-65" charset="0"/>
                          <a:cs typeface="Arial" pitchFamily="-65" charset="0"/>
                        </a:rPr>
                        <a:t>using</a:t>
                      </a:r>
                      <a:r>
                        <a:rPr kumimoji="0" lang="fr-FR" sz="1200" b="1" i="0" u="none" strike="noStrike" cap="none" normalizeH="0" baseline="0" dirty="0">
                          <a:ln>
                            <a:noFill/>
                          </a:ln>
                          <a:solidFill>
                            <a:srgbClr val="120C80"/>
                          </a:solidFill>
                          <a:effectLst/>
                          <a:latin typeface="Arial" pitchFamily="-65" charset="0"/>
                          <a:ea typeface="Arial" pitchFamily="-65" charset="0"/>
                          <a:cs typeface="Arial" pitchFamily="-65" charset="0"/>
                        </a:rPr>
                        <a:t> DLCHKTIME 10000" </a:t>
                      </a:r>
                    </a:p>
                    <a:p>
                      <a:pPr marL="0" marR="0" lvl="0" indent="0" algn="l" defTabSz="449263" rtl="0" eaLnBrk="1" fontAlgn="base" latinLnBrk="0" hangingPunct="1">
                        <a:lnSpc>
                          <a:spcPct val="88000"/>
                        </a:lnSpc>
                        <a:spcBef>
                          <a:spcPts val="1000"/>
                        </a:spcBef>
                        <a:spcAft>
                          <a:spcPct val="0"/>
                        </a:spcAft>
                        <a:buClr>
                          <a:srgbClr val="120C80"/>
                        </a:buClr>
                        <a:buSzPct val="100000"/>
                        <a:buFont typeface="Arial" pitchFamily="-65" charset="0"/>
                        <a:buNone/>
                        <a:tabLst/>
                      </a:pPr>
                      <a:r>
                        <a:rPr kumimoji="0" lang="fr-FR" sz="1200" b="1" i="0" u="none" strike="noStrike" cap="none" normalizeH="0" baseline="0" dirty="0">
                          <a:ln>
                            <a:noFill/>
                          </a:ln>
                          <a:solidFill>
                            <a:srgbClr val="120C80"/>
                          </a:solidFill>
                          <a:effectLst/>
                          <a:latin typeface="Arial" pitchFamily="-65" charset="0"/>
                          <a:ea typeface="Arial" pitchFamily="-65" charset="0"/>
                          <a:cs typeface="Arial" pitchFamily="-65" charset="0"/>
                        </a:rPr>
                        <a:t>db2 "update </a:t>
                      </a:r>
                      <a:r>
                        <a:rPr kumimoji="0" lang="fr-FR" sz="1200" b="1" i="0" u="none" strike="noStrike" cap="none" normalizeH="0" baseline="0" dirty="0" err="1">
                          <a:ln>
                            <a:noFill/>
                          </a:ln>
                          <a:solidFill>
                            <a:srgbClr val="120C80"/>
                          </a:solidFill>
                          <a:effectLst/>
                          <a:latin typeface="Arial" pitchFamily="-65" charset="0"/>
                          <a:ea typeface="Arial" pitchFamily="-65" charset="0"/>
                          <a:cs typeface="Arial" pitchFamily="-65" charset="0"/>
                        </a:rPr>
                        <a:t>dbcfg</a:t>
                      </a:r>
                      <a:r>
                        <a:rPr kumimoji="0" lang="fr-FR" sz="1200" b="1" i="0" u="none" strike="noStrike" cap="none" normalizeH="0" baseline="0" dirty="0">
                          <a:ln>
                            <a:noFill/>
                          </a:ln>
                          <a:solidFill>
                            <a:srgbClr val="120C80"/>
                          </a:solidFill>
                          <a:effectLst/>
                          <a:latin typeface="Arial" pitchFamily="-65" charset="0"/>
                          <a:ea typeface="Arial" pitchFamily="-65" charset="0"/>
                          <a:cs typeface="Arial" pitchFamily="-65" charset="0"/>
                        </a:rPr>
                        <a:t> for MY-V6-DATABASE </a:t>
                      </a:r>
                      <a:r>
                        <a:rPr kumimoji="0" lang="fr-FR" sz="1200" b="1" i="0" u="none" strike="noStrike" cap="none" normalizeH="0" baseline="0" dirty="0" err="1">
                          <a:ln>
                            <a:noFill/>
                          </a:ln>
                          <a:solidFill>
                            <a:srgbClr val="120C80"/>
                          </a:solidFill>
                          <a:effectLst/>
                          <a:latin typeface="Arial" pitchFamily="-65" charset="0"/>
                          <a:ea typeface="Arial" pitchFamily="-65" charset="0"/>
                          <a:cs typeface="Arial" pitchFamily="-65" charset="0"/>
                        </a:rPr>
                        <a:t>using</a:t>
                      </a:r>
                      <a:r>
                        <a:rPr kumimoji="0" lang="fr-FR" sz="1200" b="1" i="0" u="none" strike="noStrike" cap="none" normalizeH="0" baseline="0" dirty="0">
                          <a:ln>
                            <a:noFill/>
                          </a:ln>
                          <a:solidFill>
                            <a:srgbClr val="120C80"/>
                          </a:solidFill>
                          <a:effectLst/>
                          <a:latin typeface="Arial" pitchFamily="-65" charset="0"/>
                          <a:ea typeface="Arial" pitchFamily="-65" charset="0"/>
                          <a:cs typeface="Arial" pitchFamily="-65" charset="0"/>
                        </a:rPr>
                        <a:t> AVG_APPLS AUTOMATIC" </a:t>
                      </a:r>
                    </a:p>
                    <a:p>
                      <a:pPr marL="0" marR="0" lvl="0" indent="0" algn="l" defTabSz="449263" rtl="0" eaLnBrk="1" fontAlgn="base" latinLnBrk="0" hangingPunct="1">
                        <a:lnSpc>
                          <a:spcPct val="88000"/>
                        </a:lnSpc>
                        <a:spcBef>
                          <a:spcPts val="1000"/>
                        </a:spcBef>
                        <a:spcAft>
                          <a:spcPct val="0"/>
                        </a:spcAft>
                        <a:buClr>
                          <a:srgbClr val="120C80"/>
                        </a:buClr>
                        <a:buSzPct val="100000"/>
                        <a:buFont typeface="Arial" pitchFamily="-65" charset="0"/>
                        <a:buNone/>
                        <a:tabLst/>
                      </a:pPr>
                      <a:r>
                        <a:rPr kumimoji="0" lang="fr-FR" sz="1200" b="1" i="0" u="none" strike="noStrike" cap="none" normalizeH="0" baseline="0" dirty="0">
                          <a:ln>
                            <a:noFill/>
                          </a:ln>
                          <a:solidFill>
                            <a:srgbClr val="120C80"/>
                          </a:solidFill>
                          <a:effectLst/>
                          <a:latin typeface="Arial" pitchFamily="-65" charset="0"/>
                          <a:ea typeface="Arial" pitchFamily="-65" charset="0"/>
                          <a:cs typeface="Arial" pitchFamily="-65" charset="0"/>
                        </a:rPr>
                        <a:t>db2 "update </a:t>
                      </a:r>
                      <a:r>
                        <a:rPr kumimoji="0" lang="fr-FR" sz="1200" b="1" i="0" u="none" strike="noStrike" cap="none" normalizeH="0" baseline="0" dirty="0" err="1">
                          <a:ln>
                            <a:noFill/>
                          </a:ln>
                          <a:solidFill>
                            <a:srgbClr val="120C80"/>
                          </a:solidFill>
                          <a:effectLst/>
                          <a:latin typeface="Arial" pitchFamily="-65" charset="0"/>
                          <a:ea typeface="Arial" pitchFamily="-65" charset="0"/>
                          <a:cs typeface="Arial" pitchFamily="-65" charset="0"/>
                        </a:rPr>
                        <a:t>dbcfg</a:t>
                      </a:r>
                      <a:r>
                        <a:rPr kumimoji="0" lang="fr-FR" sz="1200" b="1" i="0" u="none" strike="noStrike" cap="none" normalizeH="0" baseline="0" dirty="0">
                          <a:ln>
                            <a:noFill/>
                          </a:ln>
                          <a:solidFill>
                            <a:srgbClr val="120C80"/>
                          </a:solidFill>
                          <a:effectLst/>
                          <a:latin typeface="Arial" pitchFamily="-65" charset="0"/>
                          <a:ea typeface="Arial" pitchFamily="-65" charset="0"/>
                          <a:cs typeface="Arial" pitchFamily="-65" charset="0"/>
                        </a:rPr>
                        <a:t> for MY-V6-DATABASE </a:t>
                      </a:r>
                      <a:r>
                        <a:rPr kumimoji="0" lang="fr-FR" sz="1200" b="1" i="0" u="none" strike="noStrike" cap="none" normalizeH="0" baseline="0" dirty="0" err="1">
                          <a:ln>
                            <a:noFill/>
                          </a:ln>
                          <a:solidFill>
                            <a:srgbClr val="120C80"/>
                          </a:solidFill>
                          <a:effectLst/>
                          <a:latin typeface="Arial" pitchFamily="-65" charset="0"/>
                          <a:ea typeface="Arial" pitchFamily="-65" charset="0"/>
                          <a:cs typeface="Arial" pitchFamily="-65" charset="0"/>
                        </a:rPr>
                        <a:t>using</a:t>
                      </a:r>
                      <a:r>
                        <a:rPr kumimoji="0" lang="fr-FR" sz="1200" b="1" i="0" u="none" strike="noStrike" cap="none" normalizeH="0" baseline="0" dirty="0">
                          <a:ln>
                            <a:noFill/>
                          </a:ln>
                          <a:solidFill>
                            <a:srgbClr val="120C80"/>
                          </a:solidFill>
                          <a:effectLst/>
                          <a:latin typeface="Arial" pitchFamily="-65" charset="0"/>
                          <a:ea typeface="Arial" pitchFamily="-65" charset="0"/>
                          <a:cs typeface="Arial" pitchFamily="-65" charset="0"/>
                        </a:rPr>
                        <a:t> LOCKTIMEOUT 30"</a:t>
                      </a:r>
                    </a:p>
                    <a:p>
                      <a:pPr marL="0" marR="0" lvl="0" indent="0" algn="l" defTabSz="449263" rtl="0" eaLnBrk="1" fontAlgn="base" latinLnBrk="0" hangingPunct="1">
                        <a:lnSpc>
                          <a:spcPct val="88000"/>
                        </a:lnSpc>
                        <a:spcBef>
                          <a:spcPts val="1000"/>
                        </a:spcBef>
                        <a:spcAft>
                          <a:spcPct val="0"/>
                        </a:spcAft>
                        <a:buClr>
                          <a:srgbClr val="120C80"/>
                        </a:buClr>
                        <a:buSzPct val="100000"/>
                        <a:buFont typeface="Arial" pitchFamily="-65" charset="0"/>
                        <a:buNone/>
                        <a:tabLst/>
                      </a:pPr>
                      <a:r>
                        <a:rPr kumimoji="0" lang="fr-FR" sz="1200" b="1" i="0" u="none" strike="noStrike" cap="none" normalizeH="0" baseline="0" dirty="0" smtClean="0">
                          <a:ln>
                            <a:noFill/>
                          </a:ln>
                          <a:solidFill>
                            <a:srgbClr val="120C80"/>
                          </a:solidFill>
                          <a:effectLst/>
                          <a:latin typeface="Arial" pitchFamily="-65" charset="0"/>
                          <a:ea typeface="Arial" pitchFamily="-65" charset="0"/>
                          <a:cs typeface="Arial" pitchFamily="-65" charset="0"/>
                        </a:rPr>
                        <a:t>db2 </a:t>
                      </a:r>
                      <a:r>
                        <a:rPr kumimoji="0" lang="fr-FR" sz="1200" b="1" i="0" u="none" strike="noStrike" cap="none" normalizeH="0" baseline="0" dirty="0">
                          <a:ln>
                            <a:noFill/>
                          </a:ln>
                          <a:solidFill>
                            <a:srgbClr val="120C80"/>
                          </a:solidFill>
                          <a:effectLst/>
                          <a:latin typeface="Arial" pitchFamily="-65" charset="0"/>
                          <a:ea typeface="Arial" pitchFamily="-65" charset="0"/>
                          <a:cs typeface="Arial" pitchFamily="-65" charset="0"/>
                        </a:rPr>
                        <a:t>"ALTER </a:t>
                      </a:r>
                      <a:r>
                        <a:rPr kumimoji="0" lang="fr-FR" sz="1200" b="1" i="0" u="none" strike="noStrike" cap="none" normalizeH="0" baseline="0" dirty="0" err="1">
                          <a:ln>
                            <a:noFill/>
                          </a:ln>
                          <a:solidFill>
                            <a:srgbClr val="120C80"/>
                          </a:solidFill>
                          <a:effectLst/>
                          <a:latin typeface="Arial" pitchFamily="-65" charset="0"/>
                          <a:ea typeface="Arial" pitchFamily="-65" charset="0"/>
                          <a:cs typeface="Arial" pitchFamily="-65" charset="0"/>
                        </a:rPr>
                        <a:t>bufferpool</a:t>
                      </a:r>
                      <a:r>
                        <a:rPr kumimoji="0" lang="fr-FR" sz="1200" b="1" i="0" u="none" strike="noStrike" cap="none" normalizeH="0" baseline="0" dirty="0">
                          <a:ln>
                            <a:noFill/>
                          </a:ln>
                          <a:solidFill>
                            <a:srgbClr val="120C80"/>
                          </a:solidFill>
                          <a:effectLst/>
                          <a:latin typeface="Arial" pitchFamily="-65" charset="0"/>
                          <a:ea typeface="Arial" pitchFamily="-65" charset="0"/>
                          <a:cs typeface="Arial" pitchFamily="-65" charset="0"/>
                        </a:rPr>
                        <a:t> IBMDEFAULTBP size</a:t>
                      </a:r>
                      <a:r>
                        <a:rPr kumimoji="0" lang="fr-FR" sz="1200" b="1" i="0" u="none" strike="noStrike" cap="none" normalizeH="0" baseline="0" dirty="0" smtClean="0">
                          <a:ln>
                            <a:noFill/>
                          </a:ln>
                          <a:solidFill>
                            <a:srgbClr val="120C80"/>
                          </a:solidFill>
                          <a:effectLst/>
                          <a:latin typeface="Arial" pitchFamily="-65" charset="0"/>
                          <a:ea typeface="Arial" pitchFamily="-65" charset="0"/>
                          <a:cs typeface="Arial" pitchFamily="-65" charset="0"/>
                        </a:rPr>
                        <a:t> 10000</a:t>
                      </a:r>
                      <a:r>
                        <a:rPr kumimoji="0" lang="fr-FR" sz="1200" b="1" i="0" u="none" strike="noStrike" cap="none" normalizeH="0" baseline="0" dirty="0">
                          <a:ln>
                            <a:noFill/>
                          </a:ln>
                          <a:solidFill>
                            <a:srgbClr val="120C80"/>
                          </a:solidFill>
                          <a:effectLst/>
                          <a:latin typeface="Arial" pitchFamily="-65" charset="0"/>
                          <a:ea typeface="Arial" pitchFamily="-65" charset="0"/>
                          <a:cs typeface="Arial" pitchFamily="-65" charset="0"/>
                        </a:rPr>
                        <a:t>" </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4" name="Espace réservé du contenu 5"/>
          <p:cNvSpPr>
            <a:spLocks noGrp="1"/>
          </p:cNvSpPr>
          <p:nvPr>
            <p:ph idx="4294967295"/>
          </p:nvPr>
        </p:nvSpPr>
        <p:spPr>
          <a:xfrm>
            <a:off x="566738" y="728663"/>
            <a:ext cx="8191500" cy="1485900"/>
          </a:xfrm>
        </p:spPr>
        <p:txBody>
          <a:bodyPr/>
          <a:lstStyle/>
          <a:p>
            <a:pPr>
              <a:buFont typeface="Arial" pitchFamily="-65" charset="0"/>
              <a:buNone/>
            </a:pPr>
            <a:endParaRPr lang="en-US"/>
          </a:p>
          <a:p>
            <a:r>
              <a:rPr lang="en-US"/>
              <a:t>DB2 changing privilege database (3)</a:t>
            </a:r>
          </a:p>
          <a:p>
            <a:pPr>
              <a:buFont typeface="Arial" pitchFamily="-65" charset="0"/>
              <a:buNone/>
            </a:pPr>
            <a:endParaRPr lang="en-US"/>
          </a:p>
          <a:p>
            <a:pPr>
              <a:buFont typeface="Arial" pitchFamily="-65" charset="0"/>
              <a:buNone/>
            </a:pPr>
            <a:endParaRPr/>
          </a:p>
          <a:p>
            <a:pPr>
              <a:buFont typeface="Arial" pitchFamily="-65" charset="0"/>
              <a:buNone/>
            </a:pPr>
            <a:endParaRPr lang="en-US" smtClean="0"/>
          </a:p>
        </p:txBody>
      </p:sp>
      <p:sp>
        <p:nvSpPr>
          <p:cNvPr id="253955" name="Titre 1"/>
          <p:cNvSpPr>
            <a:spLocks/>
          </p:cNvSpPr>
          <p:nvPr/>
        </p:nvSpPr>
        <p:spPr bwMode="auto">
          <a:xfrm>
            <a:off x="768350" y="141288"/>
            <a:ext cx="8226425" cy="447675"/>
          </a:xfrm>
          <a:prstGeom prst="rect">
            <a:avLst/>
          </a:prstGeom>
          <a:noFill/>
          <a:ln w="9525">
            <a:noFill/>
            <a:miter lim="800000"/>
            <a:headEnd/>
            <a:tailEnd/>
          </a:ln>
        </p:spPr>
        <p:txBody>
          <a:bodyPr lIns="0" tIns="0" rIns="0" bIns="0" anchor="b">
            <a:prstTxWarp prst="textNoShape">
              <a:avLst/>
            </a:prstTxWarp>
          </a:bodyPr>
          <a:lstStyle/>
          <a:p>
            <a:pPr defTabSz="449263">
              <a:lnSpc>
                <a:spcPct val="90000"/>
              </a:lnSpc>
              <a:buClr>
                <a:srgbClr val="120C80"/>
              </a:buClr>
              <a:buSzPct val="100000"/>
              <a:buFont typeface="Arial" pitchFamily="-65" charset="0"/>
              <a:buNone/>
            </a:pPr>
            <a:r>
              <a:rPr lang="en-US" sz="2200" b="1"/>
              <a:t>Note about installation DB2 (Create Database)</a:t>
            </a:r>
          </a:p>
        </p:txBody>
      </p:sp>
      <p:graphicFrame>
        <p:nvGraphicFramePr>
          <p:cNvPr id="253965" name="Group 13"/>
          <p:cNvGraphicFramePr>
            <a:graphicFrameLocks noGrp="1"/>
          </p:cNvGraphicFramePr>
          <p:nvPr/>
        </p:nvGraphicFramePr>
        <p:xfrm>
          <a:off x="341313" y="1719263"/>
          <a:ext cx="8416925" cy="3459175"/>
        </p:xfrm>
        <a:graphic>
          <a:graphicData uri="http://schemas.openxmlformats.org/drawingml/2006/table">
            <a:tbl>
              <a:tblPr/>
              <a:tblGrid>
                <a:gridCol w="8416925"/>
              </a:tblGrid>
              <a:tr h="3014663">
                <a:tc>
                  <a:txBody>
                    <a:bodyPr/>
                    <a:lstStyle/>
                    <a:p>
                      <a:pPr marL="0" marR="0" lvl="0" indent="0" algn="l" defTabSz="449263" rtl="0" eaLnBrk="1" fontAlgn="base" latinLnBrk="0" hangingPunct="1">
                        <a:lnSpc>
                          <a:spcPct val="88000"/>
                        </a:lnSpc>
                        <a:spcBef>
                          <a:spcPts val="1000"/>
                        </a:spcBef>
                        <a:spcAft>
                          <a:spcPct val="0"/>
                        </a:spcAft>
                        <a:buClr>
                          <a:srgbClr val="120C80"/>
                        </a:buClr>
                        <a:buSzPct val="100000"/>
                        <a:buFont typeface="Arial" pitchFamily="-65" charset="0"/>
                        <a:buNone/>
                        <a:tabLst/>
                      </a:pPr>
                      <a:r>
                        <a:rPr kumimoji="0" lang="fr-FR" sz="1200" b="1" i="0" u="none" strike="noStrike" cap="none" normalizeH="0" baseline="0" dirty="0">
                          <a:ln>
                            <a:noFill/>
                          </a:ln>
                          <a:solidFill>
                            <a:srgbClr val="120C80"/>
                          </a:solidFill>
                          <a:effectLst/>
                          <a:latin typeface="Arial" pitchFamily="-65" charset="0"/>
                          <a:ea typeface="Arial" pitchFamily="-65" charset="0"/>
                          <a:cs typeface="Arial" pitchFamily="-65" charset="0"/>
                        </a:rPr>
                        <a:t>db2 "GRANT DBADM, CREATETAB, BINDADD, CONNECT, CREATE_NOT_FENCED_ROUTINE, IMPLICIT_SCHEMA,LOAD, CREATE_EXTERNAL_ROUTINE, QUIESCE_CONNECT ON DATABASE TO USER PLMADMIN" </a:t>
                      </a:r>
                    </a:p>
                    <a:p>
                      <a:pPr marL="0" marR="0" lvl="0" indent="0" algn="l" defTabSz="449263" rtl="0" eaLnBrk="1" fontAlgn="base" latinLnBrk="0" hangingPunct="1">
                        <a:lnSpc>
                          <a:spcPct val="88000"/>
                        </a:lnSpc>
                        <a:spcBef>
                          <a:spcPts val="1000"/>
                        </a:spcBef>
                        <a:spcAft>
                          <a:spcPct val="0"/>
                        </a:spcAft>
                        <a:buClr>
                          <a:srgbClr val="120C80"/>
                        </a:buClr>
                        <a:buSzPct val="100000"/>
                        <a:buFont typeface="Arial" pitchFamily="-65" charset="0"/>
                        <a:buNone/>
                        <a:tabLst/>
                      </a:pPr>
                      <a:r>
                        <a:rPr kumimoji="0" lang="fr-FR" sz="1200" b="1" i="0" u="none" strike="noStrike" cap="none" normalizeH="0" baseline="0" dirty="0">
                          <a:ln>
                            <a:noFill/>
                          </a:ln>
                          <a:solidFill>
                            <a:srgbClr val="120C80"/>
                          </a:solidFill>
                          <a:effectLst/>
                          <a:latin typeface="Arial" pitchFamily="-65" charset="0"/>
                          <a:ea typeface="Arial" pitchFamily="-65" charset="0"/>
                          <a:cs typeface="Arial" pitchFamily="-65" charset="0"/>
                        </a:rPr>
                        <a:t>db2 "GRANT USE OF TABLESPACE TBS_REG TO USER PLMADMIN WITH GRANT OPTION" </a:t>
                      </a:r>
                    </a:p>
                    <a:p>
                      <a:pPr marL="0" marR="0" lvl="0" indent="0" algn="l" defTabSz="449263" rtl="0" eaLnBrk="1" fontAlgn="base" latinLnBrk="0" hangingPunct="1">
                        <a:lnSpc>
                          <a:spcPct val="88000"/>
                        </a:lnSpc>
                        <a:spcBef>
                          <a:spcPts val="1000"/>
                        </a:spcBef>
                        <a:spcAft>
                          <a:spcPct val="0"/>
                        </a:spcAft>
                        <a:buClr>
                          <a:srgbClr val="120C80"/>
                        </a:buClr>
                        <a:buSzPct val="100000"/>
                        <a:buFont typeface="Arial" pitchFamily="-65" charset="0"/>
                        <a:buNone/>
                        <a:tabLst/>
                      </a:pPr>
                      <a:endParaRPr kumimoji="0" lang="fr-FR" sz="1200" b="1" i="0" u="none" strike="noStrike" cap="none" normalizeH="0" baseline="0" dirty="0">
                        <a:ln>
                          <a:noFill/>
                        </a:ln>
                        <a:solidFill>
                          <a:srgbClr val="120C80"/>
                        </a:solidFill>
                        <a:effectLst/>
                        <a:latin typeface="Arial" pitchFamily="-65" charset="0"/>
                        <a:ea typeface="Arial" pitchFamily="-65" charset="0"/>
                        <a:cs typeface="Arial" pitchFamily="-65" charset="0"/>
                      </a:endParaRPr>
                    </a:p>
                    <a:p>
                      <a:pPr marL="0" marR="0" lvl="0" indent="0" algn="l" defTabSz="449263" rtl="0" eaLnBrk="1" fontAlgn="base" latinLnBrk="0" hangingPunct="1">
                        <a:lnSpc>
                          <a:spcPct val="88000"/>
                        </a:lnSpc>
                        <a:spcBef>
                          <a:spcPts val="1000"/>
                        </a:spcBef>
                        <a:spcAft>
                          <a:spcPct val="0"/>
                        </a:spcAft>
                        <a:buClr>
                          <a:srgbClr val="120C80"/>
                        </a:buClr>
                        <a:buSzPct val="100000"/>
                        <a:buFont typeface="Arial" pitchFamily="-65" charset="0"/>
                        <a:buNone/>
                        <a:tabLst/>
                      </a:pPr>
                      <a:r>
                        <a:rPr kumimoji="0" lang="fr-FR" sz="1200" b="1" i="0" u="none" strike="noStrike" cap="none" normalizeH="0" baseline="0" dirty="0">
                          <a:ln>
                            <a:noFill/>
                          </a:ln>
                          <a:solidFill>
                            <a:srgbClr val="120C80"/>
                          </a:solidFill>
                          <a:effectLst/>
                          <a:latin typeface="Arial" pitchFamily="-65" charset="0"/>
                          <a:ea typeface="Arial" pitchFamily="-65" charset="0"/>
                          <a:cs typeface="Arial" pitchFamily="-65" charset="0"/>
                        </a:rPr>
                        <a:t>db2 "GRANT USE OF TABLESPACE TBS_IDX TO USER PLMADMIN WITH GRANT OPTION" </a:t>
                      </a:r>
                    </a:p>
                    <a:p>
                      <a:pPr marL="0" marR="0" lvl="0" indent="0" algn="l" defTabSz="449263" rtl="0" eaLnBrk="1" fontAlgn="base" latinLnBrk="0" hangingPunct="1">
                        <a:lnSpc>
                          <a:spcPct val="88000"/>
                        </a:lnSpc>
                        <a:spcBef>
                          <a:spcPts val="1000"/>
                        </a:spcBef>
                        <a:spcAft>
                          <a:spcPct val="0"/>
                        </a:spcAft>
                        <a:buClr>
                          <a:srgbClr val="120C80"/>
                        </a:buClr>
                        <a:buSzPct val="100000"/>
                        <a:buFont typeface="Arial" pitchFamily="-65" charset="0"/>
                        <a:buNone/>
                        <a:tabLst/>
                      </a:pPr>
                      <a:endParaRPr kumimoji="0" lang="fr-FR" sz="1200" b="1" i="0" u="none" strike="noStrike" cap="none" normalizeH="0" baseline="0" dirty="0">
                        <a:ln>
                          <a:noFill/>
                        </a:ln>
                        <a:solidFill>
                          <a:srgbClr val="120C80"/>
                        </a:solidFill>
                        <a:effectLst/>
                        <a:latin typeface="Arial" pitchFamily="-65" charset="0"/>
                        <a:ea typeface="Arial" pitchFamily="-65" charset="0"/>
                        <a:cs typeface="Arial" pitchFamily="-65" charset="0"/>
                      </a:endParaRPr>
                    </a:p>
                    <a:p>
                      <a:pPr marL="0" marR="0" lvl="0" indent="0" algn="l" defTabSz="449263" rtl="0" eaLnBrk="1" fontAlgn="base" latinLnBrk="0" hangingPunct="1">
                        <a:lnSpc>
                          <a:spcPct val="88000"/>
                        </a:lnSpc>
                        <a:spcBef>
                          <a:spcPts val="1000"/>
                        </a:spcBef>
                        <a:spcAft>
                          <a:spcPct val="0"/>
                        </a:spcAft>
                        <a:buClr>
                          <a:srgbClr val="120C80"/>
                        </a:buClr>
                        <a:buSzPct val="100000"/>
                        <a:buFont typeface="Arial" pitchFamily="-65" charset="0"/>
                        <a:buNone/>
                        <a:tabLst/>
                      </a:pPr>
                      <a:r>
                        <a:rPr kumimoji="0" lang="fr-FR" sz="1200" b="1" i="0" u="none" strike="noStrike" cap="none" normalizeH="0" baseline="0" dirty="0">
                          <a:ln>
                            <a:noFill/>
                          </a:ln>
                          <a:solidFill>
                            <a:srgbClr val="120C80"/>
                          </a:solidFill>
                          <a:effectLst/>
                          <a:latin typeface="Arial" pitchFamily="-65" charset="0"/>
                          <a:ea typeface="Arial" pitchFamily="-65" charset="0"/>
                          <a:cs typeface="Arial" pitchFamily="-65" charset="0"/>
                        </a:rPr>
                        <a:t>db2 "GRANT USE OF TABLESPACE USERSPACE1 TO USER PLMADMIN WITH GRANT OPTION" </a:t>
                      </a:r>
                    </a:p>
                    <a:p>
                      <a:pPr marL="0" marR="0" lvl="0" indent="0" algn="l" defTabSz="449263" rtl="0" eaLnBrk="1" fontAlgn="base" latinLnBrk="0" hangingPunct="1">
                        <a:lnSpc>
                          <a:spcPct val="88000"/>
                        </a:lnSpc>
                        <a:spcBef>
                          <a:spcPts val="1000"/>
                        </a:spcBef>
                        <a:spcAft>
                          <a:spcPct val="0"/>
                        </a:spcAft>
                        <a:buClr>
                          <a:srgbClr val="120C80"/>
                        </a:buClr>
                        <a:buSzPct val="100000"/>
                        <a:buFont typeface="Arial" pitchFamily="-65" charset="0"/>
                        <a:buNone/>
                        <a:tabLst/>
                      </a:pPr>
                      <a:endParaRPr kumimoji="0" lang="fr-FR" sz="1200" b="1" i="0" u="none" strike="noStrike" cap="none" normalizeH="0" baseline="0" dirty="0">
                        <a:ln>
                          <a:noFill/>
                        </a:ln>
                        <a:solidFill>
                          <a:srgbClr val="120C80"/>
                        </a:solidFill>
                        <a:effectLst/>
                        <a:latin typeface="Arial" pitchFamily="-65" charset="0"/>
                        <a:ea typeface="Arial" pitchFamily="-65" charset="0"/>
                        <a:cs typeface="Arial" pitchFamily="-65" charset="0"/>
                      </a:endParaRPr>
                    </a:p>
                    <a:p>
                      <a:pPr marL="0" marR="0" lvl="0" indent="0" algn="l" defTabSz="449263" rtl="0" eaLnBrk="1" fontAlgn="base" latinLnBrk="0" hangingPunct="1">
                        <a:lnSpc>
                          <a:spcPct val="88000"/>
                        </a:lnSpc>
                        <a:spcBef>
                          <a:spcPts val="1000"/>
                        </a:spcBef>
                        <a:spcAft>
                          <a:spcPct val="0"/>
                        </a:spcAft>
                        <a:buClr>
                          <a:srgbClr val="120C80"/>
                        </a:buClr>
                        <a:buSzPct val="100000"/>
                        <a:buFont typeface="Arial" pitchFamily="-65" charset="0"/>
                        <a:buNone/>
                        <a:tabLst/>
                      </a:pPr>
                      <a:r>
                        <a:rPr kumimoji="0" lang="fr-FR" sz="1200" b="1" i="0" u="none" strike="noStrike" cap="none" normalizeH="0" baseline="0" dirty="0">
                          <a:ln>
                            <a:noFill/>
                          </a:ln>
                          <a:solidFill>
                            <a:srgbClr val="120C80"/>
                          </a:solidFill>
                          <a:effectLst/>
                          <a:latin typeface="Arial" pitchFamily="-65" charset="0"/>
                          <a:ea typeface="Arial" pitchFamily="-65" charset="0"/>
                          <a:cs typeface="Arial" pitchFamily="-65" charset="0"/>
                        </a:rPr>
                        <a:t>db2 "GRANT USE OF TABLESPACE TEMPSPACE2 TO USER PLMADMIN WITH GRANT OPTION" </a:t>
                      </a:r>
                    </a:p>
                    <a:p>
                      <a:pPr marL="0" marR="0" lvl="0" indent="0" algn="l" defTabSz="449263" rtl="0" eaLnBrk="1" fontAlgn="base" latinLnBrk="0" hangingPunct="1">
                        <a:lnSpc>
                          <a:spcPct val="88000"/>
                        </a:lnSpc>
                        <a:spcBef>
                          <a:spcPts val="1000"/>
                        </a:spcBef>
                        <a:spcAft>
                          <a:spcPct val="0"/>
                        </a:spcAft>
                        <a:buClr>
                          <a:srgbClr val="120C80"/>
                        </a:buClr>
                        <a:buSzPct val="100000"/>
                        <a:buFont typeface="Arial" pitchFamily="-65" charset="0"/>
                        <a:buNone/>
                        <a:tabLst/>
                      </a:pPr>
                      <a:endParaRPr kumimoji="0" lang="fr-FR" sz="1200" b="1" i="0" u="none" strike="noStrike" cap="none" normalizeH="0" baseline="0" dirty="0">
                        <a:ln>
                          <a:noFill/>
                        </a:ln>
                        <a:solidFill>
                          <a:srgbClr val="120C80"/>
                        </a:solidFill>
                        <a:effectLst/>
                        <a:latin typeface="Arial" pitchFamily="-65" charset="0"/>
                        <a:ea typeface="Arial" pitchFamily="-65" charset="0"/>
                        <a:cs typeface="Arial" pitchFamily="-65" charset="0"/>
                      </a:endParaRPr>
                    </a:p>
                    <a:p>
                      <a:pPr marL="0" marR="0" lvl="0" indent="0" algn="l" defTabSz="449263" rtl="0" eaLnBrk="1" fontAlgn="base" latinLnBrk="0" hangingPunct="1">
                        <a:lnSpc>
                          <a:spcPct val="88000"/>
                        </a:lnSpc>
                        <a:spcBef>
                          <a:spcPts val="1000"/>
                        </a:spcBef>
                        <a:spcAft>
                          <a:spcPct val="0"/>
                        </a:spcAft>
                        <a:buClr>
                          <a:srgbClr val="120C80"/>
                        </a:buClr>
                        <a:buSzPct val="100000"/>
                        <a:buFont typeface="Arial" pitchFamily="-65" charset="0"/>
                        <a:buNone/>
                        <a:tabLst/>
                      </a:pPr>
                      <a:r>
                        <a:rPr kumimoji="0" lang="fr-FR" sz="1200" b="1" i="0" u="none" strike="noStrike" cap="none" normalizeH="0" baseline="0" dirty="0">
                          <a:ln>
                            <a:noFill/>
                          </a:ln>
                          <a:solidFill>
                            <a:srgbClr val="120C80"/>
                          </a:solidFill>
                          <a:effectLst/>
                          <a:latin typeface="Arial" pitchFamily="-65" charset="0"/>
                          <a:ea typeface="Arial" pitchFamily="-65" charset="0"/>
                          <a:cs typeface="Arial" pitchFamily="-65" charset="0"/>
                        </a:rPr>
                        <a:t>db2 "DISCONNECT </a:t>
                      </a:r>
                      <a:r>
                        <a:rPr kumimoji="0" lang="fr-FR" sz="1200" b="1" i="0" u="none" strike="noStrike" cap="none" normalizeH="0" baseline="0" dirty="0" err="1">
                          <a:ln>
                            <a:noFill/>
                          </a:ln>
                          <a:solidFill>
                            <a:srgbClr val="120C80"/>
                          </a:solidFill>
                          <a:effectLst/>
                          <a:latin typeface="Arial" pitchFamily="-65" charset="0"/>
                          <a:ea typeface="Arial" pitchFamily="-65" charset="0"/>
                          <a:cs typeface="Arial" pitchFamily="-65" charset="0"/>
                        </a:rPr>
                        <a:t>current</a:t>
                      </a:r>
                      <a:r>
                        <a:rPr kumimoji="0" lang="fr-FR" sz="1200" b="1" i="0" u="none" strike="noStrike" cap="none" normalizeH="0" baseline="0" dirty="0">
                          <a:ln>
                            <a:noFill/>
                          </a:ln>
                          <a:solidFill>
                            <a:srgbClr val="120C80"/>
                          </a:solidFill>
                          <a:effectLst/>
                          <a:latin typeface="Arial" pitchFamily="-65" charset="0"/>
                          <a:ea typeface="Arial" pitchFamily="-65" charset="0"/>
                          <a:cs typeface="Arial" pitchFamily="-65" charset="0"/>
                        </a:rPr>
                        <a:t>"</a:t>
                      </a:r>
                    </a:p>
                    <a:p>
                      <a:pPr marL="0" marR="0" lvl="0" indent="0" algn="l" defTabSz="449263" rtl="0" eaLnBrk="1" fontAlgn="base" latinLnBrk="0" hangingPunct="1">
                        <a:lnSpc>
                          <a:spcPct val="88000"/>
                        </a:lnSpc>
                        <a:spcBef>
                          <a:spcPts val="1000"/>
                        </a:spcBef>
                        <a:spcAft>
                          <a:spcPct val="0"/>
                        </a:spcAft>
                        <a:buClr>
                          <a:srgbClr val="120C80"/>
                        </a:buClr>
                        <a:buSzPct val="100000"/>
                        <a:buFont typeface="Arial" pitchFamily="-65" charset="0"/>
                        <a:buNone/>
                        <a:tabLst/>
                      </a:pPr>
                      <a:r>
                        <a:rPr kumimoji="0" lang="fr-FR" sz="1200" b="1" i="0" u="none" strike="noStrike" cap="none" normalizeH="0" baseline="0" dirty="0" smtClean="0">
                          <a:ln>
                            <a:noFill/>
                          </a:ln>
                          <a:solidFill>
                            <a:srgbClr val="120C80"/>
                          </a:solidFill>
                          <a:effectLst/>
                          <a:latin typeface="Arial" pitchFamily="-65" charset="0"/>
                          <a:ea typeface="Arial" pitchFamily="-65" charset="0"/>
                          <a:cs typeface="Arial" pitchFamily="-65" charset="0"/>
                        </a:rPr>
                        <a:t>db2 </a:t>
                      </a:r>
                      <a:r>
                        <a:rPr kumimoji="0" lang="fr-FR" sz="1200" b="1" i="0" u="none" strike="noStrike" cap="none" normalizeH="0" baseline="0" dirty="0" err="1">
                          <a:ln>
                            <a:noFill/>
                          </a:ln>
                          <a:solidFill>
                            <a:srgbClr val="120C80"/>
                          </a:solidFill>
                          <a:effectLst/>
                          <a:latin typeface="Arial" pitchFamily="-65" charset="0"/>
                          <a:ea typeface="Arial" pitchFamily="-65" charset="0"/>
                          <a:cs typeface="Arial" pitchFamily="-65" charset="0"/>
                        </a:rPr>
                        <a:t>terminate</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Oracle Installation (1/</a:t>
            </a:r>
            <a:endParaRPr lang="en-US" dirty="0"/>
          </a:p>
        </p:txBody>
      </p:sp>
      <p:sp>
        <p:nvSpPr>
          <p:cNvPr id="3" name="Espace réservé du contenu 2"/>
          <p:cNvSpPr>
            <a:spLocks noGrp="1"/>
          </p:cNvSpPr>
          <p:nvPr>
            <p:ph idx="1"/>
          </p:nvPr>
        </p:nvSpPr>
        <p:spPr/>
        <p:txBody>
          <a:bodyPr/>
          <a:lstStyle/>
          <a:p>
            <a:r>
              <a:rPr lang="en-US" dirty="0" smtClean="0"/>
              <a:t>Download Oracle 10.2.0.1 for the target platform from </a:t>
            </a:r>
            <a:r>
              <a:rPr lang="en-US" dirty="0" err="1" smtClean="0"/>
              <a:t>technet.oracle.com</a:t>
            </a:r>
            <a:r>
              <a:rPr lang="en-US" dirty="0" smtClean="0"/>
              <a:t> (free registration to the site required </a:t>
            </a:r>
            <a:r>
              <a:rPr lang="fr-FR" dirty="0" smtClean="0"/>
              <a:t>–</a:t>
            </a:r>
            <a:r>
              <a:rPr lang="en-US" dirty="0" smtClean="0"/>
              <a:t> see </a:t>
            </a:r>
            <a:r>
              <a:rPr lang="fr-FR" dirty="0" smtClean="0"/>
              <a:t>http://w3.tap.ibm.com/w3ki2/pages/viewpage.action?pageId=223267</a:t>
            </a:r>
            <a:r>
              <a:rPr lang="en-US" dirty="0" smtClean="0"/>
              <a:t>)</a:t>
            </a:r>
          </a:p>
          <a:p>
            <a:r>
              <a:rPr lang="en-US" dirty="0" smtClean="0"/>
              <a:t>Download the 10.2.0.3 patch from </a:t>
            </a:r>
            <a:r>
              <a:rPr lang="en-US" dirty="0" err="1" smtClean="0"/>
              <a:t>metalink.oracle.com</a:t>
            </a:r>
            <a:r>
              <a:rPr lang="en-US" dirty="0" smtClean="0"/>
              <a:t> (login and registration required </a:t>
            </a:r>
            <a:r>
              <a:rPr lang="fr-FR" dirty="0" smtClean="0"/>
              <a:t>–</a:t>
            </a:r>
            <a:r>
              <a:rPr lang="en-US" dirty="0" smtClean="0"/>
              <a:t> see intranet page </a:t>
            </a:r>
            <a:r>
              <a:rPr lang="fr-FR" dirty="0" smtClean="0">
                <a:hlinkClick r:id="rId2"/>
              </a:rPr>
              <a:t>http://w3.tap.ibm.com/w3ki2/display/GBSPAK/Oracle+Online+Resources+Available</a:t>
            </a:r>
            <a:r>
              <a:rPr lang="fr-FR" dirty="0" smtClean="0"/>
              <a:t>)</a:t>
            </a:r>
          </a:p>
          <a:p>
            <a:r>
              <a:rPr lang="fr-FR" dirty="0" err="1" smtClean="0"/>
              <a:t>Verify</a:t>
            </a:r>
            <a:r>
              <a:rPr lang="fr-FR" dirty="0" smtClean="0"/>
              <a:t> the </a:t>
            </a:r>
            <a:r>
              <a:rPr lang="fr-FR" dirty="0" err="1" smtClean="0"/>
              <a:t>prereqs</a:t>
            </a:r>
            <a:r>
              <a:rPr lang="fr-FR" dirty="0" smtClean="0"/>
              <a:t> for Oracle installation by </a:t>
            </a:r>
            <a:r>
              <a:rPr lang="fr-FR" dirty="0" err="1" smtClean="0"/>
              <a:t>platformfromMetalink</a:t>
            </a:r>
            <a:r>
              <a:rPr lang="fr-FR" dirty="0" smtClean="0"/>
              <a:t> Article </a:t>
            </a:r>
            <a:r>
              <a:rPr lang="en-GB" dirty="0" smtClean="0"/>
              <a:t>169706.1 and the README that comes with the installation media downloaded above</a:t>
            </a:r>
          </a:p>
          <a:p>
            <a:r>
              <a:rPr lang="en-GB" dirty="0" smtClean="0"/>
              <a:t>Enterprise Edition is only required if your system will be &gt; 4 CPU sockets </a:t>
            </a:r>
            <a:r>
              <a:rPr lang="fr-FR" dirty="0" smtClean="0"/>
              <a:t>–</a:t>
            </a:r>
            <a:r>
              <a:rPr lang="en-GB" dirty="0" smtClean="0"/>
              <a:t> ENOVIA uses none of the Enterprise features so the choice should be made exclusively on # of CPU sockets on the server (see </a:t>
            </a:r>
            <a:r>
              <a:rPr lang="fr-FR" dirty="0" smtClean="0"/>
              <a:t>http://</a:t>
            </a:r>
            <a:r>
              <a:rPr lang="fr-FR" dirty="0" err="1" smtClean="0"/>
              <a:t>www.oracle.com/corporate/pricing/databaselicensing.pdf</a:t>
            </a:r>
            <a:r>
              <a:rPr lang="fr-FR" dirty="0" smtClean="0"/>
              <a:t>)</a:t>
            </a:r>
            <a:endParaRPr lang="en-US" dirty="0" smtClean="0"/>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Oracle Installation (2/</a:t>
            </a:r>
            <a:endParaRPr lang="en-US" dirty="0"/>
          </a:p>
        </p:txBody>
      </p:sp>
      <p:sp>
        <p:nvSpPr>
          <p:cNvPr id="3" name="Espace réservé du contenu 2"/>
          <p:cNvSpPr>
            <a:spLocks noGrp="1"/>
          </p:cNvSpPr>
          <p:nvPr>
            <p:ph idx="1"/>
          </p:nvPr>
        </p:nvSpPr>
        <p:spPr/>
        <p:txBody>
          <a:bodyPr/>
          <a:lstStyle/>
          <a:p>
            <a:r>
              <a:rPr lang="en-US" dirty="0" smtClean="0"/>
              <a:t>Create an </a:t>
            </a:r>
            <a:r>
              <a:rPr lang="en-US" dirty="0" err="1" smtClean="0"/>
              <a:t>dba</a:t>
            </a:r>
            <a:r>
              <a:rPr lang="en-US" dirty="0" smtClean="0"/>
              <a:t> group and and oracle user as member of that group and launch the installer as that user</a:t>
            </a:r>
          </a:p>
          <a:p>
            <a:r>
              <a:rPr lang="en-US" dirty="0" smtClean="0"/>
              <a:t>The defaults for Oracle Standard Edition can be chosen (ensure you select the Oracle Enterprise Manager to use the web-based admin tools)</a:t>
            </a:r>
          </a:p>
          <a:p>
            <a:r>
              <a:rPr lang="en-US" dirty="0" smtClean="0"/>
              <a:t>Select Create a database</a:t>
            </a:r>
          </a:p>
          <a:p>
            <a:pPr lvl="1"/>
            <a:r>
              <a:rPr lang="en-US" dirty="0" smtClean="0"/>
              <a:t>Most of the defaults can be used</a:t>
            </a:r>
          </a:p>
          <a:p>
            <a:pPr lvl="1"/>
            <a:r>
              <a:rPr lang="en-US" dirty="0" smtClean="0"/>
              <a:t>Remove all the database options (XML, JVM, Example Schemas, etc.) as they are not required</a:t>
            </a:r>
          </a:p>
          <a:p>
            <a:pPr lvl="1"/>
            <a:r>
              <a:rPr lang="fr-FR" dirty="0" smtClean="0"/>
              <a:t>A</a:t>
            </a:r>
            <a:r>
              <a:rPr lang="en-US" dirty="0" err="1" smtClean="0"/>
              <a:t>dd</a:t>
            </a:r>
            <a:r>
              <a:rPr lang="en-US" dirty="0" smtClean="0"/>
              <a:t> the TBS_REG and TBS_IDX tables for ENOVIA data</a:t>
            </a:r>
          </a:p>
          <a:p>
            <a:r>
              <a:rPr lang="fr-FR" dirty="0" smtClean="0"/>
              <a:t>S</a:t>
            </a:r>
            <a:r>
              <a:rPr lang="en-US" dirty="0" err="1" smtClean="0"/>
              <a:t>ee</a:t>
            </a:r>
            <a:r>
              <a:rPr lang="en-US" dirty="0" smtClean="0"/>
              <a:t> the Oracle Tuning class for more on tuning Oracle</a:t>
            </a:r>
            <a:endParaRPr lang="en-US" dirty="0"/>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Oracle Networking</a:t>
            </a:r>
            <a:endParaRPr lang="en-US" dirty="0"/>
          </a:p>
        </p:txBody>
      </p:sp>
      <p:sp>
        <p:nvSpPr>
          <p:cNvPr id="3" name="Espace réservé du contenu 2"/>
          <p:cNvSpPr>
            <a:spLocks noGrp="1"/>
          </p:cNvSpPr>
          <p:nvPr>
            <p:ph idx="1"/>
          </p:nvPr>
        </p:nvSpPr>
        <p:spPr>
          <a:xfrm>
            <a:off x="768350" y="636588"/>
            <a:ext cx="8226425" cy="3478212"/>
          </a:xfrm>
        </p:spPr>
        <p:txBody>
          <a:bodyPr/>
          <a:lstStyle/>
          <a:p>
            <a:pPr>
              <a:spcBef>
                <a:spcPts val="0"/>
              </a:spcBef>
              <a:buNone/>
            </a:pPr>
            <a:r>
              <a:rPr lang="fr-FR" sz="1200" dirty="0" smtClean="0"/>
              <a:t>Open the file &lt;ORACLE_HOME&gt;/network/</a:t>
            </a:r>
            <a:r>
              <a:rPr lang="fr-FR" sz="1200" dirty="0" err="1" smtClean="0"/>
              <a:t>admin/listener.ora</a:t>
            </a:r>
            <a:r>
              <a:rPr lang="fr-FR" sz="1200" dirty="0" smtClean="0"/>
              <a:t> and </a:t>
            </a:r>
            <a:r>
              <a:rPr lang="fr-FR" sz="1200" dirty="0" err="1" smtClean="0"/>
              <a:t>verifythatitcontains</a:t>
            </a:r>
            <a:r>
              <a:rPr lang="fr-FR" sz="1200" dirty="0" smtClean="0"/>
              <a:t> the </a:t>
            </a:r>
            <a:r>
              <a:rPr lang="fr-FR" sz="1200" dirty="0" err="1" smtClean="0"/>
              <a:t>following</a:t>
            </a:r>
            <a:r>
              <a:rPr lang="fr-FR" sz="1200" dirty="0" smtClean="0"/>
              <a:t> information:</a:t>
            </a:r>
          </a:p>
          <a:p>
            <a:pPr>
              <a:spcBef>
                <a:spcPts val="0"/>
              </a:spcBef>
              <a:buNone/>
            </a:pPr>
            <a:endParaRPr lang="fr-FR" sz="1050" dirty="0" smtClean="0"/>
          </a:p>
          <a:p>
            <a:pPr>
              <a:spcBef>
                <a:spcPts val="0"/>
              </a:spcBef>
              <a:buNone/>
            </a:pPr>
            <a:r>
              <a:rPr lang="fr-FR" sz="1050" dirty="0" smtClean="0"/>
              <a:t>LISTENER=</a:t>
            </a:r>
          </a:p>
          <a:p>
            <a:pPr>
              <a:spcBef>
                <a:spcPts val="0"/>
              </a:spcBef>
              <a:buNone/>
            </a:pPr>
            <a:r>
              <a:rPr lang="fr-FR" sz="1050" dirty="0" smtClean="0"/>
              <a:t>  (DESCRIPTION_LIST =</a:t>
            </a:r>
          </a:p>
          <a:p>
            <a:pPr>
              <a:spcBef>
                <a:spcPts val="0"/>
              </a:spcBef>
              <a:buNone/>
            </a:pPr>
            <a:r>
              <a:rPr lang="fr-FR" sz="1050" dirty="0" smtClean="0"/>
              <a:t>    (DESCRIPTION =</a:t>
            </a:r>
          </a:p>
          <a:p>
            <a:pPr>
              <a:spcBef>
                <a:spcPts val="0"/>
              </a:spcBef>
              <a:buNone/>
            </a:pPr>
            <a:r>
              <a:rPr lang="fr-FR" sz="1050" dirty="0" smtClean="0"/>
              <a:t>      (ADDRESS_LIST =</a:t>
            </a:r>
          </a:p>
          <a:p>
            <a:pPr>
              <a:spcBef>
                <a:spcPts val="0"/>
              </a:spcBef>
              <a:buNone/>
            </a:pPr>
            <a:r>
              <a:rPr lang="fr-FR" sz="1050" dirty="0" smtClean="0"/>
              <a:t>        (ADDRESS = (PROTOCOL = TCP)(HOST = &lt;HOSTNAME&gt;)(PORT = 1521))</a:t>
            </a:r>
          </a:p>
          <a:p>
            <a:pPr>
              <a:spcBef>
                <a:spcPts val="0"/>
              </a:spcBef>
              <a:buNone/>
            </a:pPr>
            <a:r>
              <a:rPr lang="fr-FR" sz="1050" dirty="0" smtClean="0"/>
              <a:t>      )</a:t>
            </a:r>
          </a:p>
          <a:p>
            <a:pPr>
              <a:spcBef>
                <a:spcPts val="0"/>
              </a:spcBef>
              <a:buNone/>
            </a:pPr>
            <a:r>
              <a:rPr lang="fr-FR" sz="1050" dirty="0" smtClean="0"/>
              <a:t>    )</a:t>
            </a:r>
          </a:p>
          <a:p>
            <a:pPr>
              <a:spcBef>
                <a:spcPts val="0"/>
              </a:spcBef>
              <a:buNone/>
            </a:pPr>
            <a:r>
              <a:rPr lang="fr-FR" sz="1050" dirty="0" smtClean="0"/>
              <a:t>  )</a:t>
            </a:r>
          </a:p>
          <a:p>
            <a:pPr>
              <a:spcBef>
                <a:spcPts val="0"/>
              </a:spcBef>
              <a:buNone/>
            </a:pPr>
            <a:endParaRPr lang="fr-FR" sz="1050" dirty="0" smtClean="0"/>
          </a:p>
          <a:p>
            <a:pPr>
              <a:spcBef>
                <a:spcPts val="0"/>
              </a:spcBef>
              <a:buNone/>
            </a:pPr>
            <a:r>
              <a:rPr lang="fr-FR" sz="1050" dirty="0" smtClean="0"/>
              <a:t>SID_LIST_LISTENER =</a:t>
            </a:r>
          </a:p>
          <a:p>
            <a:pPr>
              <a:spcBef>
                <a:spcPts val="0"/>
              </a:spcBef>
              <a:buNone/>
            </a:pPr>
            <a:r>
              <a:rPr lang="fr-FR" sz="1050" dirty="0" smtClean="0"/>
              <a:t>  (SID_LIST =</a:t>
            </a:r>
          </a:p>
          <a:p>
            <a:pPr>
              <a:spcBef>
                <a:spcPts val="0"/>
              </a:spcBef>
              <a:buNone/>
            </a:pPr>
            <a:r>
              <a:rPr lang="fr-FR" sz="1050" dirty="0" smtClean="0"/>
              <a:t>    (SID_DESC =</a:t>
            </a:r>
          </a:p>
          <a:p>
            <a:pPr>
              <a:spcBef>
                <a:spcPts val="0"/>
              </a:spcBef>
              <a:buNone/>
            </a:pPr>
            <a:r>
              <a:rPr lang="fr-FR" sz="1050" dirty="0" smtClean="0"/>
              <a:t>      (ORACLE_HOME = &lt;ORACLE_HOME&gt;)</a:t>
            </a:r>
          </a:p>
          <a:p>
            <a:pPr>
              <a:spcBef>
                <a:spcPts val="0"/>
              </a:spcBef>
              <a:buNone/>
            </a:pPr>
            <a:r>
              <a:rPr lang="fr-FR" sz="1050" dirty="0" smtClean="0"/>
              <a:t>      (SID_NAME = &lt;SID&gt;)</a:t>
            </a:r>
          </a:p>
          <a:p>
            <a:pPr>
              <a:spcBef>
                <a:spcPts val="0"/>
              </a:spcBef>
              <a:buNone/>
            </a:pPr>
            <a:r>
              <a:rPr lang="fr-FR" sz="1050" dirty="0" smtClean="0"/>
              <a:t>    )</a:t>
            </a:r>
          </a:p>
          <a:p>
            <a:pPr>
              <a:spcBef>
                <a:spcPts val="0"/>
              </a:spcBef>
              <a:buNone/>
            </a:pPr>
            <a:r>
              <a:rPr lang="fr-FR" sz="1050" dirty="0" smtClean="0"/>
              <a:t>  )</a:t>
            </a:r>
          </a:p>
          <a:p>
            <a:pPr>
              <a:spcBef>
                <a:spcPts val="0"/>
              </a:spcBef>
              <a:buNone/>
            </a:pPr>
            <a:endParaRPr lang="fr-FR" sz="1050" dirty="0" smtClean="0"/>
          </a:p>
          <a:p>
            <a:pPr>
              <a:spcBef>
                <a:spcPts val="0"/>
              </a:spcBef>
              <a:buNone/>
            </a:pPr>
            <a:endParaRPr lang="fr-FR" sz="1050" dirty="0" smtClean="0"/>
          </a:p>
          <a:p>
            <a:pPr>
              <a:spcBef>
                <a:spcPts val="0"/>
              </a:spcBef>
              <a:buNone/>
            </a:pPr>
            <a:r>
              <a:rPr lang="fr-FR" sz="1200" dirty="0" smtClean="0"/>
              <a:t>Open the file &lt;ORACLE_HOME&gt;/network/</a:t>
            </a:r>
            <a:r>
              <a:rPr lang="fr-FR" sz="1200" dirty="0" err="1" smtClean="0"/>
              <a:t>admin/tnsnames.ora</a:t>
            </a:r>
            <a:r>
              <a:rPr lang="fr-FR" sz="1200" dirty="0" smtClean="0"/>
              <a:t> and </a:t>
            </a:r>
            <a:r>
              <a:rPr lang="fr-FR" sz="1200" dirty="0" err="1" smtClean="0"/>
              <a:t>verifyitcontains</a:t>
            </a:r>
            <a:r>
              <a:rPr lang="fr-FR" sz="1200" dirty="0" smtClean="0"/>
              <a:t> the </a:t>
            </a:r>
            <a:r>
              <a:rPr lang="fr-FR" sz="1200" dirty="0" err="1" smtClean="0"/>
              <a:t>following</a:t>
            </a:r>
            <a:r>
              <a:rPr lang="fr-FR" sz="1200" dirty="0" smtClean="0"/>
              <a:t> information:</a:t>
            </a:r>
          </a:p>
          <a:p>
            <a:pPr>
              <a:spcBef>
                <a:spcPts val="0"/>
              </a:spcBef>
              <a:buNone/>
            </a:pPr>
            <a:endParaRPr lang="fr-FR" sz="1050" dirty="0" smtClean="0"/>
          </a:p>
          <a:p>
            <a:pPr>
              <a:spcBef>
                <a:spcPts val="0"/>
              </a:spcBef>
              <a:buNone/>
            </a:pPr>
            <a:r>
              <a:rPr lang="fr-FR" sz="1050" dirty="0" smtClean="0"/>
              <a:t>&lt;SID&gt;=</a:t>
            </a:r>
          </a:p>
          <a:p>
            <a:pPr>
              <a:spcBef>
                <a:spcPts val="0"/>
              </a:spcBef>
              <a:buNone/>
            </a:pPr>
            <a:r>
              <a:rPr lang="fr-FR" sz="1050" dirty="0" smtClean="0"/>
              <a:t>  (DESCRIPTION =</a:t>
            </a:r>
          </a:p>
          <a:p>
            <a:pPr>
              <a:spcBef>
                <a:spcPts val="0"/>
              </a:spcBef>
              <a:buNone/>
            </a:pPr>
            <a:r>
              <a:rPr lang="fr-FR" sz="1050" dirty="0" smtClean="0"/>
              <a:t>    (ADDRESS_LIST =</a:t>
            </a:r>
          </a:p>
          <a:p>
            <a:pPr>
              <a:spcBef>
                <a:spcPts val="0"/>
              </a:spcBef>
              <a:buNone/>
            </a:pPr>
            <a:r>
              <a:rPr lang="fr-FR" sz="1050" dirty="0" smtClean="0"/>
              <a:t>      (ADDRESS = (PROTOCOL = TCP)(HOST = &lt;HOSTNAME&gt;)(PORT = 1521))</a:t>
            </a:r>
          </a:p>
          <a:p>
            <a:pPr>
              <a:spcBef>
                <a:spcPts val="0"/>
              </a:spcBef>
              <a:buNone/>
            </a:pPr>
            <a:r>
              <a:rPr lang="fr-FR" sz="1050" dirty="0" smtClean="0"/>
              <a:t>    )</a:t>
            </a:r>
          </a:p>
          <a:p>
            <a:pPr>
              <a:spcBef>
                <a:spcPts val="0"/>
              </a:spcBef>
              <a:buNone/>
            </a:pPr>
            <a:r>
              <a:rPr lang="fr-FR" sz="1050" dirty="0" smtClean="0"/>
              <a:t>    (CONNECT_DATA =</a:t>
            </a:r>
          </a:p>
          <a:p>
            <a:pPr>
              <a:spcBef>
                <a:spcPts val="0"/>
              </a:spcBef>
              <a:buNone/>
            </a:pPr>
            <a:r>
              <a:rPr lang="fr-FR" sz="1050" dirty="0" smtClean="0"/>
              <a:t>      (SID = &lt;SID&gt;)</a:t>
            </a:r>
          </a:p>
          <a:p>
            <a:pPr>
              <a:spcBef>
                <a:spcPts val="0"/>
              </a:spcBef>
              <a:buNone/>
            </a:pPr>
            <a:r>
              <a:rPr lang="fr-FR" sz="1050" dirty="0" smtClean="0"/>
              <a:t>    )</a:t>
            </a:r>
          </a:p>
          <a:p>
            <a:pPr>
              <a:spcBef>
                <a:spcPts val="0"/>
              </a:spcBef>
              <a:buNone/>
            </a:pPr>
            <a:r>
              <a:rPr lang="fr-FR" sz="1050" dirty="0" smtClean="0"/>
              <a:t>  )</a:t>
            </a:r>
          </a:p>
          <a:p>
            <a:pPr>
              <a:spcBef>
                <a:spcPts val="0"/>
              </a:spcBef>
              <a:buNone/>
            </a:pPr>
            <a:endParaRPr lang="fr-FR" sz="1050" dirty="0" smtClean="0"/>
          </a:p>
          <a:p>
            <a:pPr>
              <a:spcBef>
                <a:spcPts val="0"/>
              </a:spcBef>
              <a:buNone/>
            </a:pPr>
            <a:r>
              <a:rPr lang="fr-FR" sz="1400" dirty="0" smtClean="0"/>
              <a:t>Test the </a:t>
            </a:r>
            <a:r>
              <a:rPr lang="fr-FR" sz="1400" dirty="0" err="1" smtClean="0"/>
              <a:t>listener</a:t>
            </a:r>
            <a:r>
              <a:rPr lang="fr-FR" sz="1400" dirty="0" smtClean="0"/>
              <a:t>:</a:t>
            </a:r>
          </a:p>
          <a:p>
            <a:pPr>
              <a:spcBef>
                <a:spcPts val="0"/>
              </a:spcBef>
              <a:buNone/>
            </a:pPr>
            <a:r>
              <a:rPr lang="fr-FR" sz="1400" dirty="0" smtClean="0"/>
              <a:t> startup: </a:t>
            </a:r>
            <a:r>
              <a:rPr lang="fr-FR" sz="1400" dirty="0" err="1" smtClean="0"/>
              <a:t>lsnrctlstart</a:t>
            </a:r>
            <a:endParaRPr lang="fr-FR" sz="1400" dirty="0" smtClean="0"/>
          </a:p>
          <a:p>
            <a:pPr>
              <a:spcBef>
                <a:spcPts val="0"/>
              </a:spcBef>
              <a:buNone/>
            </a:pPr>
            <a:r>
              <a:rPr lang="fr-FR" sz="1400" dirty="0" smtClean="0"/>
              <a:t> test: </a:t>
            </a:r>
            <a:r>
              <a:rPr lang="fr-FR" sz="1400" dirty="0" err="1" smtClean="0"/>
              <a:t>tnsping</a:t>
            </a:r>
            <a:r>
              <a:rPr lang="fr-FR" sz="1400" dirty="0" smtClean="0"/>
              <a:t>&lt;SID&gt;</a:t>
            </a:r>
          </a:p>
          <a:p>
            <a:pPr>
              <a:spcBef>
                <a:spcPts val="0"/>
              </a:spcBef>
              <a:buNone/>
            </a:pPr>
            <a:endParaRPr lang="fr-FR" sz="1400" dirty="0" smtClean="0"/>
          </a:p>
          <a:p>
            <a:pPr>
              <a:spcBef>
                <a:spcPts val="0"/>
              </a:spcBef>
              <a:buNone/>
            </a:pPr>
            <a:r>
              <a:rPr lang="fr-FR" sz="1400" dirty="0" err="1" smtClean="0"/>
              <a:t>Don’tforget</a:t>
            </a:r>
            <a:r>
              <a:rPr lang="fr-FR" sz="1400" dirty="0" smtClean="0"/>
              <a:t> to </a:t>
            </a:r>
            <a:r>
              <a:rPr lang="fr-FR" sz="1400" dirty="0" err="1" smtClean="0"/>
              <a:t>add</a:t>
            </a:r>
            <a:r>
              <a:rPr lang="fr-FR" sz="1400" dirty="0" smtClean="0"/>
              <a:t> ORACLE_HOME, ORACLE_SID, and ORACLE_BASE to the oracle .profile!</a:t>
            </a:r>
          </a:p>
          <a:p>
            <a:pPr>
              <a:spcBef>
                <a:spcPts val="0"/>
              </a:spcBef>
              <a:buNone/>
            </a:pPr>
            <a:endParaRPr lang="fr-FR" sz="1400" dirty="0" smtClean="0"/>
          </a:p>
          <a:p>
            <a:pPr>
              <a:spcBef>
                <a:spcPts val="0"/>
              </a:spcBef>
              <a:buNone/>
            </a:pPr>
            <a:endParaRPr lang="fr-FR" sz="1400" dirty="0" smtClean="0"/>
          </a:p>
          <a:p>
            <a:pPr>
              <a:spcBef>
                <a:spcPts val="0"/>
              </a:spcBef>
              <a:buNone/>
            </a:pPr>
            <a:endParaRPr lang="en-US" sz="1400" dirty="0"/>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2"/>
          <p:cNvSpPr>
            <a:spLocks noGrp="1" noChangeArrowheads="1"/>
          </p:cNvSpPr>
          <p:nvPr>
            <p:ph type="title"/>
          </p:nvPr>
        </p:nvSpPr>
        <p:spPr/>
        <p:txBody>
          <a:bodyPr/>
          <a:lstStyle/>
          <a:p>
            <a:pPr eaLnBrk="1" hangingPunct="1"/>
            <a:r>
              <a:rPr lang="en-US"/>
              <a:t>Agenda</a:t>
            </a:r>
          </a:p>
        </p:txBody>
      </p:sp>
      <p:sp>
        <p:nvSpPr>
          <p:cNvPr id="134148" name="Rectangle 7"/>
          <p:cNvSpPr>
            <a:spLocks noChangeArrowheads="1"/>
          </p:cNvSpPr>
          <p:nvPr/>
        </p:nvSpPr>
        <p:spPr bwMode="gray">
          <a:xfrm>
            <a:off x="2557463" y="931863"/>
            <a:ext cx="5329237" cy="554037"/>
          </a:xfrm>
          <a:prstGeom prst="rect">
            <a:avLst/>
          </a:prstGeom>
          <a:gradFill rotWithShape="0">
            <a:gsLst>
              <a:gs pos="0">
                <a:srgbClr val="003399">
                  <a:alpha val="25000"/>
                </a:srgbClr>
              </a:gs>
              <a:gs pos="100000">
                <a:srgbClr val="8EA5D2"/>
              </a:gs>
            </a:gsLst>
            <a:lin ang="0" scaled="1"/>
          </a:gradFill>
          <a:ln w="3175">
            <a:noFill/>
            <a:miter lim="800000"/>
            <a:headEnd/>
            <a:tailEnd/>
          </a:ln>
        </p:spPr>
        <p:txBody>
          <a:bodyPr wrap="none" lIns="90000" tIns="46800" rIns="90000" bIns="46800" anchor="ctr">
            <a:prstTxWarp prst="textNoShape">
              <a:avLst/>
            </a:prstTxWarp>
          </a:bodyPr>
          <a:lstStyle/>
          <a:p>
            <a:pPr>
              <a:lnSpc>
                <a:spcPct val="90000"/>
              </a:lnSpc>
              <a:spcBef>
                <a:spcPct val="0"/>
              </a:spcBef>
              <a:buClr>
                <a:schemeClr val="folHlink"/>
              </a:buClr>
              <a:buSzPct val="80000"/>
            </a:pPr>
            <a:r>
              <a:rPr kumimoji="1" lang="fr-FR" altLang="ja-JP" sz="2000" b="1" dirty="0" smtClean="0">
                <a:solidFill>
                  <a:schemeClr val="bg1"/>
                </a:solidFill>
                <a:ea typeface="MS PGothic" pitchFamily="34" charset="-128"/>
                <a:cs typeface="MS PGothic" pitchFamily="34" charset="-128"/>
              </a:rPr>
              <a:t>Installation </a:t>
            </a:r>
            <a:r>
              <a:rPr kumimoji="1" lang="fr-FR" altLang="ja-JP" sz="2000" b="1" dirty="0" err="1" smtClean="0">
                <a:solidFill>
                  <a:schemeClr val="bg1"/>
                </a:solidFill>
                <a:ea typeface="MS PGothic" pitchFamily="34" charset="-128"/>
                <a:cs typeface="MS PGothic" pitchFamily="34" charset="-128"/>
              </a:rPr>
              <a:t>Overview</a:t>
            </a:r>
            <a:endParaRPr kumimoji="1" lang="en-US" altLang="ja-JP" sz="2000" b="1" dirty="0">
              <a:solidFill>
                <a:schemeClr val="bg1"/>
              </a:solidFill>
              <a:ea typeface="MS PGothic" pitchFamily="34" charset="-128"/>
              <a:cs typeface="MS PGothic" pitchFamily="34" charset="-128"/>
            </a:endParaRPr>
          </a:p>
        </p:txBody>
      </p:sp>
      <p:sp>
        <p:nvSpPr>
          <p:cNvPr id="134149" name="Rectangle 9"/>
          <p:cNvSpPr>
            <a:spLocks noChangeArrowheads="1"/>
          </p:cNvSpPr>
          <p:nvPr/>
        </p:nvSpPr>
        <p:spPr bwMode="gray">
          <a:xfrm>
            <a:off x="2551652" y="5638800"/>
            <a:ext cx="5329238" cy="554037"/>
          </a:xfrm>
          <a:prstGeom prst="rect">
            <a:avLst/>
          </a:prstGeom>
          <a:gradFill rotWithShape="0">
            <a:gsLst>
              <a:gs pos="0">
                <a:srgbClr val="003399">
                  <a:alpha val="25000"/>
                </a:srgbClr>
              </a:gs>
              <a:gs pos="100000">
                <a:srgbClr val="8EA5D2"/>
              </a:gs>
            </a:gsLst>
            <a:lin ang="0" scaled="1"/>
          </a:gradFill>
          <a:ln w="3175">
            <a:noFill/>
            <a:miter lim="800000"/>
            <a:headEnd/>
            <a:tailEnd/>
          </a:ln>
        </p:spPr>
        <p:txBody>
          <a:bodyPr wrap="none" lIns="90000" tIns="46800" rIns="90000" bIns="46800" anchor="ctr">
            <a:prstTxWarp prst="textNoShape">
              <a:avLst/>
            </a:prstTxWarp>
          </a:bodyPr>
          <a:lstStyle/>
          <a:p>
            <a:pPr>
              <a:lnSpc>
                <a:spcPct val="90000"/>
              </a:lnSpc>
              <a:spcBef>
                <a:spcPct val="0"/>
              </a:spcBef>
              <a:buClr>
                <a:schemeClr val="folHlink"/>
              </a:buClr>
              <a:buSzPct val="80000"/>
            </a:pPr>
            <a:r>
              <a:rPr kumimoji="1" lang="en-US" altLang="ja-JP" sz="2000" b="1" dirty="0" smtClean="0">
                <a:solidFill>
                  <a:schemeClr val="bg1"/>
                </a:solidFill>
                <a:ea typeface="MS PGothic" pitchFamily="34" charset="-128"/>
                <a:cs typeface="MS PGothic" pitchFamily="34" charset="-128"/>
              </a:rPr>
              <a:t>Client Installation</a:t>
            </a:r>
          </a:p>
        </p:txBody>
      </p:sp>
      <p:sp>
        <p:nvSpPr>
          <p:cNvPr id="134150" name="Rectangle 10"/>
          <p:cNvSpPr>
            <a:spLocks noChangeArrowheads="1"/>
          </p:cNvSpPr>
          <p:nvPr/>
        </p:nvSpPr>
        <p:spPr bwMode="gray">
          <a:xfrm>
            <a:off x="2555875" y="2943225"/>
            <a:ext cx="5329238" cy="554038"/>
          </a:xfrm>
          <a:prstGeom prst="rect">
            <a:avLst/>
          </a:prstGeom>
          <a:gradFill rotWithShape="0">
            <a:gsLst>
              <a:gs pos="0">
                <a:srgbClr val="003399">
                  <a:alpha val="25000"/>
                </a:srgbClr>
              </a:gs>
              <a:gs pos="100000">
                <a:srgbClr val="8EA5D2"/>
              </a:gs>
            </a:gsLst>
            <a:lin ang="0" scaled="1"/>
          </a:gradFill>
          <a:ln w="3175">
            <a:noFill/>
            <a:miter lim="800000"/>
            <a:headEnd/>
            <a:tailEnd/>
          </a:ln>
        </p:spPr>
        <p:txBody>
          <a:bodyPr wrap="none" lIns="90000" tIns="46800" rIns="90000" bIns="46800" anchor="ctr">
            <a:prstTxWarp prst="textNoShape">
              <a:avLst/>
            </a:prstTxWarp>
          </a:bodyPr>
          <a:lstStyle/>
          <a:p>
            <a:pPr>
              <a:lnSpc>
                <a:spcPct val="90000"/>
              </a:lnSpc>
              <a:spcBef>
                <a:spcPct val="0"/>
              </a:spcBef>
              <a:buClr>
                <a:schemeClr val="folHlink"/>
              </a:buClr>
              <a:buSzPct val="80000"/>
              <a:buFont typeface="Wingdings" pitchFamily="-65" charset="2"/>
              <a:buNone/>
            </a:pPr>
            <a:r>
              <a:rPr kumimoji="1" lang="en-US" altLang="ja-JP" sz="2000" b="1" dirty="0" smtClean="0">
                <a:solidFill>
                  <a:schemeClr val="bg1"/>
                </a:solidFill>
                <a:ea typeface="MS PGothic" pitchFamily="34" charset="-128"/>
                <a:cs typeface="MS PGothic" pitchFamily="34" charset="-128"/>
              </a:rPr>
              <a:t>FCS installation and Setup</a:t>
            </a:r>
          </a:p>
        </p:txBody>
      </p:sp>
      <p:sp>
        <p:nvSpPr>
          <p:cNvPr id="134151" name="Rectangle 13"/>
          <p:cNvSpPr>
            <a:spLocks noChangeArrowheads="1"/>
          </p:cNvSpPr>
          <p:nvPr/>
        </p:nvSpPr>
        <p:spPr bwMode="gray">
          <a:xfrm>
            <a:off x="2565400" y="3611563"/>
            <a:ext cx="5329238" cy="554037"/>
          </a:xfrm>
          <a:prstGeom prst="rect">
            <a:avLst/>
          </a:prstGeom>
          <a:gradFill rotWithShape="0">
            <a:gsLst>
              <a:gs pos="0">
                <a:srgbClr val="003399">
                  <a:alpha val="25000"/>
                </a:srgbClr>
              </a:gs>
              <a:gs pos="100000">
                <a:srgbClr val="8EA5D2"/>
              </a:gs>
            </a:gsLst>
            <a:lin ang="0" scaled="1"/>
          </a:gradFill>
          <a:ln w="3175">
            <a:noFill/>
            <a:miter lim="800000"/>
            <a:headEnd/>
            <a:tailEnd/>
          </a:ln>
        </p:spPr>
        <p:txBody>
          <a:bodyPr wrap="none" lIns="90000" tIns="46800" rIns="90000" bIns="46800" anchor="ctr">
            <a:prstTxWarp prst="textNoShape">
              <a:avLst/>
            </a:prstTxWarp>
          </a:bodyPr>
          <a:lstStyle/>
          <a:p>
            <a:pPr>
              <a:lnSpc>
                <a:spcPct val="90000"/>
              </a:lnSpc>
              <a:spcBef>
                <a:spcPct val="0"/>
              </a:spcBef>
              <a:buClr>
                <a:schemeClr val="folHlink"/>
              </a:buClr>
              <a:buSzPct val="80000"/>
            </a:pPr>
            <a:r>
              <a:rPr kumimoji="1" lang="en-US" altLang="ja-JP" sz="2000" b="1" dirty="0" smtClean="0">
                <a:solidFill>
                  <a:schemeClr val="bg1"/>
                </a:solidFill>
                <a:ea typeface="MS PGothic" pitchFamily="34" charset="-128"/>
                <a:cs typeface="MS PGothic" pitchFamily="34" charset="-128"/>
              </a:rPr>
              <a:t>Conferencing Server Installation</a:t>
            </a:r>
          </a:p>
        </p:txBody>
      </p:sp>
      <p:sp>
        <p:nvSpPr>
          <p:cNvPr id="134152" name="Rectangle 15"/>
          <p:cNvSpPr>
            <a:spLocks noChangeArrowheads="1"/>
          </p:cNvSpPr>
          <p:nvPr/>
        </p:nvSpPr>
        <p:spPr bwMode="gray">
          <a:xfrm>
            <a:off x="2559050" y="4256088"/>
            <a:ext cx="5329238" cy="554037"/>
          </a:xfrm>
          <a:prstGeom prst="rect">
            <a:avLst/>
          </a:prstGeom>
          <a:gradFill rotWithShape="0">
            <a:gsLst>
              <a:gs pos="0">
                <a:srgbClr val="003399">
                  <a:alpha val="25000"/>
                </a:srgbClr>
              </a:gs>
              <a:gs pos="100000">
                <a:srgbClr val="8EA5D2"/>
              </a:gs>
            </a:gsLst>
            <a:lin ang="0" scaled="1"/>
          </a:gradFill>
          <a:ln w="3175">
            <a:noFill/>
            <a:miter lim="800000"/>
            <a:headEnd/>
            <a:tailEnd/>
          </a:ln>
        </p:spPr>
        <p:txBody>
          <a:bodyPr wrap="none" lIns="90000" tIns="46800" rIns="90000" bIns="46800" anchor="ctr">
            <a:prstTxWarp prst="textNoShape">
              <a:avLst/>
            </a:prstTxWarp>
          </a:bodyPr>
          <a:lstStyle/>
          <a:p>
            <a:pPr>
              <a:lnSpc>
                <a:spcPct val="90000"/>
              </a:lnSpc>
              <a:spcBef>
                <a:spcPct val="0"/>
              </a:spcBef>
              <a:buClr>
                <a:schemeClr val="folHlink"/>
              </a:buClr>
              <a:buSzPct val="80000"/>
              <a:buFont typeface="Wingdings" pitchFamily="-65" charset="2"/>
              <a:buNone/>
            </a:pPr>
            <a:r>
              <a:rPr kumimoji="1" lang="en-US" altLang="ja-JP" sz="2000" b="1" dirty="0" smtClean="0">
                <a:solidFill>
                  <a:schemeClr val="bg1"/>
                </a:solidFill>
                <a:ea typeface="MS PGothic" pitchFamily="34" charset="-128"/>
                <a:cs typeface="MS PGothic" pitchFamily="34" charset="-128"/>
              </a:rPr>
              <a:t>3D Index Search Server Installation</a:t>
            </a:r>
          </a:p>
        </p:txBody>
      </p:sp>
      <p:sp>
        <p:nvSpPr>
          <p:cNvPr id="134153" name="Rectangle 16"/>
          <p:cNvSpPr>
            <a:spLocks noChangeArrowheads="1"/>
          </p:cNvSpPr>
          <p:nvPr/>
        </p:nvSpPr>
        <p:spPr bwMode="gray">
          <a:xfrm>
            <a:off x="1466850" y="819150"/>
            <a:ext cx="522288" cy="5505450"/>
          </a:xfrm>
          <a:prstGeom prst="rect">
            <a:avLst/>
          </a:prstGeom>
          <a:gradFill rotWithShape="0">
            <a:gsLst>
              <a:gs pos="0">
                <a:srgbClr val="003399"/>
              </a:gs>
              <a:gs pos="100000">
                <a:srgbClr val="8EA5D2"/>
              </a:gs>
            </a:gsLst>
            <a:lin ang="0" scaled="1"/>
          </a:gradFill>
          <a:ln w="3175">
            <a:noFill/>
            <a:miter lim="800000"/>
            <a:headEnd/>
            <a:tailEnd/>
          </a:ln>
        </p:spPr>
        <p:txBody>
          <a:bodyPr wrap="none" lIns="90000" tIns="46800" rIns="90000" bIns="46800" anchor="ctr">
            <a:prstTxWarp prst="textNoShape">
              <a:avLst/>
            </a:prstTxWarp>
          </a:bodyPr>
          <a:lstStyle/>
          <a:p>
            <a:pPr>
              <a:lnSpc>
                <a:spcPct val="90000"/>
              </a:lnSpc>
              <a:spcBef>
                <a:spcPct val="0"/>
              </a:spcBef>
              <a:buClr>
                <a:schemeClr val="folHlink"/>
              </a:buClr>
              <a:buSzPct val="80000"/>
            </a:pPr>
            <a:endParaRPr kumimoji="1" lang="en-US" altLang="ja-JP" sz="2000" b="1">
              <a:solidFill>
                <a:schemeClr val="bg1"/>
              </a:solidFill>
              <a:ea typeface="MS PGothic" pitchFamily="34" charset="-128"/>
              <a:cs typeface="MS PGothic" pitchFamily="34" charset="-128"/>
            </a:endParaRPr>
          </a:p>
        </p:txBody>
      </p:sp>
      <p:sp>
        <p:nvSpPr>
          <p:cNvPr id="134155" name="Rectangle 18"/>
          <p:cNvSpPr>
            <a:spLocks noChangeArrowheads="1"/>
          </p:cNvSpPr>
          <p:nvPr/>
        </p:nvSpPr>
        <p:spPr bwMode="gray">
          <a:xfrm>
            <a:off x="1662113" y="944563"/>
            <a:ext cx="652462" cy="552450"/>
          </a:xfrm>
          <a:prstGeom prst="rect">
            <a:avLst/>
          </a:prstGeom>
          <a:solidFill>
            <a:srgbClr val="FF6600"/>
          </a:solidFill>
          <a:ln w="3175">
            <a:solidFill>
              <a:srgbClr val="FF0000"/>
            </a:solidFill>
            <a:miter lim="800000"/>
            <a:headEnd/>
            <a:tailEnd/>
          </a:ln>
        </p:spPr>
        <p:txBody>
          <a:bodyPr wrap="none" lIns="90000" tIns="46800" rIns="90000" bIns="46800" anchor="ctr">
            <a:prstTxWarp prst="textNoShape">
              <a:avLst/>
            </a:prstTxWarp>
          </a:bodyPr>
          <a:lstStyle/>
          <a:p>
            <a:pPr algn="ctr">
              <a:lnSpc>
                <a:spcPct val="90000"/>
              </a:lnSpc>
              <a:spcBef>
                <a:spcPct val="0"/>
              </a:spcBef>
              <a:buClr>
                <a:schemeClr val="folHlink"/>
              </a:buClr>
              <a:buSzPct val="80000"/>
              <a:buFont typeface="Wingdings" pitchFamily="-65" charset="2"/>
              <a:buNone/>
            </a:pPr>
            <a:r>
              <a:rPr lang="en-US" sz="2000" b="1">
                <a:solidFill>
                  <a:srgbClr val="FFFFFF"/>
                </a:solidFill>
                <a:ea typeface="ＭＳ Ｐゴシック" pitchFamily="-65" charset="-128"/>
                <a:cs typeface="ＭＳ Ｐゴシック" pitchFamily="-65" charset="-128"/>
              </a:rPr>
              <a:t>1</a:t>
            </a:r>
          </a:p>
        </p:txBody>
      </p:sp>
      <p:sp>
        <p:nvSpPr>
          <p:cNvPr id="134156" name="Rectangle 25"/>
          <p:cNvSpPr>
            <a:spLocks noChangeArrowheads="1"/>
          </p:cNvSpPr>
          <p:nvPr/>
        </p:nvSpPr>
        <p:spPr bwMode="gray">
          <a:xfrm>
            <a:off x="1656302" y="5651500"/>
            <a:ext cx="652463" cy="552450"/>
          </a:xfrm>
          <a:prstGeom prst="rect">
            <a:avLst/>
          </a:prstGeom>
          <a:solidFill>
            <a:srgbClr val="FF6600"/>
          </a:solidFill>
          <a:ln w="3175">
            <a:solidFill>
              <a:srgbClr val="FF0000"/>
            </a:solidFill>
            <a:miter lim="800000"/>
            <a:headEnd/>
            <a:tailEnd/>
          </a:ln>
        </p:spPr>
        <p:txBody>
          <a:bodyPr wrap="none" lIns="90000" tIns="46800" rIns="90000" bIns="46800" anchor="ctr">
            <a:prstTxWarp prst="textNoShape">
              <a:avLst/>
            </a:prstTxWarp>
          </a:bodyPr>
          <a:lstStyle/>
          <a:p>
            <a:pPr algn="ctr">
              <a:lnSpc>
                <a:spcPct val="90000"/>
              </a:lnSpc>
              <a:spcBef>
                <a:spcPct val="0"/>
              </a:spcBef>
              <a:buClr>
                <a:schemeClr val="folHlink"/>
              </a:buClr>
              <a:buSzPct val="80000"/>
              <a:buFont typeface="Wingdings" pitchFamily="-65" charset="2"/>
              <a:buNone/>
            </a:pPr>
            <a:r>
              <a:rPr lang="en-US" sz="2000" b="1" dirty="0" smtClean="0">
                <a:solidFill>
                  <a:srgbClr val="FFFFFF"/>
                </a:solidFill>
                <a:ea typeface="ＭＳ Ｐゴシック" pitchFamily="-65" charset="-128"/>
                <a:cs typeface="ＭＳ Ｐゴシック" pitchFamily="-65" charset="-128"/>
              </a:rPr>
              <a:t>8</a:t>
            </a:r>
            <a:endParaRPr lang="en-US" sz="2000" b="1" dirty="0">
              <a:solidFill>
                <a:srgbClr val="FFFFFF"/>
              </a:solidFill>
              <a:ea typeface="ＭＳ Ｐゴシック" pitchFamily="-65" charset="-128"/>
              <a:cs typeface="ＭＳ Ｐゴシック" pitchFamily="-65" charset="-128"/>
            </a:endParaRPr>
          </a:p>
        </p:txBody>
      </p:sp>
      <p:sp>
        <p:nvSpPr>
          <p:cNvPr id="134157" name="Rectangle 28"/>
          <p:cNvSpPr>
            <a:spLocks noChangeArrowheads="1"/>
          </p:cNvSpPr>
          <p:nvPr/>
        </p:nvSpPr>
        <p:spPr bwMode="gray">
          <a:xfrm>
            <a:off x="1681163" y="2967038"/>
            <a:ext cx="652462" cy="552450"/>
          </a:xfrm>
          <a:prstGeom prst="rect">
            <a:avLst/>
          </a:prstGeom>
          <a:solidFill>
            <a:srgbClr val="FF6600"/>
          </a:solidFill>
          <a:ln w="3175">
            <a:solidFill>
              <a:srgbClr val="FF0000"/>
            </a:solidFill>
            <a:miter lim="800000"/>
            <a:headEnd/>
            <a:tailEnd/>
          </a:ln>
        </p:spPr>
        <p:txBody>
          <a:bodyPr wrap="none" lIns="90000" tIns="46800" rIns="90000" bIns="46800" anchor="ctr">
            <a:prstTxWarp prst="textNoShape">
              <a:avLst/>
            </a:prstTxWarp>
          </a:bodyPr>
          <a:lstStyle/>
          <a:p>
            <a:pPr algn="ctr">
              <a:lnSpc>
                <a:spcPct val="90000"/>
              </a:lnSpc>
              <a:spcBef>
                <a:spcPct val="0"/>
              </a:spcBef>
              <a:buClr>
                <a:schemeClr val="folHlink"/>
              </a:buClr>
              <a:buSzPct val="80000"/>
              <a:buFont typeface="Wingdings" pitchFamily="-65" charset="2"/>
              <a:buNone/>
            </a:pPr>
            <a:r>
              <a:rPr lang="en-US" altLang="ja-JP" sz="2000" b="1" dirty="0" smtClean="0">
                <a:solidFill>
                  <a:srgbClr val="FFFFFF"/>
                </a:solidFill>
                <a:ea typeface="ＭＳ Ｐゴシック" pitchFamily="-65" charset="-128"/>
                <a:cs typeface="ＭＳ Ｐゴシック" pitchFamily="-65" charset="-128"/>
              </a:rPr>
              <a:t>4</a:t>
            </a:r>
            <a:endParaRPr lang="en-US" sz="2000" b="1" dirty="0">
              <a:solidFill>
                <a:srgbClr val="FFFFFF"/>
              </a:solidFill>
              <a:ea typeface="ＭＳ Ｐゴシック" pitchFamily="-65" charset="-128"/>
              <a:cs typeface="ＭＳ Ｐゴシック" pitchFamily="-65" charset="-128"/>
            </a:endParaRPr>
          </a:p>
        </p:txBody>
      </p:sp>
      <p:sp>
        <p:nvSpPr>
          <p:cNvPr id="134158" name="Rectangle 29"/>
          <p:cNvSpPr>
            <a:spLocks noChangeArrowheads="1"/>
          </p:cNvSpPr>
          <p:nvPr/>
        </p:nvSpPr>
        <p:spPr bwMode="gray">
          <a:xfrm>
            <a:off x="1690688" y="3619500"/>
            <a:ext cx="652462" cy="552450"/>
          </a:xfrm>
          <a:prstGeom prst="rect">
            <a:avLst/>
          </a:prstGeom>
          <a:solidFill>
            <a:srgbClr val="FF6600"/>
          </a:solidFill>
          <a:ln w="3175">
            <a:solidFill>
              <a:srgbClr val="FF0000"/>
            </a:solidFill>
            <a:miter lim="800000"/>
            <a:headEnd/>
            <a:tailEnd/>
          </a:ln>
        </p:spPr>
        <p:txBody>
          <a:bodyPr wrap="none" lIns="90000" tIns="46800" rIns="90000" bIns="46800" anchor="ctr">
            <a:prstTxWarp prst="textNoShape">
              <a:avLst/>
            </a:prstTxWarp>
          </a:bodyPr>
          <a:lstStyle/>
          <a:p>
            <a:pPr algn="ctr">
              <a:lnSpc>
                <a:spcPct val="90000"/>
              </a:lnSpc>
              <a:spcBef>
                <a:spcPct val="0"/>
              </a:spcBef>
              <a:buClr>
                <a:schemeClr val="folHlink"/>
              </a:buClr>
              <a:buSzPct val="80000"/>
              <a:buFont typeface="Wingdings" pitchFamily="-65" charset="2"/>
              <a:buNone/>
            </a:pPr>
            <a:r>
              <a:rPr lang="en-US" sz="2000" b="1" dirty="0" smtClean="0">
                <a:solidFill>
                  <a:srgbClr val="FFFFFF"/>
                </a:solidFill>
                <a:ea typeface="ＭＳ Ｐゴシック" pitchFamily="-65" charset="-128"/>
                <a:cs typeface="ＭＳ Ｐゴシック" pitchFamily="-65" charset="-128"/>
              </a:rPr>
              <a:t>5</a:t>
            </a:r>
            <a:endParaRPr lang="en-US" sz="2000" b="1" dirty="0">
              <a:solidFill>
                <a:srgbClr val="FFFFFF"/>
              </a:solidFill>
              <a:ea typeface="ＭＳ Ｐゴシック" pitchFamily="-65" charset="-128"/>
              <a:cs typeface="ＭＳ Ｐゴシック" pitchFamily="-65" charset="-128"/>
            </a:endParaRPr>
          </a:p>
        </p:txBody>
      </p:sp>
      <p:sp>
        <p:nvSpPr>
          <p:cNvPr id="134159" name="Rectangle 31"/>
          <p:cNvSpPr>
            <a:spLocks noChangeArrowheads="1"/>
          </p:cNvSpPr>
          <p:nvPr/>
        </p:nvSpPr>
        <p:spPr bwMode="gray">
          <a:xfrm>
            <a:off x="1684846" y="4264025"/>
            <a:ext cx="652463" cy="552450"/>
          </a:xfrm>
          <a:prstGeom prst="rect">
            <a:avLst/>
          </a:prstGeom>
          <a:solidFill>
            <a:srgbClr val="FF6600"/>
          </a:solidFill>
          <a:ln w="3175">
            <a:solidFill>
              <a:srgbClr val="FF0000"/>
            </a:solidFill>
            <a:miter lim="800000"/>
            <a:headEnd/>
            <a:tailEnd/>
          </a:ln>
        </p:spPr>
        <p:txBody>
          <a:bodyPr wrap="none" lIns="90000" tIns="46800" rIns="90000" bIns="46800" anchor="ctr">
            <a:prstTxWarp prst="textNoShape">
              <a:avLst/>
            </a:prstTxWarp>
          </a:bodyPr>
          <a:lstStyle/>
          <a:p>
            <a:pPr algn="ctr">
              <a:lnSpc>
                <a:spcPct val="90000"/>
              </a:lnSpc>
              <a:spcBef>
                <a:spcPct val="0"/>
              </a:spcBef>
              <a:buClr>
                <a:schemeClr val="folHlink"/>
              </a:buClr>
              <a:buSzPct val="80000"/>
              <a:buFont typeface="Wingdings" pitchFamily="-65" charset="2"/>
              <a:buNone/>
            </a:pPr>
            <a:r>
              <a:rPr lang="en-US" sz="2000" b="1" dirty="0" smtClean="0">
                <a:solidFill>
                  <a:srgbClr val="FFFFFF"/>
                </a:solidFill>
                <a:ea typeface="ＭＳ Ｐゴシック" pitchFamily="-65" charset="-128"/>
                <a:cs typeface="ＭＳ Ｐゴシック" pitchFamily="-65" charset="-128"/>
              </a:rPr>
              <a:t>6</a:t>
            </a:r>
            <a:endParaRPr lang="en-US" sz="2000" b="1" dirty="0">
              <a:solidFill>
                <a:srgbClr val="FFFFFF"/>
              </a:solidFill>
              <a:ea typeface="ＭＳ Ｐゴシック" pitchFamily="-65" charset="-128"/>
              <a:cs typeface="ＭＳ Ｐゴシック" pitchFamily="-65" charset="-128"/>
            </a:endParaRPr>
          </a:p>
        </p:txBody>
      </p:sp>
      <p:sp>
        <p:nvSpPr>
          <p:cNvPr id="16" name="Rectangle 10"/>
          <p:cNvSpPr>
            <a:spLocks noChangeArrowheads="1"/>
          </p:cNvSpPr>
          <p:nvPr/>
        </p:nvSpPr>
        <p:spPr bwMode="gray">
          <a:xfrm>
            <a:off x="2551112" y="1600200"/>
            <a:ext cx="5329238" cy="554038"/>
          </a:xfrm>
          <a:prstGeom prst="rect">
            <a:avLst/>
          </a:prstGeom>
          <a:gradFill rotWithShape="0">
            <a:gsLst>
              <a:gs pos="0">
                <a:srgbClr val="003399">
                  <a:alpha val="25000"/>
                </a:srgbClr>
              </a:gs>
              <a:gs pos="100000">
                <a:srgbClr val="8EA5D2"/>
              </a:gs>
            </a:gsLst>
            <a:lin ang="0" scaled="1"/>
          </a:gradFill>
          <a:ln w="3175">
            <a:noFill/>
            <a:miter lim="800000"/>
            <a:headEnd/>
            <a:tailEnd/>
          </a:ln>
        </p:spPr>
        <p:txBody>
          <a:bodyPr wrap="none" lIns="90000" tIns="46800" rIns="90000" bIns="46800" anchor="ctr">
            <a:prstTxWarp prst="textNoShape">
              <a:avLst/>
            </a:prstTxWarp>
          </a:bodyPr>
          <a:lstStyle/>
          <a:p>
            <a:pPr>
              <a:lnSpc>
                <a:spcPct val="90000"/>
              </a:lnSpc>
              <a:spcBef>
                <a:spcPct val="0"/>
              </a:spcBef>
              <a:buClr>
                <a:schemeClr val="folHlink"/>
              </a:buClr>
              <a:buSzPct val="80000"/>
            </a:pPr>
            <a:r>
              <a:rPr kumimoji="1" lang="en-US" altLang="ja-JP" sz="2000" b="1" dirty="0" smtClean="0">
                <a:solidFill>
                  <a:schemeClr val="bg1"/>
                </a:solidFill>
                <a:ea typeface="MS PGothic" pitchFamily="34" charset="-128"/>
                <a:cs typeface="MS PGothic" pitchFamily="34" charset="-128"/>
              </a:rPr>
              <a:t>DB installation and Setup</a:t>
            </a:r>
          </a:p>
        </p:txBody>
      </p:sp>
      <p:sp>
        <p:nvSpPr>
          <p:cNvPr id="17" name="Rectangle 28"/>
          <p:cNvSpPr>
            <a:spLocks noChangeArrowheads="1"/>
          </p:cNvSpPr>
          <p:nvPr/>
        </p:nvSpPr>
        <p:spPr bwMode="gray">
          <a:xfrm>
            <a:off x="1676400" y="1624013"/>
            <a:ext cx="652462" cy="552450"/>
          </a:xfrm>
          <a:prstGeom prst="rect">
            <a:avLst/>
          </a:prstGeom>
          <a:solidFill>
            <a:srgbClr val="FF6600"/>
          </a:solidFill>
          <a:ln w="3175">
            <a:solidFill>
              <a:srgbClr val="FF0000"/>
            </a:solidFill>
            <a:miter lim="800000"/>
            <a:headEnd/>
            <a:tailEnd/>
          </a:ln>
        </p:spPr>
        <p:txBody>
          <a:bodyPr wrap="none" lIns="90000" tIns="46800" rIns="90000" bIns="46800" anchor="ctr">
            <a:prstTxWarp prst="textNoShape">
              <a:avLst/>
            </a:prstTxWarp>
          </a:bodyPr>
          <a:lstStyle/>
          <a:p>
            <a:pPr algn="ctr">
              <a:lnSpc>
                <a:spcPct val="90000"/>
              </a:lnSpc>
              <a:spcBef>
                <a:spcPct val="0"/>
              </a:spcBef>
              <a:buClr>
                <a:schemeClr val="folHlink"/>
              </a:buClr>
              <a:buSzPct val="80000"/>
              <a:buFont typeface="Wingdings" pitchFamily="-65" charset="2"/>
              <a:buNone/>
            </a:pPr>
            <a:r>
              <a:rPr lang="en-US" altLang="ja-JP" sz="2000" b="1" dirty="0" smtClean="0">
                <a:solidFill>
                  <a:srgbClr val="FFFFFF"/>
                </a:solidFill>
                <a:ea typeface="ＭＳ Ｐゴシック" pitchFamily="-65" charset="-128"/>
                <a:cs typeface="ＭＳ Ｐゴシック" pitchFamily="-65" charset="-128"/>
              </a:rPr>
              <a:t>2</a:t>
            </a:r>
            <a:endParaRPr lang="en-US" sz="2000" b="1" dirty="0">
              <a:solidFill>
                <a:srgbClr val="FFFFFF"/>
              </a:solidFill>
              <a:ea typeface="ＭＳ Ｐゴシック" pitchFamily="-65" charset="-128"/>
              <a:cs typeface="ＭＳ Ｐゴシック" pitchFamily="-65" charset="-128"/>
            </a:endParaRPr>
          </a:p>
        </p:txBody>
      </p:sp>
      <p:sp>
        <p:nvSpPr>
          <p:cNvPr id="18" name="Rectangle 15"/>
          <p:cNvSpPr>
            <a:spLocks noChangeArrowheads="1"/>
          </p:cNvSpPr>
          <p:nvPr/>
        </p:nvSpPr>
        <p:spPr bwMode="gray">
          <a:xfrm>
            <a:off x="2564892" y="4968875"/>
            <a:ext cx="5329238" cy="554037"/>
          </a:xfrm>
          <a:prstGeom prst="rect">
            <a:avLst/>
          </a:prstGeom>
          <a:gradFill rotWithShape="0">
            <a:gsLst>
              <a:gs pos="0">
                <a:srgbClr val="003399">
                  <a:alpha val="25000"/>
                </a:srgbClr>
              </a:gs>
              <a:gs pos="100000">
                <a:srgbClr val="8EA5D2"/>
              </a:gs>
            </a:gsLst>
            <a:lin ang="0" scaled="1"/>
          </a:gradFill>
          <a:ln w="3175">
            <a:noFill/>
            <a:miter lim="800000"/>
            <a:headEnd/>
            <a:tailEnd/>
          </a:ln>
        </p:spPr>
        <p:txBody>
          <a:bodyPr wrap="none" lIns="90000" tIns="46800" rIns="90000" bIns="46800" anchor="ctr">
            <a:prstTxWarp prst="textNoShape">
              <a:avLst/>
            </a:prstTxWarp>
          </a:bodyPr>
          <a:lstStyle/>
          <a:p>
            <a:pPr>
              <a:lnSpc>
                <a:spcPct val="90000"/>
              </a:lnSpc>
              <a:spcBef>
                <a:spcPct val="0"/>
              </a:spcBef>
              <a:buClr>
                <a:schemeClr val="folHlink"/>
              </a:buClr>
              <a:buSzPct val="80000"/>
            </a:pPr>
            <a:r>
              <a:rPr kumimoji="1" lang="en-US" altLang="ja-JP" sz="2000" b="1" dirty="0" smtClean="0">
                <a:solidFill>
                  <a:schemeClr val="bg1"/>
                </a:solidFill>
                <a:ea typeface="MS PGothic" pitchFamily="34" charset="-128"/>
                <a:cs typeface="MS PGothic" pitchFamily="34" charset="-128"/>
              </a:rPr>
              <a:t>Advanced Search Server Installation</a:t>
            </a:r>
          </a:p>
        </p:txBody>
      </p:sp>
      <p:sp>
        <p:nvSpPr>
          <p:cNvPr id="19" name="Rectangle 31"/>
          <p:cNvSpPr>
            <a:spLocks noChangeArrowheads="1"/>
          </p:cNvSpPr>
          <p:nvPr/>
        </p:nvSpPr>
        <p:spPr bwMode="gray">
          <a:xfrm>
            <a:off x="1690688" y="4976812"/>
            <a:ext cx="652463" cy="552450"/>
          </a:xfrm>
          <a:prstGeom prst="rect">
            <a:avLst/>
          </a:prstGeom>
          <a:solidFill>
            <a:srgbClr val="FF6600"/>
          </a:solidFill>
          <a:ln w="3175">
            <a:solidFill>
              <a:srgbClr val="FF0000"/>
            </a:solidFill>
            <a:miter lim="800000"/>
            <a:headEnd/>
            <a:tailEnd/>
          </a:ln>
        </p:spPr>
        <p:txBody>
          <a:bodyPr wrap="none" lIns="90000" tIns="46800" rIns="90000" bIns="46800" anchor="ctr">
            <a:prstTxWarp prst="textNoShape">
              <a:avLst/>
            </a:prstTxWarp>
          </a:bodyPr>
          <a:lstStyle/>
          <a:p>
            <a:pPr algn="ctr">
              <a:lnSpc>
                <a:spcPct val="90000"/>
              </a:lnSpc>
              <a:spcBef>
                <a:spcPct val="0"/>
              </a:spcBef>
              <a:buClr>
                <a:schemeClr val="folHlink"/>
              </a:buClr>
              <a:buSzPct val="80000"/>
              <a:buFont typeface="Wingdings" pitchFamily="-65" charset="2"/>
              <a:buNone/>
            </a:pPr>
            <a:r>
              <a:rPr lang="en-US" sz="2000" b="1" dirty="0" smtClean="0">
                <a:solidFill>
                  <a:srgbClr val="FFFFFF"/>
                </a:solidFill>
                <a:ea typeface="ＭＳ Ｐゴシック" pitchFamily="-65" charset="-128"/>
                <a:cs typeface="ＭＳ Ｐゴシック" pitchFamily="-65" charset="-128"/>
              </a:rPr>
              <a:t>7</a:t>
            </a:r>
            <a:endParaRPr lang="en-US" sz="2000" b="1" dirty="0">
              <a:solidFill>
                <a:srgbClr val="FFFFFF"/>
              </a:solidFill>
              <a:ea typeface="ＭＳ Ｐゴシック" pitchFamily="-65" charset="-128"/>
              <a:cs typeface="ＭＳ Ｐゴシック" pitchFamily="-65" charset="-128"/>
            </a:endParaRPr>
          </a:p>
        </p:txBody>
      </p:sp>
      <p:sp>
        <p:nvSpPr>
          <p:cNvPr id="20" name="Rectangle 6"/>
          <p:cNvSpPr>
            <a:spLocks noChangeArrowheads="1"/>
          </p:cNvSpPr>
          <p:nvPr/>
        </p:nvSpPr>
        <p:spPr bwMode="gray">
          <a:xfrm>
            <a:off x="2562225" y="2262187"/>
            <a:ext cx="5329238" cy="554038"/>
          </a:xfrm>
          <a:prstGeom prst="rect">
            <a:avLst/>
          </a:prstGeom>
          <a:gradFill rotWithShape="0">
            <a:gsLst>
              <a:gs pos="0">
                <a:srgbClr val="003399"/>
              </a:gs>
              <a:gs pos="100000">
                <a:srgbClr val="8EA5D2"/>
              </a:gs>
            </a:gsLst>
            <a:lin ang="0" scaled="1"/>
          </a:gradFill>
          <a:ln w="3175">
            <a:noFill/>
            <a:miter lim="800000"/>
            <a:headEnd/>
            <a:tailEnd/>
          </a:ln>
        </p:spPr>
        <p:txBody>
          <a:bodyPr wrap="none" lIns="90000" tIns="46800" rIns="90000" bIns="46800" anchor="ctr">
            <a:prstTxWarp prst="textNoShape">
              <a:avLst/>
            </a:prstTxWarp>
          </a:bodyPr>
          <a:lstStyle/>
          <a:p>
            <a:pPr>
              <a:lnSpc>
                <a:spcPct val="90000"/>
              </a:lnSpc>
              <a:spcBef>
                <a:spcPct val="0"/>
              </a:spcBef>
              <a:buClr>
                <a:schemeClr val="folHlink"/>
              </a:buClr>
              <a:buSzPct val="80000"/>
            </a:pPr>
            <a:r>
              <a:rPr kumimoji="1" lang="fr-FR" altLang="ja-JP" sz="2000" b="1" dirty="0" smtClean="0">
                <a:solidFill>
                  <a:schemeClr val="bg1"/>
                </a:solidFill>
                <a:ea typeface="MS PGothic" pitchFamily="34" charset="-128"/>
                <a:cs typeface="MS PGothic" pitchFamily="34" charset="-128"/>
              </a:rPr>
              <a:t>ENOVIA Application Server Installation</a:t>
            </a:r>
            <a:endParaRPr kumimoji="1" lang="en-US" altLang="ja-JP" sz="2000" b="1" dirty="0">
              <a:solidFill>
                <a:schemeClr val="bg1"/>
              </a:solidFill>
              <a:ea typeface="MS PGothic" pitchFamily="34" charset="-128"/>
              <a:cs typeface="MS PGothic" pitchFamily="34" charset="-128"/>
            </a:endParaRPr>
          </a:p>
        </p:txBody>
      </p:sp>
      <p:sp>
        <p:nvSpPr>
          <p:cNvPr id="21" name="Rectangle 17"/>
          <p:cNvSpPr>
            <a:spLocks noChangeArrowheads="1"/>
          </p:cNvSpPr>
          <p:nvPr/>
        </p:nvSpPr>
        <p:spPr bwMode="gray">
          <a:xfrm>
            <a:off x="1662113" y="2266950"/>
            <a:ext cx="652462" cy="552450"/>
          </a:xfrm>
          <a:prstGeom prst="rect">
            <a:avLst/>
          </a:prstGeom>
          <a:solidFill>
            <a:srgbClr val="FF6600"/>
          </a:solidFill>
          <a:ln w="3175">
            <a:solidFill>
              <a:srgbClr val="FF0000"/>
            </a:solidFill>
            <a:miter lim="800000"/>
            <a:headEnd/>
            <a:tailEnd/>
          </a:ln>
        </p:spPr>
        <p:txBody>
          <a:bodyPr wrap="none" lIns="90000" tIns="46800" rIns="90000" bIns="46800" anchor="ctr">
            <a:prstTxWarp prst="textNoShape">
              <a:avLst/>
            </a:prstTxWarp>
          </a:bodyPr>
          <a:lstStyle/>
          <a:p>
            <a:pPr algn="ctr">
              <a:lnSpc>
                <a:spcPct val="90000"/>
              </a:lnSpc>
              <a:spcBef>
                <a:spcPct val="0"/>
              </a:spcBef>
              <a:buClr>
                <a:schemeClr val="folHlink"/>
              </a:buClr>
              <a:buSzPct val="80000"/>
              <a:buFont typeface="Wingdings" pitchFamily="-65" charset="2"/>
              <a:buNone/>
            </a:pPr>
            <a:r>
              <a:rPr lang="en-US" altLang="ja-JP" sz="2000" b="1" dirty="0" smtClean="0">
                <a:solidFill>
                  <a:srgbClr val="FFFFFF"/>
                </a:solidFill>
                <a:ea typeface="ＭＳ Ｐゴシック" pitchFamily="-65" charset="-128"/>
                <a:cs typeface="ＭＳ Ｐゴシック" pitchFamily="-65" charset="-128"/>
              </a:rPr>
              <a:t>3</a:t>
            </a:r>
            <a:endParaRPr lang="en-US" sz="2000" b="1" dirty="0">
              <a:solidFill>
                <a:srgbClr val="FFFFFF"/>
              </a:solidFill>
              <a:ea typeface="ＭＳ Ｐゴシック" pitchFamily="-65" charset="-128"/>
              <a:cs typeface="ＭＳ Ｐゴシック" pitchFamily="-65" charset="-128"/>
            </a:endParaRPr>
          </a:p>
        </p:txBody>
      </p:sp>
    </p:spTree>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2"/>
          <p:cNvSpPr>
            <a:spLocks noGrp="1" noChangeArrowheads="1"/>
          </p:cNvSpPr>
          <p:nvPr>
            <p:ph type="title"/>
          </p:nvPr>
        </p:nvSpPr>
        <p:spPr/>
        <p:txBody>
          <a:bodyPr/>
          <a:lstStyle/>
          <a:p>
            <a:pPr eaLnBrk="1" hangingPunct="1"/>
            <a:r>
              <a:rPr lang="en-US"/>
              <a:t>Agenda</a:t>
            </a:r>
          </a:p>
        </p:txBody>
      </p:sp>
      <p:sp>
        <p:nvSpPr>
          <p:cNvPr id="134148" name="Rectangle 7"/>
          <p:cNvSpPr>
            <a:spLocks noChangeArrowheads="1"/>
          </p:cNvSpPr>
          <p:nvPr/>
        </p:nvSpPr>
        <p:spPr bwMode="gray">
          <a:xfrm>
            <a:off x="2557463" y="931863"/>
            <a:ext cx="5329237" cy="554037"/>
          </a:xfrm>
          <a:prstGeom prst="rect">
            <a:avLst/>
          </a:prstGeom>
          <a:gradFill rotWithShape="0">
            <a:gsLst>
              <a:gs pos="0">
                <a:srgbClr val="003399"/>
              </a:gs>
              <a:gs pos="100000">
                <a:srgbClr val="8EA5D2"/>
              </a:gs>
            </a:gsLst>
            <a:lin ang="0" scaled="1"/>
          </a:gradFill>
          <a:ln w="3175">
            <a:noFill/>
            <a:miter lim="800000"/>
            <a:headEnd/>
            <a:tailEnd/>
          </a:ln>
        </p:spPr>
        <p:txBody>
          <a:bodyPr wrap="none" lIns="90000" tIns="46800" rIns="90000" bIns="46800" anchor="ctr">
            <a:prstTxWarp prst="textNoShape">
              <a:avLst/>
            </a:prstTxWarp>
          </a:bodyPr>
          <a:lstStyle/>
          <a:p>
            <a:pPr>
              <a:lnSpc>
                <a:spcPct val="90000"/>
              </a:lnSpc>
              <a:spcBef>
                <a:spcPct val="0"/>
              </a:spcBef>
              <a:buClr>
                <a:schemeClr val="folHlink"/>
              </a:buClr>
              <a:buSzPct val="80000"/>
              <a:buFont typeface="Wingdings" pitchFamily="-65" charset="2"/>
              <a:buNone/>
            </a:pPr>
            <a:r>
              <a:rPr kumimoji="1" lang="fr-FR" altLang="ja-JP" sz="2000" b="1" dirty="0" smtClean="0">
                <a:solidFill>
                  <a:schemeClr val="bg1"/>
                </a:solidFill>
                <a:ea typeface="MS PGothic" pitchFamily="34" charset="-128"/>
                <a:cs typeface="MS PGothic" pitchFamily="34" charset="-128"/>
              </a:rPr>
              <a:t>Installation </a:t>
            </a:r>
            <a:r>
              <a:rPr kumimoji="1" lang="fr-FR" altLang="ja-JP" sz="2000" b="1" dirty="0" err="1" smtClean="0">
                <a:solidFill>
                  <a:schemeClr val="bg1"/>
                </a:solidFill>
                <a:ea typeface="MS PGothic" pitchFamily="34" charset="-128"/>
                <a:cs typeface="MS PGothic" pitchFamily="34" charset="-128"/>
              </a:rPr>
              <a:t>Overview</a:t>
            </a:r>
            <a:endParaRPr kumimoji="1" lang="en-US" altLang="ja-JP" sz="2000" b="1" dirty="0">
              <a:solidFill>
                <a:schemeClr val="bg1"/>
              </a:solidFill>
              <a:ea typeface="MS PGothic" pitchFamily="34" charset="-128"/>
              <a:cs typeface="MS PGothic" pitchFamily="34" charset="-128"/>
            </a:endParaRPr>
          </a:p>
        </p:txBody>
      </p:sp>
      <p:sp>
        <p:nvSpPr>
          <p:cNvPr id="134149" name="Rectangle 9"/>
          <p:cNvSpPr>
            <a:spLocks noChangeArrowheads="1"/>
          </p:cNvSpPr>
          <p:nvPr/>
        </p:nvSpPr>
        <p:spPr bwMode="gray">
          <a:xfrm>
            <a:off x="2551652" y="5638800"/>
            <a:ext cx="5329238" cy="554037"/>
          </a:xfrm>
          <a:prstGeom prst="rect">
            <a:avLst/>
          </a:prstGeom>
          <a:gradFill rotWithShape="0">
            <a:gsLst>
              <a:gs pos="0">
                <a:srgbClr val="003399"/>
              </a:gs>
              <a:gs pos="100000">
                <a:srgbClr val="8EA5D2"/>
              </a:gs>
            </a:gsLst>
            <a:lin ang="0" scaled="1"/>
          </a:gradFill>
          <a:ln w="3175">
            <a:noFill/>
            <a:miter lim="800000"/>
            <a:headEnd/>
            <a:tailEnd/>
          </a:ln>
        </p:spPr>
        <p:txBody>
          <a:bodyPr wrap="none" lIns="90000" tIns="46800" rIns="90000" bIns="46800" anchor="ctr">
            <a:prstTxWarp prst="textNoShape">
              <a:avLst/>
            </a:prstTxWarp>
          </a:bodyPr>
          <a:lstStyle/>
          <a:p>
            <a:pPr>
              <a:lnSpc>
                <a:spcPct val="90000"/>
              </a:lnSpc>
              <a:spcBef>
                <a:spcPct val="0"/>
              </a:spcBef>
              <a:buClr>
                <a:schemeClr val="folHlink"/>
              </a:buClr>
              <a:buSzPct val="80000"/>
            </a:pPr>
            <a:r>
              <a:rPr kumimoji="1" lang="en-US" altLang="ja-JP" sz="2000" b="1">
                <a:solidFill>
                  <a:schemeClr val="bg1"/>
                </a:solidFill>
                <a:ea typeface="MS PGothic" pitchFamily="34" charset="-128"/>
                <a:cs typeface="MS PGothic" pitchFamily="34" charset="-128"/>
              </a:rPr>
              <a:t>Client Installation</a:t>
            </a:r>
          </a:p>
        </p:txBody>
      </p:sp>
      <p:sp>
        <p:nvSpPr>
          <p:cNvPr id="134150" name="Rectangle 10"/>
          <p:cNvSpPr>
            <a:spLocks noChangeArrowheads="1"/>
          </p:cNvSpPr>
          <p:nvPr/>
        </p:nvSpPr>
        <p:spPr bwMode="gray">
          <a:xfrm>
            <a:off x="2555875" y="2943225"/>
            <a:ext cx="5329238" cy="554038"/>
          </a:xfrm>
          <a:prstGeom prst="rect">
            <a:avLst/>
          </a:prstGeom>
          <a:gradFill rotWithShape="0">
            <a:gsLst>
              <a:gs pos="0">
                <a:srgbClr val="003399"/>
              </a:gs>
              <a:gs pos="100000">
                <a:srgbClr val="8EA5D2"/>
              </a:gs>
            </a:gsLst>
            <a:lin ang="0" scaled="1"/>
          </a:gradFill>
          <a:ln w="3175">
            <a:noFill/>
            <a:miter lim="800000"/>
            <a:headEnd/>
            <a:tailEnd/>
          </a:ln>
        </p:spPr>
        <p:txBody>
          <a:bodyPr wrap="none" lIns="90000" tIns="46800" rIns="90000" bIns="46800" anchor="ctr">
            <a:prstTxWarp prst="textNoShape">
              <a:avLst/>
            </a:prstTxWarp>
          </a:bodyPr>
          <a:lstStyle/>
          <a:p>
            <a:pPr>
              <a:lnSpc>
                <a:spcPct val="90000"/>
              </a:lnSpc>
              <a:spcBef>
                <a:spcPct val="0"/>
              </a:spcBef>
              <a:buClr>
                <a:schemeClr val="folHlink"/>
              </a:buClr>
              <a:buSzPct val="80000"/>
              <a:buFont typeface="Wingdings" pitchFamily="-65" charset="2"/>
              <a:buNone/>
            </a:pPr>
            <a:r>
              <a:rPr kumimoji="1" lang="en-US" altLang="ja-JP" sz="2000" b="1" dirty="0">
                <a:solidFill>
                  <a:schemeClr val="bg1"/>
                </a:solidFill>
                <a:ea typeface="MS PGothic" pitchFamily="34" charset="-128"/>
                <a:cs typeface="MS PGothic" pitchFamily="34" charset="-128"/>
              </a:rPr>
              <a:t>FCS installation and Setup</a:t>
            </a:r>
          </a:p>
        </p:txBody>
      </p:sp>
      <p:sp>
        <p:nvSpPr>
          <p:cNvPr id="134151" name="Rectangle 13"/>
          <p:cNvSpPr>
            <a:spLocks noChangeArrowheads="1"/>
          </p:cNvSpPr>
          <p:nvPr/>
        </p:nvSpPr>
        <p:spPr bwMode="gray">
          <a:xfrm>
            <a:off x="2565400" y="3611563"/>
            <a:ext cx="5329238" cy="554037"/>
          </a:xfrm>
          <a:prstGeom prst="rect">
            <a:avLst/>
          </a:prstGeom>
          <a:gradFill rotWithShape="0">
            <a:gsLst>
              <a:gs pos="0">
                <a:srgbClr val="003399"/>
              </a:gs>
              <a:gs pos="100000">
                <a:srgbClr val="8EA5D2"/>
              </a:gs>
            </a:gsLst>
            <a:lin ang="0" scaled="1"/>
          </a:gradFill>
          <a:ln w="3175">
            <a:noFill/>
            <a:miter lim="800000"/>
            <a:headEnd/>
            <a:tailEnd/>
          </a:ln>
        </p:spPr>
        <p:txBody>
          <a:bodyPr wrap="none" lIns="90000" tIns="46800" rIns="90000" bIns="46800" anchor="ctr">
            <a:prstTxWarp prst="textNoShape">
              <a:avLst/>
            </a:prstTxWarp>
          </a:bodyPr>
          <a:lstStyle/>
          <a:p>
            <a:pPr>
              <a:lnSpc>
                <a:spcPct val="90000"/>
              </a:lnSpc>
              <a:spcBef>
                <a:spcPct val="0"/>
              </a:spcBef>
              <a:buClr>
                <a:schemeClr val="folHlink"/>
              </a:buClr>
              <a:buSzPct val="80000"/>
            </a:pPr>
            <a:r>
              <a:rPr kumimoji="1" lang="en-US" altLang="ja-JP" sz="2000" b="1" dirty="0" smtClean="0">
                <a:solidFill>
                  <a:schemeClr val="bg1"/>
                </a:solidFill>
                <a:ea typeface="MS PGothic" pitchFamily="34" charset="-128"/>
                <a:cs typeface="MS PGothic" pitchFamily="34" charset="-128"/>
              </a:rPr>
              <a:t>Conferencing Server Installation</a:t>
            </a:r>
            <a:endParaRPr kumimoji="1" lang="en-US" altLang="ja-JP" sz="2000" b="1" dirty="0">
              <a:solidFill>
                <a:schemeClr val="bg1"/>
              </a:solidFill>
              <a:ea typeface="MS PGothic" pitchFamily="34" charset="-128"/>
              <a:cs typeface="MS PGothic" pitchFamily="34" charset="-128"/>
            </a:endParaRPr>
          </a:p>
        </p:txBody>
      </p:sp>
      <p:sp>
        <p:nvSpPr>
          <p:cNvPr id="134152" name="Rectangle 15"/>
          <p:cNvSpPr>
            <a:spLocks noChangeArrowheads="1"/>
          </p:cNvSpPr>
          <p:nvPr/>
        </p:nvSpPr>
        <p:spPr bwMode="gray">
          <a:xfrm>
            <a:off x="2559050" y="4256088"/>
            <a:ext cx="5329238" cy="554037"/>
          </a:xfrm>
          <a:prstGeom prst="rect">
            <a:avLst/>
          </a:prstGeom>
          <a:gradFill rotWithShape="0">
            <a:gsLst>
              <a:gs pos="0">
                <a:srgbClr val="003399"/>
              </a:gs>
              <a:gs pos="100000">
                <a:srgbClr val="8EA5D2"/>
              </a:gs>
            </a:gsLst>
            <a:lin ang="0" scaled="1"/>
          </a:gradFill>
          <a:ln w="3175">
            <a:noFill/>
            <a:miter lim="800000"/>
            <a:headEnd/>
            <a:tailEnd/>
          </a:ln>
        </p:spPr>
        <p:txBody>
          <a:bodyPr wrap="none" lIns="90000" tIns="46800" rIns="90000" bIns="46800" anchor="ctr">
            <a:prstTxWarp prst="textNoShape">
              <a:avLst/>
            </a:prstTxWarp>
          </a:bodyPr>
          <a:lstStyle/>
          <a:p>
            <a:pPr>
              <a:lnSpc>
                <a:spcPct val="90000"/>
              </a:lnSpc>
              <a:spcBef>
                <a:spcPct val="0"/>
              </a:spcBef>
              <a:buClr>
                <a:schemeClr val="folHlink"/>
              </a:buClr>
              <a:buSzPct val="80000"/>
              <a:buFont typeface="Wingdings" pitchFamily="-65" charset="2"/>
              <a:buNone/>
            </a:pPr>
            <a:r>
              <a:rPr kumimoji="1" lang="en-US" altLang="ja-JP" sz="2000" b="1" dirty="0">
                <a:solidFill>
                  <a:schemeClr val="bg1"/>
                </a:solidFill>
                <a:ea typeface="MS PGothic" pitchFamily="34" charset="-128"/>
                <a:cs typeface="MS PGothic" pitchFamily="34" charset="-128"/>
              </a:rPr>
              <a:t>3D Index Search</a:t>
            </a:r>
            <a:r>
              <a:rPr kumimoji="1" lang="en-US" altLang="ja-JP" sz="2000" b="1" dirty="0" smtClean="0">
                <a:solidFill>
                  <a:schemeClr val="bg1"/>
                </a:solidFill>
                <a:ea typeface="MS PGothic" pitchFamily="34" charset="-128"/>
                <a:cs typeface="MS PGothic" pitchFamily="34" charset="-128"/>
              </a:rPr>
              <a:t> Server Installation</a:t>
            </a:r>
            <a:endParaRPr kumimoji="1" lang="en-US" altLang="ja-JP" sz="2000" b="1" dirty="0">
              <a:solidFill>
                <a:schemeClr val="bg1"/>
              </a:solidFill>
              <a:ea typeface="MS PGothic" pitchFamily="34" charset="-128"/>
              <a:cs typeface="MS PGothic" pitchFamily="34" charset="-128"/>
            </a:endParaRPr>
          </a:p>
        </p:txBody>
      </p:sp>
      <p:sp>
        <p:nvSpPr>
          <p:cNvPr id="134153" name="Rectangle 16"/>
          <p:cNvSpPr>
            <a:spLocks noChangeArrowheads="1"/>
          </p:cNvSpPr>
          <p:nvPr/>
        </p:nvSpPr>
        <p:spPr bwMode="gray">
          <a:xfrm>
            <a:off x="1466850" y="819150"/>
            <a:ext cx="522288" cy="5505450"/>
          </a:xfrm>
          <a:prstGeom prst="rect">
            <a:avLst/>
          </a:prstGeom>
          <a:gradFill rotWithShape="0">
            <a:gsLst>
              <a:gs pos="0">
                <a:srgbClr val="003399"/>
              </a:gs>
              <a:gs pos="100000">
                <a:srgbClr val="8EA5D2"/>
              </a:gs>
            </a:gsLst>
            <a:lin ang="0" scaled="1"/>
          </a:gradFill>
          <a:ln w="3175">
            <a:noFill/>
            <a:miter lim="800000"/>
            <a:headEnd/>
            <a:tailEnd/>
          </a:ln>
        </p:spPr>
        <p:txBody>
          <a:bodyPr wrap="none" lIns="90000" tIns="46800" rIns="90000" bIns="46800" anchor="ctr">
            <a:prstTxWarp prst="textNoShape">
              <a:avLst/>
            </a:prstTxWarp>
          </a:bodyPr>
          <a:lstStyle/>
          <a:p>
            <a:pPr>
              <a:lnSpc>
                <a:spcPct val="90000"/>
              </a:lnSpc>
              <a:spcBef>
                <a:spcPct val="0"/>
              </a:spcBef>
              <a:buClr>
                <a:schemeClr val="folHlink"/>
              </a:buClr>
              <a:buSzPct val="80000"/>
            </a:pPr>
            <a:endParaRPr kumimoji="1" lang="en-US" altLang="ja-JP" sz="2000" b="1">
              <a:solidFill>
                <a:schemeClr val="bg1"/>
              </a:solidFill>
              <a:ea typeface="MS PGothic" pitchFamily="34" charset="-128"/>
              <a:cs typeface="MS PGothic" pitchFamily="34" charset="-128"/>
            </a:endParaRPr>
          </a:p>
        </p:txBody>
      </p:sp>
      <p:sp>
        <p:nvSpPr>
          <p:cNvPr id="134155" name="Rectangle 18"/>
          <p:cNvSpPr>
            <a:spLocks noChangeArrowheads="1"/>
          </p:cNvSpPr>
          <p:nvPr/>
        </p:nvSpPr>
        <p:spPr bwMode="gray">
          <a:xfrm>
            <a:off x="1662113" y="944563"/>
            <a:ext cx="652462" cy="552450"/>
          </a:xfrm>
          <a:prstGeom prst="rect">
            <a:avLst/>
          </a:prstGeom>
          <a:solidFill>
            <a:srgbClr val="FF6600"/>
          </a:solidFill>
          <a:ln w="3175">
            <a:solidFill>
              <a:srgbClr val="FF0000"/>
            </a:solidFill>
            <a:miter lim="800000"/>
            <a:headEnd/>
            <a:tailEnd/>
          </a:ln>
        </p:spPr>
        <p:txBody>
          <a:bodyPr wrap="none" lIns="90000" tIns="46800" rIns="90000" bIns="46800" anchor="ctr">
            <a:prstTxWarp prst="textNoShape">
              <a:avLst/>
            </a:prstTxWarp>
          </a:bodyPr>
          <a:lstStyle/>
          <a:p>
            <a:pPr algn="ctr">
              <a:lnSpc>
                <a:spcPct val="90000"/>
              </a:lnSpc>
              <a:spcBef>
                <a:spcPct val="0"/>
              </a:spcBef>
              <a:buClr>
                <a:schemeClr val="folHlink"/>
              </a:buClr>
              <a:buSzPct val="80000"/>
              <a:buFont typeface="Wingdings" pitchFamily="-65" charset="2"/>
              <a:buNone/>
            </a:pPr>
            <a:r>
              <a:rPr lang="en-US" sz="2000" b="1">
                <a:solidFill>
                  <a:srgbClr val="FFFFFF"/>
                </a:solidFill>
                <a:ea typeface="ＭＳ Ｐゴシック" pitchFamily="-65" charset="-128"/>
                <a:cs typeface="ＭＳ Ｐゴシック" pitchFamily="-65" charset="-128"/>
              </a:rPr>
              <a:t>1</a:t>
            </a:r>
          </a:p>
        </p:txBody>
      </p:sp>
      <p:sp>
        <p:nvSpPr>
          <p:cNvPr id="134156" name="Rectangle 25"/>
          <p:cNvSpPr>
            <a:spLocks noChangeArrowheads="1"/>
          </p:cNvSpPr>
          <p:nvPr/>
        </p:nvSpPr>
        <p:spPr bwMode="gray">
          <a:xfrm>
            <a:off x="1656302" y="5651500"/>
            <a:ext cx="652463" cy="552450"/>
          </a:xfrm>
          <a:prstGeom prst="rect">
            <a:avLst/>
          </a:prstGeom>
          <a:solidFill>
            <a:srgbClr val="FF6600"/>
          </a:solidFill>
          <a:ln w="3175">
            <a:solidFill>
              <a:srgbClr val="FF0000"/>
            </a:solidFill>
            <a:miter lim="800000"/>
            <a:headEnd/>
            <a:tailEnd/>
          </a:ln>
        </p:spPr>
        <p:txBody>
          <a:bodyPr wrap="none" lIns="90000" tIns="46800" rIns="90000" bIns="46800" anchor="ctr">
            <a:prstTxWarp prst="textNoShape">
              <a:avLst/>
            </a:prstTxWarp>
          </a:bodyPr>
          <a:lstStyle/>
          <a:p>
            <a:pPr algn="ctr">
              <a:lnSpc>
                <a:spcPct val="90000"/>
              </a:lnSpc>
              <a:spcBef>
                <a:spcPct val="0"/>
              </a:spcBef>
              <a:buClr>
                <a:schemeClr val="folHlink"/>
              </a:buClr>
              <a:buSzPct val="80000"/>
              <a:buFont typeface="Wingdings" pitchFamily="-65" charset="2"/>
              <a:buNone/>
            </a:pPr>
            <a:r>
              <a:rPr lang="en-US" sz="2000" b="1" dirty="0" smtClean="0">
                <a:solidFill>
                  <a:srgbClr val="FFFFFF"/>
                </a:solidFill>
                <a:ea typeface="ＭＳ Ｐゴシック" pitchFamily="-65" charset="-128"/>
                <a:cs typeface="ＭＳ Ｐゴシック" pitchFamily="-65" charset="-128"/>
              </a:rPr>
              <a:t>8</a:t>
            </a:r>
            <a:endParaRPr lang="en-US" sz="2000" b="1" dirty="0">
              <a:solidFill>
                <a:srgbClr val="FFFFFF"/>
              </a:solidFill>
              <a:ea typeface="ＭＳ Ｐゴシック" pitchFamily="-65" charset="-128"/>
              <a:cs typeface="ＭＳ Ｐゴシック" pitchFamily="-65" charset="-128"/>
            </a:endParaRPr>
          </a:p>
        </p:txBody>
      </p:sp>
      <p:sp>
        <p:nvSpPr>
          <p:cNvPr id="134157" name="Rectangle 28"/>
          <p:cNvSpPr>
            <a:spLocks noChangeArrowheads="1"/>
          </p:cNvSpPr>
          <p:nvPr/>
        </p:nvSpPr>
        <p:spPr bwMode="gray">
          <a:xfrm>
            <a:off x="1681163" y="2967038"/>
            <a:ext cx="652462" cy="552450"/>
          </a:xfrm>
          <a:prstGeom prst="rect">
            <a:avLst/>
          </a:prstGeom>
          <a:solidFill>
            <a:srgbClr val="FF6600"/>
          </a:solidFill>
          <a:ln w="3175">
            <a:solidFill>
              <a:srgbClr val="FF0000"/>
            </a:solidFill>
            <a:miter lim="800000"/>
            <a:headEnd/>
            <a:tailEnd/>
          </a:ln>
        </p:spPr>
        <p:txBody>
          <a:bodyPr wrap="none" lIns="90000" tIns="46800" rIns="90000" bIns="46800" anchor="ctr">
            <a:prstTxWarp prst="textNoShape">
              <a:avLst/>
            </a:prstTxWarp>
          </a:bodyPr>
          <a:lstStyle/>
          <a:p>
            <a:pPr algn="ctr">
              <a:lnSpc>
                <a:spcPct val="90000"/>
              </a:lnSpc>
              <a:spcBef>
                <a:spcPct val="0"/>
              </a:spcBef>
              <a:buClr>
                <a:schemeClr val="folHlink"/>
              </a:buClr>
              <a:buSzPct val="80000"/>
              <a:buFont typeface="Wingdings" pitchFamily="-65" charset="2"/>
              <a:buNone/>
            </a:pPr>
            <a:r>
              <a:rPr lang="en-US" altLang="ja-JP" sz="2000" b="1" dirty="0" smtClean="0">
                <a:solidFill>
                  <a:srgbClr val="FFFFFF"/>
                </a:solidFill>
                <a:ea typeface="ＭＳ Ｐゴシック" pitchFamily="-65" charset="-128"/>
                <a:cs typeface="ＭＳ Ｐゴシック" pitchFamily="-65" charset="-128"/>
              </a:rPr>
              <a:t>4</a:t>
            </a:r>
            <a:endParaRPr lang="en-US" sz="2000" b="1" dirty="0">
              <a:solidFill>
                <a:srgbClr val="FFFFFF"/>
              </a:solidFill>
              <a:ea typeface="ＭＳ Ｐゴシック" pitchFamily="-65" charset="-128"/>
              <a:cs typeface="ＭＳ Ｐゴシック" pitchFamily="-65" charset="-128"/>
            </a:endParaRPr>
          </a:p>
        </p:txBody>
      </p:sp>
      <p:sp>
        <p:nvSpPr>
          <p:cNvPr id="134158" name="Rectangle 29"/>
          <p:cNvSpPr>
            <a:spLocks noChangeArrowheads="1"/>
          </p:cNvSpPr>
          <p:nvPr/>
        </p:nvSpPr>
        <p:spPr bwMode="gray">
          <a:xfrm>
            <a:off x="1690688" y="3619500"/>
            <a:ext cx="652462" cy="552450"/>
          </a:xfrm>
          <a:prstGeom prst="rect">
            <a:avLst/>
          </a:prstGeom>
          <a:solidFill>
            <a:srgbClr val="FF6600"/>
          </a:solidFill>
          <a:ln w="3175">
            <a:solidFill>
              <a:srgbClr val="FF0000"/>
            </a:solidFill>
            <a:miter lim="800000"/>
            <a:headEnd/>
            <a:tailEnd/>
          </a:ln>
        </p:spPr>
        <p:txBody>
          <a:bodyPr wrap="none" lIns="90000" tIns="46800" rIns="90000" bIns="46800" anchor="ctr">
            <a:prstTxWarp prst="textNoShape">
              <a:avLst/>
            </a:prstTxWarp>
          </a:bodyPr>
          <a:lstStyle/>
          <a:p>
            <a:pPr algn="ctr">
              <a:lnSpc>
                <a:spcPct val="90000"/>
              </a:lnSpc>
              <a:spcBef>
                <a:spcPct val="0"/>
              </a:spcBef>
              <a:buClr>
                <a:schemeClr val="folHlink"/>
              </a:buClr>
              <a:buSzPct val="80000"/>
              <a:buFont typeface="Wingdings" pitchFamily="-65" charset="2"/>
              <a:buNone/>
            </a:pPr>
            <a:r>
              <a:rPr lang="en-US" sz="2000" b="1" dirty="0" smtClean="0">
                <a:solidFill>
                  <a:srgbClr val="FFFFFF"/>
                </a:solidFill>
                <a:ea typeface="ＭＳ Ｐゴシック" pitchFamily="-65" charset="-128"/>
                <a:cs typeface="ＭＳ Ｐゴシック" pitchFamily="-65" charset="-128"/>
              </a:rPr>
              <a:t>5</a:t>
            </a:r>
            <a:endParaRPr lang="en-US" sz="2000" b="1" dirty="0">
              <a:solidFill>
                <a:srgbClr val="FFFFFF"/>
              </a:solidFill>
              <a:ea typeface="ＭＳ Ｐゴシック" pitchFamily="-65" charset="-128"/>
              <a:cs typeface="ＭＳ Ｐゴシック" pitchFamily="-65" charset="-128"/>
            </a:endParaRPr>
          </a:p>
        </p:txBody>
      </p:sp>
      <p:sp>
        <p:nvSpPr>
          <p:cNvPr id="134159" name="Rectangle 31"/>
          <p:cNvSpPr>
            <a:spLocks noChangeArrowheads="1"/>
          </p:cNvSpPr>
          <p:nvPr/>
        </p:nvSpPr>
        <p:spPr bwMode="gray">
          <a:xfrm>
            <a:off x="1684846" y="4264025"/>
            <a:ext cx="652463" cy="552450"/>
          </a:xfrm>
          <a:prstGeom prst="rect">
            <a:avLst/>
          </a:prstGeom>
          <a:solidFill>
            <a:srgbClr val="FF6600"/>
          </a:solidFill>
          <a:ln w="3175">
            <a:solidFill>
              <a:srgbClr val="FF0000"/>
            </a:solidFill>
            <a:miter lim="800000"/>
            <a:headEnd/>
            <a:tailEnd/>
          </a:ln>
        </p:spPr>
        <p:txBody>
          <a:bodyPr wrap="none" lIns="90000" tIns="46800" rIns="90000" bIns="46800" anchor="ctr">
            <a:prstTxWarp prst="textNoShape">
              <a:avLst/>
            </a:prstTxWarp>
          </a:bodyPr>
          <a:lstStyle/>
          <a:p>
            <a:pPr algn="ctr">
              <a:lnSpc>
                <a:spcPct val="90000"/>
              </a:lnSpc>
              <a:spcBef>
                <a:spcPct val="0"/>
              </a:spcBef>
              <a:buClr>
                <a:schemeClr val="folHlink"/>
              </a:buClr>
              <a:buSzPct val="80000"/>
              <a:buFont typeface="Wingdings" pitchFamily="-65" charset="2"/>
              <a:buNone/>
            </a:pPr>
            <a:r>
              <a:rPr lang="en-US" sz="2000" b="1" dirty="0" smtClean="0">
                <a:solidFill>
                  <a:srgbClr val="FFFFFF"/>
                </a:solidFill>
                <a:ea typeface="ＭＳ Ｐゴシック" pitchFamily="-65" charset="-128"/>
                <a:cs typeface="ＭＳ Ｐゴシック" pitchFamily="-65" charset="-128"/>
              </a:rPr>
              <a:t>6</a:t>
            </a:r>
            <a:endParaRPr lang="en-US" sz="2000" b="1" dirty="0">
              <a:solidFill>
                <a:srgbClr val="FFFFFF"/>
              </a:solidFill>
              <a:ea typeface="ＭＳ Ｐゴシック" pitchFamily="-65" charset="-128"/>
              <a:cs typeface="ＭＳ Ｐゴシック" pitchFamily="-65" charset="-128"/>
            </a:endParaRPr>
          </a:p>
        </p:txBody>
      </p:sp>
      <p:sp>
        <p:nvSpPr>
          <p:cNvPr id="18" name="Rectangle 15"/>
          <p:cNvSpPr>
            <a:spLocks noChangeArrowheads="1"/>
          </p:cNvSpPr>
          <p:nvPr/>
        </p:nvSpPr>
        <p:spPr bwMode="gray">
          <a:xfrm>
            <a:off x="2564892" y="4968875"/>
            <a:ext cx="5329238" cy="554037"/>
          </a:xfrm>
          <a:prstGeom prst="rect">
            <a:avLst/>
          </a:prstGeom>
          <a:gradFill rotWithShape="0">
            <a:gsLst>
              <a:gs pos="0">
                <a:srgbClr val="003399"/>
              </a:gs>
              <a:gs pos="100000">
                <a:srgbClr val="8EA5D2"/>
              </a:gs>
            </a:gsLst>
            <a:lin ang="0" scaled="1"/>
          </a:gradFill>
          <a:ln w="3175">
            <a:noFill/>
            <a:miter lim="800000"/>
            <a:headEnd/>
            <a:tailEnd/>
          </a:ln>
        </p:spPr>
        <p:txBody>
          <a:bodyPr wrap="none" lIns="90000" tIns="46800" rIns="90000" bIns="46800" anchor="ctr">
            <a:prstTxWarp prst="textNoShape">
              <a:avLst/>
            </a:prstTxWarp>
          </a:bodyPr>
          <a:lstStyle/>
          <a:p>
            <a:pPr>
              <a:lnSpc>
                <a:spcPct val="90000"/>
              </a:lnSpc>
              <a:spcBef>
                <a:spcPct val="0"/>
              </a:spcBef>
              <a:buClr>
                <a:schemeClr val="folHlink"/>
              </a:buClr>
              <a:buSzPct val="80000"/>
              <a:buFont typeface="Wingdings" pitchFamily="-65" charset="2"/>
              <a:buNone/>
            </a:pPr>
            <a:r>
              <a:rPr kumimoji="1" lang="en-US" altLang="ja-JP" sz="2000" b="1" dirty="0" smtClean="0">
                <a:solidFill>
                  <a:schemeClr val="bg1"/>
                </a:solidFill>
                <a:ea typeface="MS PGothic" pitchFamily="34" charset="-128"/>
                <a:cs typeface="MS PGothic" pitchFamily="34" charset="-128"/>
              </a:rPr>
              <a:t>Advanced Search Server Installation</a:t>
            </a:r>
            <a:endParaRPr kumimoji="1" lang="en-US" altLang="ja-JP" sz="2000" b="1" dirty="0">
              <a:solidFill>
                <a:schemeClr val="bg1"/>
              </a:solidFill>
              <a:ea typeface="MS PGothic" pitchFamily="34" charset="-128"/>
              <a:cs typeface="MS PGothic" pitchFamily="34" charset="-128"/>
            </a:endParaRPr>
          </a:p>
        </p:txBody>
      </p:sp>
      <p:sp>
        <p:nvSpPr>
          <p:cNvPr id="19" name="Rectangle 31"/>
          <p:cNvSpPr>
            <a:spLocks noChangeArrowheads="1"/>
          </p:cNvSpPr>
          <p:nvPr/>
        </p:nvSpPr>
        <p:spPr bwMode="gray">
          <a:xfrm>
            <a:off x="1690688" y="4976812"/>
            <a:ext cx="652463" cy="552450"/>
          </a:xfrm>
          <a:prstGeom prst="rect">
            <a:avLst/>
          </a:prstGeom>
          <a:solidFill>
            <a:srgbClr val="FF6600"/>
          </a:solidFill>
          <a:ln w="3175">
            <a:solidFill>
              <a:srgbClr val="FF0000"/>
            </a:solidFill>
            <a:miter lim="800000"/>
            <a:headEnd/>
            <a:tailEnd/>
          </a:ln>
        </p:spPr>
        <p:txBody>
          <a:bodyPr wrap="none" lIns="90000" tIns="46800" rIns="90000" bIns="46800" anchor="ctr">
            <a:prstTxWarp prst="textNoShape">
              <a:avLst/>
            </a:prstTxWarp>
          </a:bodyPr>
          <a:lstStyle/>
          <a:p>
            <a:pPr algn="ctr">
              <a:lnSpc>
                <a:spcPct val="90000"/>
              </a:lnSpc>
              <a:spcBef>
                <a:spcPct val="0"/>
              </a:spcBef>
              <a:buClr>
                <a:schemeClr val="folHlink"/>
              </a:buClr>
              <a:buSzPct val="80000"/>
              <a:buFont typeface="Wingdings" pitchFamily="-65" charset="2"/>
              <a:buNone/>
            </a:pPr>
            <a:r>
              <a:rPr lang="en-US" sz="2000" b="1" dirty="0" smtClean="0">
                <a:solidFill>
                  <a:srgbClr val="FFFFFF"/>
                </a:solidFill>
                <a:ea typeface="ＭＳ Ｐゴシック" pitchFamily="-65" charset="-128"/>
                <a:cs typeface="ＭＳ Ｐゴシック" pitchFamily="-65" charset="-128"/>
              </a:rPr>
              <a:t>7</a:t>
            </a:r>
            <a:endParaRPr lang="en-US" sz="2000" b="1" dirty="0">
              <a:solidFill>
                <a:srgbClr val="FFFFFF"/>
              </a:solidFill>
              <a:ea typeface="ＭＳ Ｐゴシック" pitchFamily="-65" charset="-128"/>
              <a:cs typeface="ＭＳ Ｐゴシック" pitchFamily="-65" charset="-128"/>
            </a:endParaRPr>
          </a:p>
        </p:txBody>
      </p:sp>
      <p:sp>
        <p:nvSpPr>
          <p:cNvPr id="20" name="Rectangle 10"/>
          <p:cNvSpPr>
            <a:spLocks noChangeArrowheads="1"/>
          </p:cNvSpPr>
          <p:nvPr/>
        </p:nvSpPr>
        <p:spPr bwMode="gray">
          <a:xfrm>
            <a:off x="2551112" y="1600200"/>
            <a:ext cx="5329238" cy="554038"/>
          </a:xfrm>
          <a:prstGeom prst="rect">
            <a:avLst/>
          </a:prstGeom>
          <a:gradFill rotWithShape="0">
            <a:gsLst>
              <a:gs pos="0">
                <a:srgbClr val="003399"/>
              </a:gs>
              <a:gs pos="100000">
                <a:srgbClr val="8EA5D2"/>
              </a:gs>
            </a:gsLst>
            <a:lin ang="0" scaled="1"/>
          </a:gradFill>
          <a:ln w="3175">
            <a:noFill/>
            <a:miter lim="800000"/>
            <a:headEnd/>
            <a:tailEnd/>
          </a:ln>
        </p:spPr>
        <p:txBody>
          <a:bodyPr wrap="none" lIns="90000" tIns="46800" rIns="90000" bIns="46800" anchor="ctr">
            <a:prstTxWarp prst="textNoShape">
              <a:avLst/>
            </a:prstTxWarp>
          </a:bodyPr>
          <a:lstStyle/>
          <a:p>
            <a:pPr>
              <a:lnSpc>
                <a:spcPct val="90000"/>
              </a:lnSpc>
              <a:spcBef>
                <a:spcPct val="0"/>
              </a:spcBef>
              <a:buClr>
                <a:schemeClr val="folHlink"/>
              </a:buClr>
              <a:buSzPct val="80000"/>
            </a:pPr>
            <a:r>
              <a:rPr kumimoji="1" lang="en-US" altLang="ja-JP" sz="2000" b="1" dirty="0" smtClean="0">
                <a:solidFill>
                  <a:schemeClr val="bg1"/>
                </a:solidFill>
                <a:ea typeface="MS PGothic" pitchFamily="34" charset="-128"/>
                <a:cs typeface="MS PGothic" pitchFamily="34" charset="-128"/>
              </a:rPr>
              <a:t>DB installation and Setup</a:t>
            </a:r>
          </a:p>
        </p:txBody>
      </p:sp>
      <p:sp>
        <p:nvSpPr>
          <p:cNvPr id="21" name="Rectangle 28"/>
          <p:cNvSpPr>
            <a:spLocks noChangeArrowheads="1"/>
          </p:cNvSpPr>
          <p:nvPr/>
        </p:nvSpPr>
        <p:spPr bwMode="gray">
          <a:xfrm>
            <a:off x="1676400" y="1624013"/>
            <a:ext cx="652462" cy="552450"/>
          </a:xfrm>
          <a:prstGeom prst="rect">
            <a:avLst/>
          </a:prstGeom>
          <a:solidFill>
            <a:srgbClr val="FF6600"/>
          </a:solidFill>
          <a:ln w="3175">
            <a:solidFill>
              <a:srgbClr val="FF0000"/>
            </a:solidFill>
            <a:miter lim="800000"/>
            <a:headEnd/>
            <a:tailEnd/>
          </a:ln>
        </p:spPr>
        <p:txBody>
          <a:bodyPr wrap="none" lIns="90000" tIns="46800" rIns="90000" bIns="46800" anchor="ctr">
            <a:prstTxWarp prst="textNoShape">
              <a:avLst/>
            </a:prstTxWarp>
          </a:bodyPr>
          <a:lstStyle/>
          <a:p>
            <a:pPr algn="ctr">
              <a:lnSpc>
                <a:spcPct val="90000"/>
              </a:lnSpc>
              <a:spcBef>
                <a:spcPct val="0"/>
              </a:spcBef>
              <a:buClr>
                <a:schemeClr val="folHlink"/>
              </a:buClr>
              <a:buSzPct val="80000"/>
              <a:buFont typeface="Wingdings" pitchFamily="-65" charset="2"/>
              <a:buNone/>
            </a:pPr>
            <a:r>
              <a:rPr lang="en-US" altLang="ja-JP" sz="2000" b="1" dirty="0" smtClean="0">
                <a:solidFill>
                  <a:srgbClr val="FFFFFF"/>
                </a:solidFill>
                <a:ea typeface="ＭＳ Ｐゴシック" pitchFamily="-65" charset="-128"/>
                <a:cs typeface="ＭＳ Ｐゴシック" pitchFamily="-65" charset="-128"/>
              </a:rPr>
              <a:t>2</a:t>
            </a:r>
            <a:endParaRPr lang="en-US" sz="2000" b="1" dirty="0">
              <a:solidFill>
                <a:srgbClr val="FFFFFF"/>
              </a:solidFill>
              <a:ea typeface="ＭＳ Ｐゴシック" pitchFamily="-65" charset="-128"/>
              <a:cs typeface="ＭＳ Ｐゴシック" pitchFamily="-65" charset="-128"/>
            </a:endParaRPr>
          </a:p>
        </p:txBody>
      </p:sp>
      <p:sp>
        <p:nvSpPr>
          <p:cNvPr id="22" name="Rectangle 6"/>
          <p:cNvSpPr>
            <a:spLocks noChangeArrowheads="1"/>
          </p:cNvSpPr>
          <p:nvPr/>
        </p:nvSpPr>
        <p:spPr bwMode="gray">
          <a:xfrm>
            <a:off x="2562225" y="2262187"/>
            <a:ext cx="5329238" cy="554038"/>
          </a:xfrm>
          <a:prstGeom prst="rect">
            <a:avLst/>
          </a:prstGeom>
          <a:gradFill rotWithShape="0">
            <a:gsLst>
              <a:gs pos="0">
                <a:srgbClr val="003399"/>
              </a:gs>
              <a:gs pos="100000">
                <a:srgbClr val="8EA5D2"/>
              </a:gs>
            </a:gsLst>
            <a:lin ang="0" scaled="1"/>
          </a:gradFill>
          <a:ln w="3175">
            <a:noFill/>
            <a:miter lim="800000"/>
            <a:headEnd/>
            <a:tailEnd/>
          </a:ln>
        </p:spPr>
        <p:txBody>
          <a:bodyPr wrap="none" lIns="90000" tIns="46800" rIns="90000" bIns="46800" anchor="ctr">
            <a:prstTxWarp prst="textNoShape">
              <a:avLst/>
            </a:prstTxWarp>
          </a:bodyPr>
          <a:lstStyle/>
          <a:p>
            <a:pPr>
              <a:lnSpc>
                <a:spcPct val="90000"/>
              </a:lnSpc>
              <a:spcBef>
                <a:spcPct val="0"/>
              </a:spcBef>
              <a:buClr>
                <a:schemeClr val="folHlink"/>
              </a:buClr>
              <a:buSzPct val="80000"/>
            </a:pPr>
            <a:r>
              <a:rPr kumimoji="1" lang="fr-FR" altLang="ja-JP" sz="2000" b="1" dirty="0" smtClean="0">
                <a:solidFill>
                  <a:schemeClr val="bg1"/>
                </a:solidFill>
                <a:ea typeface="MS PGothic" pitchFamily="34" charset="-128"/>
                <a:cs typeface="MS PGothic" pitchFamily="34" charset="-128"/>
              </a:rPr>
              <a:t>ENOVIA Application Server Installation</a:t>
            </a:r>
            <a:endParaRPr kumimoji="1" lang="en-US" altLang="ja-JP" sz="2000" b="1" dirty="0">
              <a:solidFill>
                <a:schemeClr val="bg1"/>
              </a:solidFill>
              <a:ea typeface="MS PGothic" pitchFamily="34" charset="-128"/>
              <a:cs typeface="MS PGothic" pitchFamily="34" charset="-128"/>
            </a:endParaRPr>
          </a:p>
        </p:txBody>
      </p:sp>
      <p:sp>
        <p:nvSpPr>
          <p:cNvPr id="23" name="Rectangle 17"/>
          <p:cNvSpPr>
            <a:spLocks noChangeArrowheads="1"/>
          </p:cNvSpPr>
          <p:nvPr/>
        </p:nvSpPr>
        <p:spPr bwMode="gray">
          <a:xfrm>
            <a:off x="1662113" y="2266950"/>
            <a:ext cx="652462" cy="552450"/>
          </a:xfrm>
          <a:prstGeom prst="rect">
            <a:avLst/>
          </a:prstGeom>
          <a:solidFill>
            <a:srgbClr val="FF6600"/>
          </a:solidFill>
          <a:ln w="3175">
            <a:solidFill>
              <a:srgbClr val="FF0000"/>
            </a:solidFill>
            <a:miter lim="800000"/>
            <a:headEnd/>
            <a:tailEnd/>
          </a:ln>
        </p:spPr>
        <p:txBody>
          <a:bodyPr wrap="none" lIns="90000" tIns="46800" rIns="90000" bIns="46800" anchor="ctr">
            <a:prstTxWarp prst="textNoShape">
              <a:avLst/>
            </a:prstTxWarp>
          </a:bodyPr>
          <a:lstStyle/>
          <a:p>
            <a:pPr algn="ctr">
              <a:lnSpc>
                <a:spcPct val="90000"/>
              </a:lnSpc>
              <a:spcBef>
                <a:spcPct val="0"/>
              </a:spcBef>
              <a:buClr>
                <a:schemeClr val="folHlink"/>
              </a:buClr>
              <a:buSzPct val="80000"/>
              <a:buFont typeface="Wingdings" pitchFamily="-65" charset="2"/>
              <a:buNone/>
            </a:pPr>
            <a:r>
              <a:rPr lang="en-US" altLang="ja-JP" sz="2000" b="1" dirty="0" smtClean="0">
                <a:solidFill>
                  <a:srgbClr val="FFFFFF"/>
                </a:solidFill>
                <a:ea typeface="ＭＳ Ｐゴシック" pitchFamily="-65" charset="-128"/>
                <a:cs typeface="ＭＳ Ｐゴシック" pitchFamily="-65" charset="-128"/>
              </a:rPr>
              <a:t>3</a:t>
            </a:r>
            <a:endParaRPr lang="en-US" sz="2000" b="1" dirty="0">
              <a:solidFill>
                <a:srgbClr val="FFFFFF"/>
              </a:solidFill>
              <a:ea typeface="ＭＳ Ｐゴシック" pitchFamily="-65" charset="-128"/>
              <a:cs typeface="ＭＳ Ｐゴシック" pitchFamily="-65" charset="-128"/>
            </a:endParaRPr>
          </a:p>
        </p:txBody>
      </p:sp>
    </p:spTree>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3"/>
          <p:cNvSpPr>
            <a:spLocks noChangeArrowheads="1"/>
          </p:cNvSpPr>
          <p:nvPr/>
        </p:nvSpPr>
        <p:spPr bwMode="auto">
          <a:xfrm>
            <a:off x="746125" y="781050"/>
            <a:ext cx="7607300" cy="2360613"/>
          </a:xfrm>
          <a:prstGeom prst="rect">
            <a:avLst/>
          </a:prstGeom>
          <a:noFill/>
          <a:ln w="9525">
            <a:noFill/>
            <a:miter lim="800000"/>
            <a:headEnd/>
            <a:tailEnd/>
          </a:ln>
        </p:spPr>
        <p:txBody>
          <a:bodyPr>
            <a:prstTxWarp prst="textNoShape">
              <a:avLst/>
            </a:prstTxWarp>
          </a:bodyPr>
          <a:lstStyle/>
          <a:p>
            <a:pPr marL="342900" indent="-342900" eaLnBrk="1" hangingPunct="1">
              <a:lnSpc>
                <a:spcPct val="80000"/>
              </a:lnSpc>
              <a:spcBef>
                <a:spcPct val="40000"/>
              </a:spcBef>
              <a:buFontTx/>
              <a:buBlip>
                <a:blip r:embed="rId3"/>
              </a:buBlip>
            </a:pPr>
            <a:r>
              <a:rPr lang="en-US" sz="2000" b="1" dirty="0"/>
              <a:t>Prerequisites</a:t>
            </a:r>
          </a:p>
          <a:p>
            <a:pPr marL="522288" lvl="1" indent="327025" eaLnBrk="1" hangingPunct="1">
              <a:lnSpc>
                <a:spcPct val="80000"/>
              </a:lnSpc>
              <a:spcBef>
                <a:spcPct val="30000"/>
              </a:spcBef>
              <a:buFontTx/>
              <a:buBlip>
                <a:blip r:embed="rId4"/>
              </a:buBlip>
            </a:pPr>
            <a:r>
              <a:rPr lang="en-US" sz="2000" dirty="0"/>
              <a:t>Relational DB </a:t>
            </a:r>
          </a:p>
          <a:p>
            <a:pPr marL="522288" lvl="1" indent="327025" eaLnBrk="1" hangingPunct="1">
              <a:lnSpc>
                <a:spcPct val="80000"/>
              </a:lnSpc>
              <a:spcBef>
                <a:spcPct val="30000"/>
              </a:spcBef>
              <a:buFontTx/>
              <a:buBlip>
                <a:blip r:embed="rId4"/>
              </a:buBlip>
            </a:pPr>
            <a:r>
              <a:rPr lang="en-US" sz="2000" dirty="0"/>
              <a:t>Java</a:t>
            </a:r>
          </a:p>
          <a:p>
            <a:pPr marL="522288" lvl="1" indent="327025" eaLnBrk="1" hangingPunct="1">
              <a:lnSpc>
                <a:spcPct val="80000"/>
              </a:lnSpc>
              <a:spcBef>
                <a:spcPct val="30000"/>
              </a:spcBef>
              <a:buFontTx/>
              <a:buBlip>
                <a:blip r:embed="rId4"/>
              </a:buBlip>
            </a:pPr>
            <a:r>
              <a:rPr lang="en-US" sz="2000" dirty="0"/>
              <a:t>HTTP </a:t>
            </a:r>
            <a:r>
              <a:rPr lang="en-US" sz="2000" dirty="0" smtClean="0"/>
              <a:t>Server + Application Server</a:t>
            </a:r>
          </a:p>
          <a:p>
            <a:pPr marL="522288" lvl="1" indent="327025" eaLnBrk="1" hangingPunct="1">
              <a:lnSpc>
                <a:spcPct val="80000"/>
              </a:lnSpc>
              <a:spcBef>
                <a:spcPct val="30000"/>
              </a:spcBef>
              <a:buFontTx/>
              <a:buBlip>
                <a:blip r:embed="rId4"/>
              </a:buBlip>
            </a:pPr>
            <a:r>
              <a:rPr lang="en-US" sz="2000" dirty="0"/>
              <a:t>Browser </a:t>
            </a:r>
          </a:p>
          <a:p>
            <a:pPr marL="522288" lvl="1" indent="327025" eaLnBrk="1" hangingPunct="1">
              <a:lnSpc>
                <a:spcPct val="80000"/>
              </a:lnSpc>
              <a:spcBef>
                <a:spcPct val="30000"/>
              </a:spcBef>
              <a:buFontTx/>
              <a:buBlip>
                <a:blip r:embed="rId4"/>
              </a:buBlip>
            </a:pPr>
            <a:r>
              <a:rPr lang="en-US" sz="2000" dirty="0"/>
              <a:t>LUM4 and </a:t>
            </a:r>
            <a:r>
              <a:rPr lang="en-US" sz="2000" dirty="0" smtClean="0"/>
              <a:t>LUM5 licenses</a:t>
            </a:r>
          </a:p>
          <a:p>
            <a:pPr marL="342900" indent="-342900" eaLnBrk="1" hangingPunct="1">
              <a:lnSpc>
                <a:spcPct val="80000"/>
              </a:lnSpc>
              <a:spcBef>
                <a:spcPct val="40000"/>
              </a:spcBef>
              <a:buFontTx/>
              <a:buBlip>
                <a:blip r:embed="rId3"/>
              </a:buBlip>
            </a:pPr>
            <a:r>
              <a:rPr lang="en-US" sz="2000" b="1" dirty="0"/>
              <a:t>ENOVIA V6 medias</a:t>
            </a:r>
          </a:p>
          <a:p>
            <a:pPr marL="1254125" lvl="2" indent="-198438" eaLnBrk="1" hangingPunct="1">
              <a:lnSpc>
                <a:spcPct val="80000"/>
              </a:lnSpc>
              <a:spcBef>
                <a:spcPct val="25000"/>
              </a:spcBef>
              <a:buFontTx/>
              <a:buBlip>
                <a:blip r:embed="rId5"/>
              </a:buBlip>
            </a:pPr>
            <a:endParaRPr lang="en-US" sz="1500" dirty="0"/>
          </a:p>
        </p:txBody>
      </p:sp>
      <p:pic>
        <p:nvPicPr>
          <p:cNvPr id="66563" name="Picture 5" descr="1"/>
          <p:cNvPicPr>
            <a:picLocks noChangeAspect="1" noChangeArrowheads="1"/>
          </p:cNvPicPr>
          <p:nvPr/>
        </p:nvPicPr>
        <p:blipFill>
          <a:blip r:embed="rId6"/>
          <a:srcRect/>
          <a:stretch>
            <a:fillRect/>
          </a:stretch>
        </p:blipFill>
        <p:spPr bwMode="auto">
          <a:xfrm>
            <a:off x="1190625" y="3141663"/>
            <a:ext cx="3875088" cy="2960687"/>
          </a:xfrm>
          <a:prstGeom prst="rect">
            <a:avLst/>
          </a:prstGeom>
          <a:noFill/>
          <a:ln w="9525">
            <a:noFill/>
            <a:miter lim="800000"/>
            <a:headEnd/>
            <a:tailEnd/>
          </a:ln>
        </p:spPr>
      </p:pic>
      <p:pic>
        <p:nvPicPr>
          <p:cNvPr id="66564" name="Picture 6"/>
          <p:cNvPicPr>
            <a:picLocks noChangeAspect="1" noChangeArrowheads="1"/>
          </p:cNvPicPr>
          <p:nvPr/>
        </p:nvPicPr>
        <p:blipFill>
          <a:blip r:embed="rId7"/>
          <a:srcRect/>
          <a:stretch>
            <a:fillRect/>
          </a:stretch>
        </p:blipFill>
        <p:spPr bwMode="auto">
          <a:xfrm>
            <a:off x="3086100" y="4622800"/>
            <a:ext cx="3427413" cy="1820863"/>
          </a:xfrm>
          <a:prstGeom prst="rect">
            <a:avLst/>
          </a:prstGeom>
          <a:noFill/>
          <a:ln w="9525">
            <a:noFill/>
            <a:miter lim="800000"/>
            <a:headEnd/>
            <a:tailEnd/>
          </a:ln>
        </p:spPr>
      </p:pic>
      <p:pic>
        <p:nvPicPr>
          <p:cNvPr id="66565" name="Picture 7"/>
          <p:cNvPicPr>
            <a:picLocks noChangeAspect="1" noChangeArrowheads="1"/>
          </p:cNvPicPr>
          <p:nvPr/>
        </p:nvPicPr>
        <p:blipFill>
          <a:blip r:embed="rId8"/>
          <a:srcRect/>
          <a:stretch>
            <a:fillRect/>
          </a:stretch>
        </p:blipFill>
        <p:spPr bwMode="auto">
          <a:xfrm>
            <a:off x="5427663" y="3271838"/>
            <a:ext cx="2632075" cy="1998662"/>
          </a:xfrm>
          <a:prstGeom prst="rect">
            <a:avLst/>
          </a:prstGeom>
          <a:noFill/>
          <a:ln w="9525">
            <a:noFill/>
            <a:miter lim="800000"/>
            <a:headEnd/>
            <a:tailEnd/>
          </a:ln>
        </p:spPr>
      </p:pic>
      <p:sp>
        <p:nvSpPr>
          <p:cNvPr id="66566" name="Rectangle 9"/>
          <p:cNvSpPr>
            <a:spLocks noGrp="1" noChangeArrowheads="1"/>
          </p:cNvSpPr>
          <p:nvPr>
            <p:ph type="title"/>
          </p:nvPr>
        </p:nvSpPr>
        <p:spPr>
          <a:noFill/>
        </p:spPr>
        <p:txBody>
          <a:bodyPr/>
          <a:lstStyle/>
          <a:p>
            <a:pPr eaLnBrk="1" hangingPunct="1"/>
            <a:r>
              <a:rPr lang="fr-FR" dirty="0" smtClean="0"/>
              <a:t>ENOVIA Application Server Installation</a:t>
            </a:r>
            <a:endParaRPr lang="en-US" dirty="0"/>
          </a:p>
        </p:txBody>
      </p:sp>
    </p:spTree>
  </p:cSld>
  <p:clrMapOvr>
    <a:masterClrMapping/>
  </p:clrMapOv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1" name="Picture 55" descr="fond-puzzle"/>
          <p:cNvPicPr>
            <a:picLocks noChangeAspect="1" noChangeArrowheads="1"/>
          </p:cNvPicPr>
          <p:nvPr/>
        </p:nvPicPr>
        <p:blipFill>
          <a:blip r:embed="rId3"/>
          <a:srcRect t="31451" b="37132"/>
          <a:stretch>
            <a:fillRect/>
          </a:stretch>
        </p:blipFill>
        <p:spPr bwMode="auto">
          <a:xfrm>
            <a:off x="0" y="1716607"/>
            <a:ext cx="9144000" cy="2166938"/>
          </a:xfrm>
          <a:prstGeom prst="rect">
            <a:avLst/>
          </a:prstGeom>
          <a:noFill/>
          <a:ln w="9525">
            <a:noFill/>
            <a:miter lim="800000"/>
            <a:headEnd/>
            <a:tailEnd/>
          </a:ln>
        </p:spPr>
      </p:pic>
      <p:sp>
        <p:nvSpPr>
          <p:cNvPr id="17414" name="Rectangle 4"/>
          <p:cNvSpPr>
            <a:spLocks noGrp="1" noChangeArrowheads="1"/>
          </p:cNvSpPr>
          <p:nvPr>
            <p:ph type="title"/>
          </p:nvPr>
        </p:nvSpPr>
        <p:spPr/>
        <p:txBody>
          <a:bodyPr/>
          <a:lstStyle/>
          <a:p>
            <a:pPr eaLnBrk="1" hangingPunct="1"/>
            <a:r>
              <a:rPr lang="en-US" dirty="0" smtClean="0"/>
              <a:t>Two Platform Choices based on Modules</a:t>
            </a:r>
            <a:r>
              <a:rPr lang="fr-FR" dirty="0" smtClean="0"/>
              <a:t>…</a:t>
            </a:r>
            <a:endParaRPr lang="en-US" dirty="0" smtClean="0"/>
          </a:p>
        </p:txBody>
      </p:sp>
      <p:pic>
        <p:nvPicPr>
          <p:cNvPr id="17419" name="Picture 3" descr="C:\Documents and Settings\ptq.DS\Local Settings\Temp\logos_jpg\3DVIA\3dvia_singleblack\3dvia_singleblack_200\3dvia_noir_200.jpg"/>
          <p:cNvPicPr>
            <a:picLocks noChangeAspect="1" noChangeArrowheads="1"/>
          </p:cNvPicPr>
          <p:nvPr/>
        </p:nvPicPr>
        <p:blipFill>
          <a:blip r:embed="rId4">
            <a:clrChange>
              <a:clrFrom>
                <a:srgbClr val="FFFFFF"/>
              </a:clrFrom>
              <a:clrTo>
                <a:srgbClr val="FFFFFF">
                  <a:alpha val="0"/>
                </a:srgbClr>
              </a:clrTo>
            </a:clrChange>
          </a:blip>
          <a:srcRect/>
          <a:stretch>
            <a:fillRect/>
          </a:stretch>
        </p:blipFill>
        <p:spPr bwMode="auto">
          <a:xfrm>
            <a:off x="8586788" y="1541982"/>
            <a:ext cx="504825" cy="184150"/>
          </a:xfrm>
          <a:prstGeom prst="rect">
            <a:avLst/>
          </a:prstGeom>
          <a:noFill/>
          <a:ln w="9525">
            <a:noFill/>
            <a:miter lim="800000"/>
            <a:headEnd/>
            <a:tailEnd/>
          </a:ln>
        </p:spPr>
      </p:pic>
      <p:pic>
        <p:nvPicPr>
          <p:cNvPr id="17422" name="Picture 6" descr="C:\Documents and Settings\ptq.DS\Local Settings\Temp\logos_jpg\ENOVIA\Enovia _singleblack\enovia_singlesingleblack_200\enovia_singleblack_200.jpg"/>
          <p:cNvPicPr>
            <a:picLocks noChangeAspect="1" noChangeArrowheads="1"/>
          </p:cNvPicPr>
          <p:nvPr/>
        </p:nvPicPr>
        <p:blipFill>
          <a:blip r:embed="rId5">
            <a:clrChange>
              <a:clrFrom>
                <a:srgbClr val="FFFFFF"/>
              </a:clrFrom>
              <a:clrTo>
                <a:srgbClr val="FFFFFF">
                  <a:alpha val="0"/>
                </a:srgbClr>
              </a:clrTo>
            </a:clrChange>
          </a:blip>
          <a:srcRect/>
          <a:stretch>
            <a:fillRect/>
          </a:stretch>
        </p:blipFill>
        <p:spPr bwMode="auto">
          <a:xfrm>
            <a:off x="8594725" y="3494607"/>
            <a:ext cx="488950" cy="341313"/>
          </a:xfrm>
          <a:prstGeom prst="rect">
            <a:avLst/>
          </a:prstGeom>
          <a:noFill/>
          <a:ln w="9525">
            <a:noFill/>
            <a:miter lim="800000"/>
            <a:headEnd/>
            <a:tailEnd/>
          </a:ln>
        </p:spPr>
      </p:pic>
      <p:pic>
        <p:nvPicPr>
          <p:cNvPr id="17424" name="Picture 96" descr="zoom-enovia.png"/>
          <p:cNvPicPr>
            <a:picLocks noChangeAspect="1"/>
          </p:cNvPicPr>
          <p:nvPr/>
        </p:nvPicPr>
        <p:blipFill>
          <a:blip r:embed="rId6"/>
          <a:srcRect/>
          <a:stretch>
            <a:fillRect/>
          </a:stretch>
        </p:blipFill>
        <p:spPr bwMode="auto">
          <a:xfrm>
            <a:off x="1243013" y="1716607"/>
            <a:ext cx="6065837" cy="2082800"/>
          </a:xfrm>
          <a:prstGeom prst="rect">
            <a:avLst/>
          </a:prstGeom>
          <a:noFill/>
          <a:ln w="9525">
            <a:noFill/>
            <a:miter lim="800000"/>
            <a:headEnd/>
            <a:tailEnd/>
          </a:ln>
        </p:spPr>
      </p:pic>
      <p:pic>
        <p:nvPicPr>
          <p:cNvPr id="17425" name="Picture 98" descr="integrations.png"/>
          <p:cNvPicPr>
            <a:picLocks noChangeAspect="1"/>
          </p:cNvPicPr>
          <p:nvPr/>
        </p:nvPicPr>
        <p:blipFill>
          <a:blip r:embed="rId7"/>
          <a:srcRect/>
          <a:stretch>
            <a:fillRect/>
          </a:stretch>
        </p:blipFill>
        <p:spPr bwMode="auto">
          <a:xfrm>
            <a:off x="182563" y="1719782"/>
            <a:ext cx="852487" cy="2079625"/>
          </a:xfrm>
          <a:prstGeom prst="rect">
            <a:avLst/>
          </a:prstGeom>
          <a:noFill/>
          <a:ln w="9525">
            <a:noFill/>
            <a:miter lim="800000"/>
            <a:headEnd/>
            <a:tailEnd/>
          </a:ln>
        </p:spPr>
      </p:pic>
      <p:cxnSp>
        <p:nvCxnSpPr>
          <p:cNvPr id="101" name="Straight Connector 100"/>
          <p:cNvCxnSpPr/>
          <p:nvPr/>
        </p:nvCxnSpPr>
        <p:spPr>
          <a:xfrm>
            <a:off x="925513" y="1888057"/>
            <a:ext cx="250825" cy="3175"/>
          </a:xfrm>
          <a:prstGeom prst="line">
            <a:avLst/>
          </a:prstGeom>
          <a:ln w="57150">
            <a:solidFill>
              <a:srgbClr val="9785B7"/>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p:nvCxnSpPr>
        <p:spPr>
          <a:xfrm>
            <a:off x="925513" y="2156345"/>
            <a:ext cx="250825" cy="1587"/>
          </a:xfrm>
          <a:prstGeom prst="line">
            <a:avLst/>
          </a:prstGeom>
          <a:ln w="57150">
            <a:solidFill>
              <a:srgbClr val="9785B7"/>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a:off x="925513" y="2467495"/>
            <a:ext cx="250825" cy="3175"/>
          </a:xfrm>
          <a:prstGeom prst="line">
            <a:avLst/>
          </a:prstGeom>
          <a:ln w="57150">
            <a:solidFill>
              <a:srgbClr val="9785B7"/>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a:off x="925513" y="2762770"/>
            <a:ext cx="250825" cy="1587"/>
          </a:xfrm>
          <a:prstGeom prst="line">
            <a:avLst/>
          </a:prstGeom>
          <a:ln w="57150">
            <a:solidFill>
              <a:srgbClr val="9785B7"/>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a:off x="925513" y="3045345"/>
            <a:ext cx="250825" cy="1587"/>
          </a:xfrm>
          <a:prstGeom prst="line">
            <a:avLst/>
          </a:prstGeom>
          <a:ln w="57150">
            <a:solidFill>
              <a:srgbClr val="9785B7"/>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p:nvPr/>
        </p:nvCxnSpPr>
        <p:spPr>
          <a:xfrm>
            <a:off x="925513" y="3331095"/>
            <a:ext cx="250825" cy="1587"/>
          </a:xfrm>
          <a:prstGeom prst="line">
            <a:avLst/>
          </a:prstGeom>
          <a:ln w="57150">
            <a:solidFill>
              <a:srgbClr val="9785B7"/>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p:nvPr/>
        </p:nvCxnSpPr>
        <p:spPr>
          <a:xfrm>
            <a:off x="925513" y="3623195"/>
            <a:ext cx="250825" cy="1587"/>
          </a:xfrm>
          <a:prstGeom prst="line">
            <a:avLst/>
          </a:prstGeom>
          <a:ln w="57150">
            <a:solidFill>
              <a:srgbClr val="9785B7"/>
            </a:solidFill>
          </a:ln>
        </p:spPr>
        <p:style>
          <a:lnRef idx="1">
            <a:schemeClr val="accent1"/>
          </a:lnRef>
          <a:fillRef idx="0">
            <a:schemeClr val="accent1"/>
          </a:fillRef>
          <a:effectRef idx="0">
            <a:schemeClr val="accent1"/>
          </a:effectRef>
          <a:fontRef idx="minor">
            <a:schemeClr val="tx1"/>
          </a:fontRef>
        </p:style>
      </p:cxnSp>
      <p:sp>
        <p:nvSpPr>
          <p:cNvPr id="110" name="Rectangle 109"/>
          <p:cNvSpPr/>
          <p:nvPr/>
        </p:nvSpPr>
        <p:spPr>
          <a:xfrm>
            <a:off x="1166813" y="1864245"/>
            <a:ext cx="46037" cy="1787525"/>
          </a:xfrm>
          <a:prstGeom prst="rect">
            <a:avLst/>
          </a:prstGeom>
          <a:solidFill>
            <a:srgbClr val="9785B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11" name="TextBox 106"/>
          <p:cNvSpPr txBox="1">
            <a:spLocks noChangeArrowheads="1"/>
          </p:cNvSpPr>
          <p:nvPr/>
        </p:nvSpPr>
        <p:spPr bwMode="auto">
          <a:xfrm>
            <a:off x="7170738" y="2780232"/>
            <a:ext cx="1814512" cy="554038"/>
          </a:xfrm>
          <a:prstGeom prst="rect">
            <a:avLst/>
          </a:prstGeom>
          <a:noFill/>
          <a:ln w="9525">
            <a:noFill/>
            <a:miter lim="800000"/>
            <a:headEnd/>
            <a:tailEnd/>
          </a:ln>
        </p:spPr>
        <p:txBody>
          <a:bodyPr lIns="0" tIns="0" rIns="0" bIns="0">
            <a:spAutoFit/>
          </a:bodyPr>
          <a:lstStyle/>
          <a:p>
            <a:pPr algn="ctr">
              <a:defRPr/>
            </a:pPr>
            <a:r>
              <a:rPr lang="en-US" b="1" dirty="0">
                <a:solidFill>
                  <a:srgbClr val="333333"/>
                </a:solidFill>
                <a:latin typeface="+mj-lt"/>
              </a:rPr>
              <a:t>Collaborative</a:t>
            </a:r>
            <a:br>
              <a:rPr lang="en-US" b="1" dirty="0">
                <a:solidFill>
                  <a:srgbClr val="333333"/>
                </a:solidFill>
                <a:latin typeface="+mj-lt"/>
              </a:rPr>
            </a:br>
            <a:r>
              <a:rPr lang="en-US" b="1" dirty="0">
                <a:solidFill>
                  <a:srgbClr val="333333"/>
                </a:solidFill>
                <a:latin typeface="+mj-lt"/>
              </a:rPr>
              <a:t>Innovation</a:t>
            </a:r>
          </a:p>
        </p:txBody>
      </p:sp>
      <p:pic>
        <p:nvPicPr>
          <p:cNvPr id="17435" name="Picture 57" descr="IPLM2"/>
          <p:cNvPicPr>
            <a:picLocks noChangeAspect="1" noChangeArrowheads="1"/>
          </p:cNvPicPr>
          <p:nvPr/>
        </p:nvPicPr>
        <p:blipFill>
          <a:blip r:embed="rId8"/>
          <a:srcRect/>
          <a:stretch>
            <a:fillRect/>
          </a:stretch>
        </p:blipFill>
        <p:spPr bwMode="auto">
          <a:xfrm>
            <a:off x="7735888" y="2888182"/>
            <a:ext cx="685800" cy="539750"/>
          </a:xfrm>
          <a:prstGeom prst="rect">
            <a:avLst/>
          </a:prstGeom>
          <a:noFill/>
          <a:ln w="9525">
            <a:noFill/>
            <a:miter lim="800000"/>
            <a:headEnd/>
            <a:tailEnd/>
          </a:ln>
        </p:spPr>
      </p:pic>
      <p:sp>
        <p:nvSpPr>
          <p:cNvPr id="54" name="Rectangle à coins arrondis 53"/>
          <p:cNvSpPr/>
          <p:nvPr/>
        </p:nvSpPr>
        <p:spPr bwMode="auto">
          <a:xfrm>
            <a:off x="2209799" y="2802457"/>
            <a:ext cx="1752601" cy="463550"/>
          </a:xfrm>
          <a:prstGeom prst="roundRect">
            <a:avLst/>
          </a:prstGeom>
          <a:noFill/>
          <a:ln w="37973" cap="flat" cmpd="sng" algn="ctr">
            <a:solidFill>
              <a:srgbClr val="FF0000"/>
            </a:solidFill>
            <a:prstDash val="solid"/>
            <a:round/>
            <a:headEnd type="none" w="med" len="med"/>
            <a:tailEnd type="arrow"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Arial" pitchFamily="-111" charset="0"/>
              <a:buNone/>
              <a:tabLst/>
            </a:pPr>
            <a:endParaRPr kumimoji="0" lang="en-US" sz="1800" b="0" i="0" u="none" strike="noStrike" cap="none" normalizeH="0" baseline="0">
              <a:ln>
                <a:noFill/>
              </a:ln>
              <a:solidFill>
                <a:srgbClr val="000000"/>
              </a:solidFill>
              <a:effectLst/>
              <a:latin typeface="Arial" pitchFamily="-111" charset="0"/>
              <a:ea typeface="SimSun" pitchFamily="2" charset="-122"/>
              <a:cs typeface="SimSun" pitchFamily="2" charset="-122"/>
            </a:endParaRPr>
          </a:p>
        </p:txBody>
      </p:sp>
      <p:sp>
        <p:nvSpPr>
          <p:cNvPr id="57" name="Flèche vers le bas 56"/>
          <p:cNvSpPr/>
          <p:nvPr/>
        </p:nvSpPr>
        <p:spPr bwMode="auto">
          <a:xfrm rot="10800000">
            <a:off x="2667000" y="1541981"/>
            <a:ext cx="1066800" cy="1198043"/>
          </a:xfrm>
          <a:prstGeom prst="downArrow">
            <a:avLst/>
          </a:prstGeom>
          <a:solidFill>
            <a:srgbClr val="00B8FF"/>
          </a:solidFill>
          <a:ln w="28440" cap="flat" cmpd="sng" algn="ctr">
            <a:solidFill>
              <a:srgbClr val="000000"/>
            </a:solidFill>
            <a:prstDash val="solid"/>
            <a:round/>
            <a:headEnd type="none" w="med" len="med"/>
            <a:tailEnd type="arrow"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Arial" pitchFamily="-111" charset="0"/>
              <a:buNone/>
              <a:tabLst/>
            </a:pPr>
            <a:endParaRPr kumimoji="0" lang="en-US" sz="1800" b="0" i="0" u="none" strike="noStrike" cap="none" normalizeH="0" baseline="0">
              <a:ln>
                <a:noFill/>
              </a:ln>
              <a:solidFill>
                <a:srgbClr val="000000"/>
              </a:solidFill>
              <a:effectLst/>
              <a:latin typeface="Arial" pitchFamily="-111" charset="0"/>
              <a:ea typeface="SimSun" pitchFamily="2" charset="-122"/>
              <a:cs typeface="SimSun" pitchFamily="2" charset="-122"/>
            </a:endParaRPr>
          </a:p>
        </p:txBody>
      </p:sp>
      <p:sp>
        <p:nvSpPr>
          <p:cNvPr id="58" name="ZoneTexte 57"/>
          <p:cNvSpPr txBox="1"/>
          <p:nvPr/>
        </p:nvSpPr>
        <p:spPr>
          <a:xfrm>
            <a:off x="1176338" y="838200"/>
            <a:ext cx="7728173" cy="523220"/>
          </a:xfrm>
          <a:prstGeom prst="rect">
            <a:avLst/>
          </a:prstGeom>
          <a:noFill/>
        </p:spPr>
        <p:txBody>
          <a:bodyPr wrap="none" rtlCol="0">
            <a:spAutoFit/>
          </a:bodyPr>
          <a:lstStyle/>
          <a:p>
            <a:r>
              <a:rPr lang="en-US" sz="2800" dirty="0" smtClean="0"/>
              <a:t>VPM V6 Platform Support (Rich Client Support)</a:t>
            </a:r>
            <a:endParaRPr lang="en-US" sz="2800" dirty="0"/>
          </a:p>
        </p:txBody>
      </p:sp>
      <p:sp>
        <p:nvSpPr>
          <p:cNvPr id="59" name="ZoneTexte 58"/>
          <p:cNvSpPr txBox="1"/>
          <p:nvPr/>
        </p:nvSpPr>
        <p:spPr>
          <a:xfrm>
            <a:off x="609600" y="5334000"/>
            <a:ext cx="8447720" cy="923330"/>
          </a:xfrm>
          <a:prstGeom prst="rect">
            <a:avLst/>
          </a:prstGeom>
          <a:noFill/>
        </p:spPr>
        <p:txBody>
          <a:bodyPr wrap="none" rtlCol="0">
            <a:spAutoFit/>
          </a:bodyPr>
          <a:lstStyle/>
          <a:p>
            <a:r>
              <a:rPr lang="en-US" dirty="0" smtClean="0"/>
              <a:t>The platform choice for VPM V6 is more restrictive than the </a:t>
            </a:r>
            <a:r>
              <a:rPr lang="en-US" dirty="0" err="1" smtClean="0"/>
              <a:t>xBOM</a:t>
            </a:r>
            <a:r>
              <a:rPr lang="en-US" dirty="0" smtClean="0"/>
              <a:t>/Governance </a:t>
            </a:r>
            <a:br>
              <a:rPr lang="en-US" dirty="0" smtClean="0"/>
            </a:br>
            <a:r>
              <a:rPr lang="en-US" dirty="0" smtClean="0"/>
              <a:t>modules. In the case of installing both </a:t>
            </a:r>
            <a:r>
              <a:rPr lang="en-US" dirty="0" err="1" smtClean="0"/>
              <a:t>xBOM</a:t>
            </a:r>
            <a:r>
              <a:rPr lang="en-US" dirty="0" smtClean="0"/>
              <a:t>/Governance and VPM V6 modules, </a:t>
            </a:r>
            <a:br>
              <a:rPr lang="en-US" dirty="0" smtClean="0"/>
            </a:br>
            <a:r>
              <a:rPr lang="en-US" dirty="0" smtClean="0"/>
              <a:t>you must of course choose from the more restrictive platform choices of VPM V6</a:t>
            </a:r>
            <a:endParaRPr lang="en-US" dirty="0"/>
          </a:p>
        </p:txBody>
      </p:sp>
      <p:sp>
        <p:nvSpPr>
          <p:cNvPr id="24" name="ZoneTexte 23"/>
          <p:cNvSpPr txBox="1"/>
          <p:nvPr/>
        </p:nvSpPr>
        <p:spPr>
          <a:xfrm>
            <a:off x="609600" y="4267200"/>
            <a:ext cx="5013912" cy="523220"/>
          </a:xfrm>
          <a:prstGeom prst="rect">
            <a:avLst/>
          </a:prstGeom>
          <a:noFill/>
        </p:spPr>
        <p:txBody>
          <a:bodyPr wrap="none" rtlCol="0">
            <a:spAutoFit/>
          </a:bodyPr>
          <a:lstStyle/>
          <a:p>
            <a:r>
              <a:rPr lang="en-US" sz="2800" dirty="0" smtClean="0"/>
              <a:t>All Others: </a:t>
            </a:r>
            <a:r>
              <a:rPr lang="en-US" sz="2800" dirty="0" err="1" smtClean="0"/>
              <a:t>xBOM</a:t>
            </a:r>
            <a:r>
              <a:rPr lang="en-US" sz="2800" dirty="0" smtClean="0"/>
              <a:t>/Governance</a:t>
            </a:r>
            <a:endParaRPr lang="en-US" sz="2800" dirty="0"/>
          </a:p>
        </p:txBody>
      </p:sp>
    </p:spTree>
  </p:cSld>
  <p:clrMapOvr>
    <a:masterClrMapping/>
  </p:clrMapOvr>
  <p:transition>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7892" name="Rectangle 2"/>
          <p:cNvSpPr>
            <a:spLocks noGrp="1" noChangeArrowheads="1"/>
          </p:cNvSpPr>
          <p:nvPr>
            <p:ph type="title"/>
          </p:nvPr>
        </p:nvSpPr>
        <p:spPr>
          <a:xfrm>
            <a:off x="457200" y="0"/>
            <a:ext cx="8024813" cy="563563"/>
          </a:xfrm>
        </p:spPr>
        <p:txBody>
          <a:bodyPr/>
          <a:lstStyle/>
          <a:p>
            <a:r>
              <a:rPr lang="fr-FR" sz="2800" dirty="0" err="1" smtClean="0"/>
              <a:t>Platforms</a:t>
            </a:r>
            <a:r>
              <a:rPr lang="fr-FR" sz="2800" dirty="0" smtClean="0"/>
              <a:t> OS Middleware – </a:t>
            </a:r>
            <a:r>
              <a:rPr lang="fr-FR" sz="2800" dirty="0" err="1" smtClean="0"/>
              <a:t>xBOM/Governance</a:t>
            </a:r>
          </a:p>
        </p:txBody>
      </p:sp>
      <p:sp>
        <p:nvSpPr>
          <p:cNvPr id="37909" name="Rectangle 56"/>
          <p:cNvSpPr>
            <a:spLocks noChangeArrowheads="1"/>
          </p:cNvSpPr>
          <p:nvPr/>
        </p:nvSpPr>
        <p:spPr bwMode="auto">
          <a:xfrm>
            <a:off x="250825" y="3573463"/>
            <a:ext cx="8569325" cy="1296987"/>
          </a:xfrm>
          <a:prstGeom prst="rect">
            <a:avLst/>
          </a:prstGeom>
          <a:solidFill>
            <a:srgbClr val="C0C0C0">
              <a:alpha val="50195"/>
            </a:srgbClr>
          </a:solidFill>
          <a:ln w="9525">
            <a:solidFill>
              <a:schemeClr val="tx1"/>
            </a:solidFill>
            <a:miter lim="800000"/>
            <a:headEnd/>
            <a:tailEnd/>
          </a:ln>
        </p:spPr>
        <p:txBody>
          <a:bodyPr wrap="none" anchor="ctr"/>
          <a:lstStyle/>
          <a:p>
            <a:pPr algn="ctr">
              <a:buClr>
                <a:srgbClr val="000000"/>
              </a:buClr>
              <a:buSzPct val="100000"/>
              <a:buFont typeface="Arial" pitchFamily="34" charset="0"/>
              <a:buNone/>
            </a:pPr>
            <a:endParaRPr lang="en-US" sz="1800" b="1">
              <a:solidFill>
                <a:srgbClr val="120C80"/>
              </a:solidFill>
              <a:ea typeface="SimSun" charset="-122"/>
            </a:endParaRPr>
          </a:p>
        </p:txBody>
      </p:sp>
      <p:sp>
        <p:nvSpPr>
          <p:cNvPr id="37910" name="Rectangle 57"/>
          <p:cNvSpPr>
            <a:spLocks noChangeArrowheads="1"/>
          </p:cNvSpPr>
          <p:nvPr/>
        </p:nvSpPr>
        <p:spPr bwMode="auto">
          <a:xfrm>
            <a:off x="6516688" y="3933825"/>
            <a:ext cx="2160587" cy="366713"/>
          </a:xfrm>
          <a:prstGeom prst="rect">
            <a:avLst/>
          </a:prstGeom>
          <a:noFill/>
          <a:ln w="9525">
            <a:noFill/>
            <a:miter lim="800000"/>
            <a:headEnd/>
            <a:tailEnd/>
          </a:ln>
        </p:spPr>
        <p:txBody>
          <a:bodyPr>
            <a:spAutoFit/>
          </a:bodyPr>
          <a:lstStyle/>
          <a:p>
            <a:pPr rtl="1">
              <a:buClr>
                <a:srgbClr val="000000"/>
              </a:buClr>
              <a:buSzPct val="100000"/>
              <a:buFont typeface="Arial" pitchFamily="34" charset="0"/>
              <a:buNone/>
            </a:pPr>
            <a:r>
              <a:rPr lang="en-GB" sz="1800" b="1">
                <a:solidFill>
                  <a:srgbClr val="120C80"/>
                </a:solidFill>
                <a:ea typeface="SimSun" charset="-122"/>
              </a:rPr>
              <a:t>Servers</a:t>
            </a:r>
            <a:endParaRPr lang="fr-FR" sz="1800" b="1">
              <a:solidFill>
                <a:srgbClr val="120C80"/>
              </a:solidFill>
              <a:ea typeface="SimSun" charset="-122"/>
            </a:endParaRPr>
          </a:p>
        </p:txBody>
      </p:sp>
      <p:sp>
        <p:nvSpPr>
          <p:cNvPr id="37911" name="Text Box 58"/>
          <p:cNvSpPr txBox="1">
            <a:spLocks noChangeArrowheads="1"/>
          </p:cNvSpPr>
          <p:nvPr/>
        </p:nvSpPr>
        <p:spPr bwMode="auto">
          <a:xfrm>
            <a:off x="323850" y="3717925"/>
            <a:ext cx="1943100" cy="422275"/>
          </a:xfrm>
          <a:prstGeom prst="rect">
            <a:avLst/>
          </a:prstGeom>
          <a:solidFill>
            <a:srgbClr val="99CCFF"/>
          </a:solidFill>
          <a:ln w="9525">
            <a:solidFill>
              <a:schemeClr val="tx1"/>
            </a:solidFill>
            <a:miter lim="800000"/>
            <a:headEnd/>
            <a:tailEnd/>
          </a:ln>
        </p:spPr>
        <p:txBody>
          <a:bodyPr>
            <a:spAutoFit/>
          </a:bodyPr>
          <a:lstStyle/>
          <a:p>
            <a:pPr>
              <a:lnSpc>
                <a:spcPct val="75000"/>
              </a:lnSpc>
              <a:spcBef>
                <a:spcPct val="30000"/>
              </a:spcBef>
              <a:buClr>
                <a:srgbClr val="000000"/>
              </a:buClr>
              <a:buSzPct val="100000"/>
              <a:buFont typeface="Arial" pitchFamily="34" charset="0"/>
              <a:buNone/>
            </a:pPr>
            <a:r>
              <a:rPr lang="fr-FR" sz="1400" dirty="0">
                <a:ea typeface="SimSun" charset="-122"/>
              </a:rPr>
              <a:t>Windows Server 2003       32-bit/64-bit</a:t>
            </a:r>
          </a:p>
        </p:txBody>
      </p:sp>
      <p:sp>
        <p:nvSpPr>
          <p:cNvPr id="37912" name="Text Box 61"/>
          <p:cNvSpPr txBox="1">
            <a:spLocks noChangeArrowheads="1"/>
          </p:cNvSpPr>
          <p:nvPr/>
        </p:nvSpPr>
        <p:spPr bwMode="auto">
          <a:xfrm>
            <a:off x="2411412" y="4294188"/>
            <a:ext cx="2389187" cy="424475"/>
          </a:xfrm>
          <a:prstGeom prst="rect">
            <a:avLst/>
          </a:prstGeom>
          <a:solidFill>
            <a:srgbClr val="99CCFF"/>
          </a:solidFill>
          <a:ln w="9525">
            <a:solidFill>
              <a:schemeClr val="tx1"/>
            </a:solidFill>
            <a:miter lim="800000"/>
            <a:headEnd/>
            <a:tailEnd/>
          </a:ln>
        </p:spPr>
        <p:txBody>
          <a:bodyPr wrap="square">
            <a:spAutoFit/>
          </a:bodyPr>
          <a:lstStyle/>
          <a:p>
            <a:pPr>
              <a:lnSpc>
                <a:spcPct val="75000"/>
              </a:lnSpc>
              <a:spcBef>
                <a:spcPct val="30000"/>
              </a:spcBef>
              <a:buClr>
                <a:srgbClr val="000000"/>
              </a:buClr>
              <a:buSzPct val="100000"/>
              <a:buFont typeface="Arial" pitchFamily="34" charset="0"/>
              <a:buNone/>
            </a:pPr>
            <a:r>
              <a:rPr lang="en-US" sz="1400" dirty="0">
                <a:ea typeface="SimSun" charset="-122"/>
              </a:rPr>
              <a:t>Solaris </a:t>
            </a:r>
            <a:r>
              <a:rPr lang="en-US" sz="1400" dirty="0" smtClean="0">
                <a:ea typeface="SimSun" charset="-122"/>
              </a:rPr>
              <a:t>10 (SPARC or AMD)               </a:t>
            </a:r>
            <a:br>
              <a:rPr lang="en-US" sz="1400" dirty="0" smtClean="0">
                <a:ea typeface="SimSun" charset="-122"/>
              </a:rPr>
            </a:br>
            <a:r>
              <a:rPr lang="en-US" sz="1400" dirty="0" smtClean="0">
                <a:ea typeface="SimSun" charset="-122"/>
              </a:rPr>
              <a:t>64</a:t>
            </a:r>
            <a:r>
              <a:rPr lang="en-US" sz="1400" dirty="0">
                <a:ea typeface="SimSun" charset="-122"/>
              </a:rPr>
              <a:t>-bit</a:t>
            </a:r>
          </a:p>
        </p:txBody>
      </p:sp>
      <p:sp>
        <p:nvSpPr>
          <p:cNvPr id="37913" name="Text Box 62"/>
          <p:cNvSpPr txBox="1">
            <a:spLocks noChangeArrowheads="1"/>
          </p:cNvSpPr>
          <p:nvPr/>
        </p:nvSpPr>
        <p:spPr bwMode="auto">
          <a:xfrm>
            <a:off x="323850" y="4294188"/>
            <a:ext cx="1943100" cy="422275"/>
          </a:xfrm>
          <a:prstGeom prst="rect">
            <a:avLst/>
          </a:prstGeom>
          <a:solidFill>
            <a:srgbClr val="99CCFF"/>
          </a:solidFill>
          <a:ln w="9525">
            <a:solidFill>
              <a:schemeClr val="tx1"/>
            </a:solidFill>
            <a:miter lim="800000"/>
            <a:headEnd/>
            <a:tailEnd/>
          </a:ln>
        </p:spPr>
        <p:txBody>
          <a:bodyPr>
            <a:spAutoFit/>
          </a:bodyPr>
          <a:lstStyle/>
          <a:p>
            <a:pPr>
              <a:lnSpc>
                <a:spcPct val="75000"/>
              </a:lnSpc>
              <a:spcBef>
                <a:spcPct val="30000"/>
              </a:spcBef>
              <a:buClr>
                <a:srgbClr val="000000"/>
              </a:buClr>
              <a:buSzPct val="100000"/>
              <a:buFont typeface="Arial" pitchFamily="34" charset="0"/>
              <a:buNone/>
            </a:pPr>
            <a:r>
              <a:rPr lang="en-US" sz="1400">
                <a:ea typeface="SimSun" charset="-122"/>
              </a:rPr>
              <a:t>AIX 5.3                   64-bit</a:t>
            </a:r>
            <a:endParaRPr lang="fr-FR" sz="1400">
              <a:ea typeface="SimSun" charset="-122"/>
            </a:endParaRPr>
          </a:p>
        </p:txBody>
      </p:sp>
      <p:sp>
        <p:nvSpPr>
          <p:cNvPr id="37914" name="Text Box 63"/>
          <p:cNvSpPr txBox="1">
            <a:spLocks noChangeArrowheads="1"/>
          </p:cNvSpPr>
          <p:nvPr/>
        </p:nvSpPr>
        <p:spPr bwMode="auto">
          <a:xfrm>
            <a:off x="2411413" y="3727450"/>
            <a:ext cx="1944687" cy="422275"/>
          </a:xfrm>
          <a:prstGeom prst="rect">
            <a:avLst/>
          </a:prstGeom>
          <a:solidFill>
            <a:srgbClr val="99CCFF"/>
          </a:solidFill>
          <a:ln w="9525">
            <a:solidFill>
              <a:schemeClr val="tx1"/>
            </a:solidFill>
            <a:miter lim="800000"/>
            <a:headEnd/>
            <a:tailEnd/>
          </a:ln>
        </p:spPr>
        <p:txBody>
          <a:bodyPr>
            <a:spAutoFit/>
          </a:bodyPr>
          <a:lstStyle/>
          <a:p>
            <a:pPr>
              <a:lnSpc>
                <a:spcPct val="75000"/>
              </a:lnSpc>
              <a:spcBef>
                <a:spcPct val="30000"/>
              </a:spcBef>
              <a:buClr>
                <a:srgbClr val="000000"/>
              </a:buClr>
              <a:buSzPct val="100000"/>
              <a:buFont typeface="Arial" pitchFamily="34" charset="0"/>
              <a:buNone/>
            </a:pPr>
            <a:r>
              <a:rPr lang="en-US" sz="1400" dirty="0">
                <a:ea typeface="SimSun" charset="-122"/>
              </a:rPr>
              <a:t>Linux RHEL 5           </a:t>
            </a:r>
            <a:r>
              <a:rPr lang="en-US" sz="1400" dirty="0" smtClean="0">
                <a:ea typeface="SimSun" charset="-122"/>
              </a:rPr>
              <a:t> 64bit</a:t>
            </a:r>
            <a:endParaRPr lang="fr-FR" sz="1400" dirty="0">
              <a:ea typeface="SimSun" charset="-122"/>
            </a:endParaRPr>
          </a:p>
        </p:txBody>
      </p:sp>
      <p:sp>
        <p:nvSpPr>
          <p:cNvPr id="37916" name="Rectangle 66"/>
          <p:cNvSpPr>
            <a:spLocks noChangeArrowheads="1"/>
          </p:cNvSpPr>
          <p:nvPr/>
        </p:nvSpPr>
        <p:spPr bwMode="auto">
          <a:xfrm>
            <a:off x="250825" y="5013325"/>
            <a:ext cx="8569325" cy="720725"/>
          </a:xfrm>
          <a:prstGeom prst="rect">
            <a:avLst/>
          </a:prstGeom>
          <a:solidFill>
            <a:srgbClr val="C0C0C0">
              <a:alpha val="50195"/>
            </a:srgbClr>
          </a:solidFill>
          <a:ln w="9525">
            <a:solidFill>
              <a:schemeClr val="tx1"/>
            </a:solidFill>
            <a:miter lim="800000"/>
            <a:headEnd/>
            <a:tailEnd/>
          </a:ln>
        </p:spPr>
        <p:txBody>
          <a:bodyPr wrap="none" anchor="ctr"/>
          <a:lstStyle/>
          <a:p>
            <a:pPr algn="ctr">
              <a:buClr>
                <a:srgbClr val="000000"/>
              </a:buClr>
              <a:buSzPct val="100000"/>
              <a:buFont typeface="Arial" pitchFamily="34" charset="0"/>
              <a:buNone/>
            </a:pPr>
            <a:endParaRPr lang="en-US" sz="1800" b="1">
              <a:solidFill>
                <a:srgbClr val="120C80"/>
              </a:solidFill>
              <a:ea typeface="SimSun" charset="-122"/>
            </a:endParaRPr>
          </a:p>
        </p:txBody>
      </p:sp>
      <p:sp>
        <p:nvSpPr>
          <p:cNvPr id="37917" name="Rectangle 67"/>
          <p:cNvSpPr>
            <a:spLocks noChangeArrowheads="1"/>
          </p:cNvSpPr>
          <p:nvPr/>
        </p:nvSpPr>
        <p:spPr bwMode="auto">
          <a:xfrm>
            <a:off x="6443663" y="5084763"/>
            <a:ext cx="2592387" cy="366712"/>
          </a:xfrm>
          <a:prstGeom prst="rect">
            <a:avLst/>
          </a:prstGeom>
          <a:noFill/>
          <a:ln w="9525">
            <a:noFill/>
            <a:miter lim="800000"/>
            <a:headEnd/>
            <a:tailEnd/>
          </a:ln>
        </p:spPr>
        <p:txBody>
          <a:bodyPr>
            <a:spAutoFit/>
          </a:bodyPr>
          <a:lstStyle/>
          <a:p>
            <a:pPr rtl="1">
              <a:buClr>
                <a:srgbClr val="000000"/>
              </a:buClr>
              <a:buSzPct val="100000"/>
              <a:buFont typeface="Arial" pitchFamily="34" charset="0"/>
              <a:buNone/>
            </a:pPr>
            <a:r>
              <a:rPr lang="en-GB" sz="1800" b="1">
                <a:solidFill>
                  <a:srgbClr val="120C80"/>
                </a:solidFill>
                <a:ea typeface="SimSun" charset="-122"/>
              </a:rPr>
              <a:t>Application Servers</a:t>
            </a:r>
            <a:endParaRPr lang="fr-FR" sz="1800" b="1">
              <a:solidFill>
                <a:srgbClr val="120C80"/>
              </a:solidFill>
              <a:ea typeface="SimSun" charset="-122"/>
            </a:endParaRPr>
          </a:p>
        </p:txBody>
      </p:sp>
      <p:sp>
        <p:nvSpPr>
          <p:cNvPr id="37918" name="Text Box 68"/>
          <p:cNvSpPr txBox="1">
            <a:spLocks noChangeArrowheads="1"/>
          </p:cNvSpPr>
          <p:nvPr/>
        </p:nvSpPr>
        <p:spPr bwMode="auto">
          <a:xfrm>
            <a:off x="323850" y="5157788"/>
            <a:ext cx="1943100" cy="422275"/>
          </a:xfrm>
          <a:prstGeom prst="rect">
            <a:avLst/>
          </a:prstGeom>
          <a:solidFill>
            <a:srgbClr val="99CCFF"/>
          </a:solidFill>
          <a:ln w="9525">
            <a:solidFill>
              <a:schemeClr val="tx1"/>
            </a:solidFill>
            <a:miter lim="800000"/>
            <a:headEnd/>
            <a:tailEnd/>
          </a:ln>
        </p:spPr>
        <p:txBody>
          <a:bodyPr/>
          <a:lstStyle/>
          <a:p>
            <a:pPr>
              <a:lnSpc>
                <a:spcPct val="75000"/>
              </a:lnSpc>
              <a:spcBef>
                <a:spcPct val="30000"/>
              </a:spcBef>
              <a:buClr>
                <a:srgbClr val="000000"/>
              </a:buClr>
              <a:buSzPct val="100000"/>
              <a:buFont typeface="Arial" pitchFamily="34" charset="0"/>
              <a:buNone/>
            </a:pPr>
            <a:r>
              <a:rPr lang="fr-FR" sz="1400" dirty="0" err="1" smtClean="0">
                <a:ea typeface="SimSun" charset="-122"/>
              </a:rPr>
              <a:t>WebSphere</a:t>
            </a:r>
            <a:r>
              <a:rPr lang="fr-FR" sz="1400" dirty="0">
                <a:ea typeface="SimSun" charset="-122"/>
              </a:rPr>
              <a:t>6.1</a:t>
            </a:r>
            <a:r>
              <a:rPr lang="fr-FR" sz="1400" dirty="0" smtClean="0">
                <a:ea typeface="SimSun" charset="-122"/>
              </a:rPr>
              <a:t/>
            </a:r>
            <a:br>
              <a:rPr lang="fr-FR" sz="1400" dirty="0" smtClean="0">
                <a:ea typeface="SimSun" charset="-122"/>
              </a:rPr>
            </a:br>
            <a:r>
              <a:rPr lang="fr-FR" sz="1400" dirty="0" smtClean="0">
                <a:ea typeface="SimSun" charset="-122"/>
              </a:rPr>
              <a:t>32</a:t>
            </a:r>
            <a:r>
              <a:rPr lang="fr-FR" sz="1400" dirty="0">
                <a:ea typeface="SimSun" charset="-122"/>
              </a:rPr>
              <a:t>-</a:t>
            </a:r>
            <a:r>
              <a:rPr lang="fr-FR" sz="1400" dirty="0" smtClean="0">
                <a:ea typeface="SimSun" charset="-122"/>
              </a:rPr>
              <a:t>bit IBM JVM</a:t>
            </a:r>
            <a:br>
              <a:rPr lang="fr-FR" sz="1400" dirty="0" smtClean="0">
                <a:ea typeface="SimSun" charset="-122"/>
              </a:rPr>
            </a:br>
            <a:endParaRPr lang="fr-FR" sz="1400" dirty="0">
              <a:ea typeface="SimSun" charset="-122"/>
            </a:endParaRPr>
          </a:p>
        </p:txBody>
      </p:sp>
      <p:sp>
        <p:nvSpPr>
          <p:cNvPr id="37919" name="Text Box 69"/>
          <p:cNvSpPr txBox="1">
            <a:spLocks noChangeArrowheads="1"/>
          </p:cNvSpPr>
          <p:nvPr/>
        </p:nvSpPr>
        <p:spPr bwMode="auto">
          <a:xfrm>
            <a:off x="2411413" y="5157788"/>
            <a:ext cx="1943100" cy="422275"/>
          </a:xfrm>
          <a:prstGeom prst="rect">
            <a:avLst/>
          </a:prstGeom>
          <a:solidFill>
            <a:srgbClr val="99CCFF"/>
          </a:solidFill>
          <a:ln w="9525">
            <a:solidFill>
              <a:schemeClr val="tx1"/>
            </a:solidFill>
            <a:miter lim="800000"/>
            <a:headEnd/>
            <a:tailEnd/>
          </a:ln>
        </p:spPr>
        <p:txBody>
          <a:bodyPr/>
          <a:lstStyle/>
          <a:p>
            <a:pPr>
              <a:lnSpc>
                <a:spcPct val="75000"/>
              </a:lnSpc>
              <a:spcBef>
                <a:spcPct val="30000"/>
              </a:spcBef>
              <a:buClr>
                <a:srgbClr val="000000"/>
              </a:buClr>
              <a:buSzPct val="100000"/>
              <a:buFont typeface="Arial" pitchFamily="34" charset="0"/>
              <a:buNone/>
            </a:pPr>
            <a:r>
              <a:rPr lang="fr-FR" sz="1400" dirty="0">
                <a:ea typeface="SimSun" charset="-122"/>
              </a:rPr>
              <a:t>TOMCAT </a:t>
            </a:r>
            <a:r>
              <a:rPr lang="fr-FR" sz="1400" dirty="0" smtClean="0">
                <a:ea typeface="SimSun" charset="-122"/>
              </a:rPr>
              <a:t>6.0.16</a:t>
            </a:r>
            <a:br>
              <a:rPr lang="fr-FR" sz="1400" dirty="0" smtClean="0">
                <a:ea typeface="SimSun" charset="-122"/>
              </a:rPr>
            </a:br>
            <a:r>
              <a:rPr lang="fr-FR" sz="1400" dirty="0" smtClean="0">
                <a:ea typeface="SimSun" charset="-122"/>
              </a:rPr>
              <a:t>32-bit Sun JVM    </a:t>
            </a:r>
            <a:r>
              <a:rPr lang="fr-FR" sz="1400" dirty="0">
                <a:ea typeface="SimSun" charset="-122"/>
              </a:rPr>
              <a:t/>
            </a:r>
            <a:br>
              <a:rPr lang="fr-FR" sz="1400" dirty="0">
                <a:ea typeface="SimSun" charset="-122"/>
              </a:rPr>
            </a:br>
            <a:endParaRPr lang="fr-FR" sz="1400" dirty="0">
              <a:ea typeface="SimSun" charset="-122"/>
            </a:endParaRPr>
          </a:p>
        </p:txBody>
      </p:sp>
      <p:sp>
        <p:nvSpPr>
          <p:cNvPr id="37920" name="Text Box 70"/>
          <p:cNvSpPr txBox="1">
            <a:spLocks noChangeArrowheads="1"/>
          </p:cNvSpPr>
          <p:nvPr/>
        </p:nvSpPr>
        <p:spPr bwMode="auto">
          <a:xfrm>
            <a:off x="4498975" y="5157788"/>
            <a:ext cx="1944688" cy="422275"/>
          </a:xfrm>
          <a:prstGeom prst="rect">
            <a:avLst/>
          </a:prstGeom>
          <a:solidFill>
            <a:srgbClr val="99CCFF"/>
          </a:solidFill>
          <a:ln w="9525">
            <a:solidFill>
              <a:schemeClr val="tx1"/>
            </a:solidFill>
            <a:miter lim="800000"/>
            <a:headEnd/>
            <a:tailEnd/>
          </a:ln>
        </p:spPr>
        <p:txBody>
          <a:bodyPr/>
          <a:lstStyle/>
          <a:p>
            <a:pPr>
              <a:lnSpc>
                <a:spcPct val="75000"/>
              </a:lnSpc>
              <a:spcBef>
                <a:spcPct val="30000"/>
              </a:spcBef>
              <a:buClr>
                <a:srgbClr val="000000"/>
              </a:buClr>
              <a:buSzPct val="100000"/>
              <a:buFont typeface="Arial" pitchFamily="34" charset="0"/>
              <a:buNone/>
            </a:pPr>
            <a:r>
              <a:rPr lang="en-US" sz="1400" dirty="0" err="1">
                <a:ea typeface="SimSun" charset="-122"/>
              </a:rPr>
              <a:t>Weblogic</a:t>
            </a:r>
            <a:r>
              <a:rPr lang="en-US" sz="1400" dirty="0" smtClean="0">
                <a:ea typeface="SimSun" charset="-122"/>
              </a:rPr>
              <a:t>10</a:t>
            </a:r>
            <a:br>
              <a:rPr lang="en-US" sz="1400" dirty="0" smtClean="0">
                <a:ea typeface="SimSun" charset="-122"/>
              </a:rPr>
            </a:br>
            <a:r>
              <a:rPr lang="en-US" sz="1400" dirty="0" smtClean="0">
                <a:ea typeface="SimSun" charset="-122"/>
              </a:rPr>
              <a:t>32</a:t>
            </a:r>
            <a:r>
              <a:rPr lang="en-US" sz="1400" dirty="0">
                <a:ea typeface="SimSun" charset="-122"/>
              </a:rPr>
              <a:t>-bit</a:t>
            </a:r>
            <a:br>
              <a:rPr lang="en-US" sz="1400" dirty="0">
                <a:ea typeface="SimSun" charset="-122"/>
              </a:rPr>
            </a:br>
            <a:endParaRPr lang="fr-FR" sz="1400" dirty="0">
              <a:ea typeface="SimSun" charset="-122"/>
            </a:endParaRPr>
          </a:p>
        </p:txBody>
      </p:sp>
      <p:sp>
        <p:nvSpPr>
          <p:cNvPr id="37921" name="Rectangle 71"/>
          <p:cNvSpPr>
            <a:spLocks noChangeArrowheads="1"/>
          </p:cNvSpPr>
          <p:nvPr/>
        </p:nvSpPr>
        <p:spPr bwMode="auto">
          <a:xfrm>
            <a:off x="250825" y="5876925"/>
            <a:ext cx="8569325" cy="720725"/>
          </a:xfrm>
          <a:prstGeom prst="rect">
            <a:avLst/>
          </a:prstGeom>
          <a:solidFill>
            <a:srgbClr val="C0C0C0">
              <a:alpha val="50195"/>
            </a:srgbClr>
          </a:solidFill>
          <a:ln w="9525">
            <a:solidFill>
              <a:schemeClr val="tx1"/>
            </a:solidFill>
            <a:miter lim="800000"/>
            <a:headEnd/>
            <a:tailEnd/>
          </a:ln>
        </p:spPr>
        <p:txBody>
          <a:bodyPr wrap="none" anchor="ctr"/>
          <a:lstStyle/>
          <a:p>
            <a:pPr algn="ctr">
              <a:buClr>
                <a:srgbClr val="000000"/>
              </a:buClr>
              <a:buSzPct val="100000"/>
              <a:buFont typeface="Arial" pitchFamily="34" charset="0"/>
              <a:buNone/>
            </a:pPr>
            <a:endParaRPr lang="en-US" sz="1800" b="1">
              <a:solidFill>
                <a:srgbClr val="120C80"/>
              </a:solidFill>
              <a:ea typeface="SimSun" charset="-122"/>
            </a:endParaRPr>
          </a:p>
        </p:txBody>
      </p:sp>
      <p:sp>
        <p:nvSpPr>
          <p:cNvPr id="37922" name="Rectangle 72"/>
          <p:cNvSpPr>
            <a:spLocks noChangeArrowheads="1"/>
          </p:cNvSpPr>
          <p:nvPr/>
        </p:nvSpPr>
        <p:spPr bwMode="auto">
          <a:xfrm>
            <a:off x="6443663" y="6265863"/>
            <a:ext cx="2592387" cy="366712"/>
          </a:xfrm>
          <a:prstGeom prst="rect">
            <a:avLst/>
          </a:prstGeom>
          <a:noFill/>
          <a:ln w="9525">
            <a:noFill/>
            <a:miter lim="800000"/>
            <a:headEnd/>
            <a:tailEnd/>
          </a:ln>
        </p:spPr>
        <p:txBody>
          <a:bodyPr>
            <a:spAutoFit/>
          </a:bodyPr>
          <a:lstStyle/>
          <a:p>
            <a:pPr rtl="1">
              <a:buClr>
                <a:srgbClr val="000000"/>
              </a:buClr>
              <a:buSzPct val="100000"/>
              <a:buFont typeface="Arial" pitchFamily="34" charset="0"/>
              <a:buNone/>
            </a:pPr>
            <a:r>
              <a:rPr lang="en-GB" sz="1800" b="1">
                <a:solidFill>
                  <a:srgbClr val="120C80"/>
                </a:solidFill>
                <a:ea typeface="SimSun" charset="-122"/>
              </a:rPr>
              <a:t>RDBMS</a:t>
            </a:r>
            <a:endParaRPr lang="fr-FR" sz="1800" b="1">
              <a:solidFill>
                <a:srgbClr val="120C80"/>
              </a:solidFill>
              <a:ea typeface="SimSun" charset="-122"/>
            </a:endParaRPr>
          </a:p>
        </p:txBody>
      </p:sp>
      <p:sp>
        <p:nvSpPr>
          <p:cNvPr id="37923" name="Text Box 73"/>
          <p:cNvSpPr txBox="1">
            <a:spLocks noChangeArrowheads="1"/>
          </p:cNvSpPr>
          <p:nvPr/>
        </p:nvSpPr>
        <p:spPr bwMode="auto">
          <a:xfrm>
            <a:off x="250825" y="6021388"/>
            <a:ext cx="1943100" cy="422275"/>
          </a:xfrm>
          <a:prstGeom prst="rect">
            <a:avLst/>
          </a:prstGeom>
          <a:solidFill>
            <a:srgbClr val="99CCFF"/>
          </a:solidFill>
          <a:ln w="9525">
            <a:solidFill>
              <a:schemeClr val="tx1"/>
            </a:solidFill>
            <a:miter lim="800000"/>
            <a:headEnd/>
            <a:tailEnd/>
          </a:ln>
        </p:spPr>
        <p:txBody>
          <a:bodyPr>
            <a:spAutoFit/>
          </a:bodyPr>
          <a:lstStyle/>
          <a:p>
            <a:pPr>
              <a:lnSpc>
                <a:spcPct val="75000"/>
              </a:lnSpc>
              <a:spcBef>
                <a:spcPct val="30000"/>
              </a:spcBef>
              <a:buClr>
                <a:srgbClr val="000000"/>
              </a:buClr>
              <a:buSzPct val="100000"/>
              <a:buFont typeface="Arial" pitchFamily="34" charset="0"/>
              <a:buNone/>
            </a:pPr>
            <a:r>
              <a:rPr lang="fr-FR" sz="1400" dirty="0">
                <a:ea typeface="SimSun" charset="-122"/>
              </a:rPr>
              <a:t>DB2 </a:t>
            </a:r>
            <a:r>
              <a:rPr lang="fr-FR" sz="1400" dirty="0" smtClean="0">
                <a:ea typeface="SimSun" charset="-122"/>
              </a:rPr>
              <a:t>V9.1</a:t>
            </a:r>
            <a:br>
              <a:rPr lang="fr-FR" sz="1400" dirty="0" smtClean="0">
                <a:ea typeface="SimSun" charset="-122"/>
              </a:rPr>
            </a:br>
            <a:r>
              <a:rPr lang="fr-FR" sz="1400" dirty="0">
                <a:ea typeface="SimSun" charset="-122"/>
              </a:rPr>
              <a:t>(Windows Server/AIX)</a:t>
            </a:r>
          </a:p>
        </p:txBody>
      </p:sp>
      <p:sp>
        <p:nvSpPr>
          <p:cNvPr id="37924" name="Text Box 74"/>
          <p:cNvSpPr txBox="1">
            <a:spLocks noChangeArrowheads="1"/>
          </p:cNvSpPr>
          <p:nvPr/>
        </p:nvSpPr>
        <p:spPr bwMode="auto">
          <a:xfrm>
            <a:off x="2338388" y="6021388"/>
            <a:ext cx="1944687" cy="422275"/>
          </a:xfrm>
          <a:prstGeom prst="rect">
            <a:avLst/>
          </a:prstGeom>
          <a:solidFill>
            <a:srgbClr val="99CCFF"/>
          </a:solidFill>
          <a:ln w="9525">
            <a:solidFill>
              <a:schemeClr val="tx1"/>
            </a:solidFill>
            <a:miter lim="800000"/>
            <a:headEnd/>
            <a:tailEnd/>
          </a:ln>
        </p:spPr>
        <p:txBody>
          <a:bodyPr>
            <a:spAutoFit/>
          </a:bodyPr>
          <a:lstStyle/>
          <a:p>
            <a:pPr>
              <a:lnSpc>
                <a:spcPct val="75000"/>
              </a:lnSpc>
              <a:spcBef>
                <a:spcPct val="30000"/>
              </a:spcBef>
              <a:buClr>
                <a:srgbClr val="000000"/>
              </a:buClr>
              <a:buSzPct val="100000"/>
              <a:buFont typeface="Arial" pitchFamily="34" charset="0"/>
              <a:buNone/>
            </a:pPr>
            <a:r>
              <a:rPr lang="fr-FR" sz="1400" dirty="0">
                <a:ea typeface="SimSun" charset="-122"/>
              </a:rPr>
              <a:t>Oracle </a:t>
            </a:r>
            <a:r>
              <a:rPr lang="fr-FR" sz="1400" dirty="0" smtClean="0">
                <a:ea typeface="SimSun" charset="-122"/>
              </a:rPr>
              <a:t>10.2.0.3   </a:t>
            </a:r>
            <a:r>
              <a:rPr lang="fr-FR" sz="1400" dirty="0">
                <a:ea typeface="SimSun" charset="-122"/>
              </a:rPr>
              <a:t/>
            </a:r>
            <a:br>
              <a:rPr lang="fr-FR" sz="1400" dirty="0">
                <a:ea typeface="SimSun" charset="-122"/>
              </a:rPr>
            </a:br>
            <a:r>
              <a:rPr lang="fr-FR" sz="1400" dirty="0">
                <a:ea typeface="SimSun" charset="-122"/>
              </a:rPr>
              <a:t>(All </a:t>
            </a:r>
            <a:r>
              <a:rPr lang="fr-FR" sz="1400" dirty="0" err="1">
                <a:ea typeface="SimSun" charset="-122"/>
              </a:rPr>
              <a:t>Platforms</a:t>
            </a:r>
            <a:r>
              <a:rPr lang="fr-FR" sz="1400" dirty="0">
                <a:ea typeface="SimSun" charset="-122"/>
              </a:rPr>
              <a:t>)                                                                      </a:t>
            </a:r>
          </a:p>
        </p:txBody>
      </p:sp>
      <p:sp>
        <p:nvSpPr>
          <p:cNvPr id="37925" name="Text Box 75"/>
          <p:cNvSpPr txBox="1">
            <a:spLocks noChangeArrowheads="1"/>
          </p:cNvSpPr>
          <p:nvPr/>
        </p:nvSpPr>
        <p:spPr bwMode="auto">
          <a:xfrm>
            <a:off x="4425950" y="6021388"/>
            <a:ext cx="1944688" cy="422275"/>
          </a:xfrm>
          <a:prstGeom prst="rect">
            <a:avLst/>
          </a:prstGeom>
          <a:solidFill>
            <a:srgbClr val="99CCFF"/>
          </a:solidFill>
          <a:ln w="9525">
            <a:solidFill>
              <a:schemeClr val="tx1"/>
            </a:solidFill>
            <a:miter lim="800000"/>
            <a:headEnd/>
            <a:tailEnd/>
          </a:ln>
        </p:spPr>
        <p:txBody>
          <a:bodyPr>
            <a:spAutoFit/>
          </a:bodyPr>
          <a:lstStyle/>
          <a:p>
            <a:pPr>
              <a:lnSpc>
                <a:spcPct val="75000"/>
              </a:lnSpc>
              <a:spcBef>
                <a:spcPct val="30000"/>
              </a:spcBef>
              <a:buClr>
                <a:srgbClr val="000000"/>
              </a:buClr>
              <a:buSzPct val="100000"/>
              <a:buFont typeface="Arial" pitchFamily="34" charset="0"/>
              <a:buNone/>
            </a:pPr>
            <a:r>
              <a:rPr lang="en-US" sz="1400">
                <a:ea typeface="SimSun" charset="-122"/>
              </a:rPr>
              <a:t>MySQL</a:t>
            </a:r>
            <a:br>
              <a:rPr lang="en-US" sz="1400">
                <a:ea typeface="SimSun" charset="-122"/>
              </a:rPr>
            </a:br>
            <a:r>
              <a:rPr lang="en-US" sz="1400">
                <a:ea typeface="SimSun" charset="-122"/>
              </a:rPr>
              <a:t>Enterprise (Linux)</a:t>
            </a:r>
            <a:endParaRPr lang="fr-FR" sz="1400">
              <a:ea typeface="SimSun" charset="-122"/>
            </a:endParaRPr>
          </a:p>
        </p:txBody>
      </p:sp>
      <p:sp>
        <p:nvSpPr>
          <p:cNvPr id="37926" name="Text Box 75"/>
          <p:cNvSpPr txBox="1">
            <a:spLocks noChangeArrowheads="1"/>
          </p:cNvSpPr>
          <p:nvPr/>
        </p:nvSpPr>
        <p:spPr bwMode="auto">
          <a:xfrm>
            <a:off x="6527800" y="5946775"/>
            <a:ext cx="1944688" cy="381000"/>
          </a:xfrm>
          <a:prstGeom prst="rect">
            <a:avLst/>
          </a:prstGeom>
          <a:solidFill>
            <a:srgbClr val="99CCFF"/>
          </a:solidFill>
          <a:ln w="9525">
            <a:solidFill>
              <a:schemeClr val="tx1"/>
            </a:solidFill>
            <a:miter lim="800000"/>
            <a:headEnd/>
            <a:tailEnd/>
          </a:ln>
        </p:spPr>
        <p:txBody>
          <a:bodyPr/>
          <a:lstStyle/>
          <a:p>
            <a:pPr>
              <a:lnSpc>
                <a:spcPct val="75000"/>
              </a:lnSpc>
              <a:spcBef>
                <a:spcPct val="30000"/>
              </a:spcBef>
              <a:buClr>
                <a:srgbClr val="000000"/>
              </a:buClr>
              <a:buSzPct val="100000"/>
              <a:buFont typeface="Arial" pitchFamily="34" charset="0"/>
              <a:buNone/>
            </a:pPr>
            <a:r>
              <a:rPr lang="fr-FR" sz="1400" dirty="0">
                <a:ea typeface="SimSun" charset="-122"/>
              </a:rPr>
              <a:t>MS </a:t>
            </a:r>
            <a:r>
              <a:rPr lang="fr-FR" sz="1400" dirty="0" err="1" smtClean="0">
                <a:ea typeface="SimSun" charset="-122"/>
              </a:rPr>
              <a:t>SQLServer</a:t>
            </a:r>
            <a:r>
              <a:rPr lang="fr-FR" sz="1400" dirty="0">
                <a:ea typeface="SimSun" charset="-122"/>
              </a:rPr>
              <a:t>2005</a:t>
            </a:r>
          </a:p>
        </p:txBody>
      </p:sp>
    </p:spTree>
  </p:cSld>
  <p:clrMapOvr>
    <a:masterClrMapping/>
  </p:clrMapOv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6" name="Rectangle 2"/>
          <p:cNvSpPr>
            <a:spLocks noGrp="1" noChangeArrowheads="1"/>
          </p:cNvSpPr>
          <p:nvPr>
            <p:ph type="title"/>
          </p:nvPr>
        </p:nvSpPr>
        <p:spPr>
          <a:xfrm>
            <a:off x="457200" y="0"/>
            <a:ext cx="8024813" cy="563563"/>
          </a:xfrm>
        </p:spPr>
        <p:txBody>
          <a:bodyPr/>
          <a:lstStyle/>
          <a:p>
            <a:r>
              <a:rPr lang="fr-FR" sz="3200" dirty="0" err="1" smtClean="0"/>
              <a:t>Platforms</a:t>
            </a:r>
            <a:r>
              <a:rPr lang="fr-FR" sz="3200" dirty="0" smtClean="0"/>
              <a:t> OS Middleware</a:t>
            </a:r>
          </a:p>
        </p:txBody>
      </p:sp>
      <p:sp>
        <p:nvSpPr>
          <p:cNvPr id="38932" name="Rectangle 56"/>
          <p:cNvSpPr>
            <a:spLocks noChangeArrowheads="1"/>
          </p:cNvSpPr>
          <p:nvPr/>
        </p:nvSpPr>
        <p:spPr bwMode="auto">
          <a:xfrm>
            <a:off x="76201" y="3757613"/>
            <a:ext cx="8229600" cy="1296987"/>
          </a:xfrm>
          <a:prstGeom prst="rect">
            <a:avLst/>
          </a:prstGeom>
          <a:solidFill>
            <a:srgbClr val="C0C0C0">
              <a:alpha val="50195"/>
            </a:srgbClr>
          </a:solidFill>
          <a:ln w="9525">
            <a:solidFill>
              <a:schemeClr val="tx1"/>
            </a:solidFill>
            <a:miter lim="800000"/>
            <a:headEnd/>
            <a:tailEnd/>
          </a:ln>
        </p:spPr>
        <p:txBody>
          <a:bodyPr wrap="none" anchor="ctr"/>
          <a:lstStyle/>
          <a:p>
            <a:pPr algn="ctr">
              <a:buClr>
                <a:srgbClr val="000000"/>
              </a:buClr>
              <a:buSzPct val="100000"/>
              <a:buFont typeface="Arial" pitchFamily="34" charset="0"/>
              <a:buNone/>
            </a:pPr>
            <a:endParaRPr lang="en-US" sz="1800" b="1">
              <a:solidFill>
                <a:srgbClr val="120C80"/>
              </a:solidFill>
              <a:ea typeface="SimSun" charset="-122"/>
            </a:endParaRPr>
          </a:p>
        </p:txBody>
      </p:sp>
      <p:sp>
        <p:nvSpPr>
          <p:cNvPr id="38933" name="Rectangle 57"/>
          <p:cNvSpPr>
            <a:spLocks noChangeArrowheads="1"/>
          </p:cNvSpPr>
          <p:nvPr/>
        </p:nvSpPr>
        <p:spPr bwMode="auto">
          <a:xfrm>
            <a:off x="6735763" y="3757613"/>
            <a:ext cx="1463674" cy="366713"/>
          </a:xfrm>
          <a:prstGeom prst="rect">
            <a:avLst/>
          </a:prstGeom>
          <a:noFill/>
          <a:ln w="9525">
            <a:noFill/>
            <a:miter lim="800000"/>
            <a:headEnd/>
            <a:tailEnd/>
          </a:ln>
        </p:spPr>
        <p:txBody>
          <a:bodyPr wrap="square">
            <a:spAutoFit/>
          </a:bodyPr>
          <a:lstStyle/>
          <a:p>
            <a:pPr rtl="1">
              <a:buClr>
                <a:srgbClr val="000000"/>
              </a:buClr>
              <a:buSzPct val="100000"/>
              <a:buFont typeface="Arial" pitchFamily="34" charset="0"/>
              <a:buNone/>
            </a:pPr>
            <a:r>
              <a:rPr lang="en-GB" sz="1800" b="1" dirty="0">
                <a:solidFill>
                  <a:srgbClr val="120C80"/>
                </a:solidFill>
                <a:ea typeface="SimSun" charset="-122"/>
              </a:rPr>
              <a:t>Servers</a:t>
            </a:r>
            <a:endParaRPr lang="fr-FR" sz="1800" b="1" dirty="0">
              <a:solidFill>
                <a:srgbClr val="120C80"/>
              </a:solidFill>
              <a:ea typeface="SimSun" charset="-122"/>
            </a:endParaRPr>
          </a:p>
        </p:txBody>
      </p:sp>
      <p:sp>
        <p:nvSpPr>
          <p:cNvPr id="38934" name="Text Box 58"/>
          <p:cNvSpPr txBox="1">
            <a:spLocks noChangeArrowheads="1"/>
          </p:cNvSpPr>
          <p:nvPr/>
        </p:nvSpPr>
        <p:spPr bwMode="auto">
          <a:xfrm>
            <a:off x="149225" y="3902075"/>
            <a:ext cx="1943100" cy="422275"/>
          </a:xfrm>
          <a:prstGeom prst="rect">
            <a:avLst/>
          </a:prstGeom>
          <a:solidFill>
            <a:srgbClr val="99CCFF"/>
          </a:solidFill>
          <a:ln w="9525">
            <a:solidFill>
              <a:schemeClr val="tx1"/>
            </a:solidFill>
            <a:miter lim="800000"/>
            <a:headEnd/>
            <a:tailEnd/>
          </a:ln>
        </p:spPr>
        <p:txBody>
          <a:bodyPr>
            <a:spAutoFit/>
          </a:bodyPr>
          <a:lstStyle/>
          <a:p>
            <a:pPr>
              <a:lnSpc>
                <a:spcPct val="75000"/>
              </a:lnSpc>
              <a:spcBef>
                <a:spcPct val="30000"/>
              </a:spcBef>
              <a:buClr>
                <a:srgbClr val="000000"/>
              </a:buClr>
              <a:buSzPct val="100000"/>
              <a:buFont typeface="Arial" pitchFamily="34" charset="0"/>
              <a:buNone/>
            </a:pPr>
            <a:r>
              <a:rPr lang="fr-FR" sz="1400">
                <a:ea typeface="SimSun" charset="-122"/>
              </a:rPr>
              <a:t>Windows Server 2003       32-bit/64-bit</a:t>
            </a:r>
          </a:p>
        </p:txBody>
      </p:sp>
      <p:sp>
        <p:nvSpPr>
          <p:cNvPr id="38935" name="Text Box 62"/>
          <p:cNvSpPr txBox="1">
            <a:spLocks noChangeArrowheads="1"/>
          </p:cNvSpPr>
          <p:nvPr/>
        </p:nvSpPr>
        <p:spPr bwMode="auto">
          <a:xfrm>
            <a:off x="149225" y="4478338"/>
            <a:ext cx="1943100" cy="422275"/>
          </a:xfrm>
          <a:prstGeom prst="rect">
            <a:avLst/>
          </a:prstGeom>
          <a:solidFill>
            <a:srgbClr val="99CCFF"/>
          </a:solidFill>
          <a:ln w="9525">
            <a:solidFill>
              <a:schemeClr val="tx1"/>
            </a:solidFill>
            <a:miter lim="800000"/>
            <a:headEnd/>
            <a:tailEnd/>
          </a:ln>
        </p:spPr>
        <p:txBody>
          <a:bodyPr>
            <a:spAutoFit/>
          </a:bodyPr>
          <a:lstStyle/>
          <a:p>
            <a:pPr>
              <a:lnSpc>
                <a:spcPct val="75000"/>
              </a:lnSpc>
              <a:spcBef>
                <a:spcPct val="30000"/>
              </a:spcBef>
              <a:buClr>
                <a:srgbClr val="000000"/>
              </a:buClr>
              <a:buSzPct val="100000"/>
              <a:buFont typeface="Arial" pitchFamily="34" charset="0"/>
              <a:buNone/>
            </a:pPr>
            <a:r>
              <a:rPr lang="en-US" sz="1400">
                <a:ea typeface="SimSun" charset="-122"/>
              </a:rPr>
              <a:t>AIX 5.3                   64-bit</a:t>
            </a:r>
            <a:endParaRPr lang="fr-FR" sz="1400">
              <a:ea typeface="SimSun" charset="-122"/>
            </a:endParaRPr>
          </a:p>
        </p:txBody>
      </p:sp>
      <p:sp>
        <p:nvSpPr>
          <p:cNvPr id="38936" name="Text Box 63"/>
          <p:cNvSpPr txBox="1">
            <a:spLocks noChangeArrowheads="1"/>
          </p:cNvSpPr>
          <p:nvPr/>
        </p:nvSpPr>
        <p:spPr bwMode="auto">
          <a:xfrm>
            <a:off x="2236788" y="3911600"/>
            <a:ext cx="1944687" cy="422275"/>
          </a:xfrm>
          <a:prstGeom prst="rect">
            <a:avLst/>
          </a:prstGeom>
          <a:solidFill>
            <a:srgbClr val="99CCFF"/>
          </a:solidFill>
          <a:ln w="9525">
            <a:solidFill>
              <a:schemeClr val="tx1"/>
            </a:solidFill>
            <a:miter lim="800000"/>
            <a:headEnd/>
            <a:tailEnd/>
          </a:ln>
        </p:spPr>
        <p:txBody>
          <a:bodyPr>
            <a:spAutoFit/>
          </a:bodyPr>
          <a:lstStyle/>
          <a:p>
            <a:pPr>
              <a:lnSpc>
                <a:spcPct val="75000"/>
              </a:lnSpc>
              <a:spcBef>
                <a:spcPct val="30000"/>
              </a:spcBef>
              <a:buClr>
                <a:srgbClr val="000000"/>
              </a:buClr>
              <a:buSzPct val="100000"/>
              <a:buFont typeface="Arial" pitchFamily="34" charset="0"/>
              <a:buNone/>
            </a:pPr>
            <a:r>
              <a:rPr lang="en-US" sz="1400" dirty="0">
                <a:ea typeface="SimSun" charset="-122"/>
              </a:rPr>
              <a:t>Linux RHEL 5           </a:t>
            </a:r>
            <a:r>
              <a:rPr lang="en-US" sz="1400" dirty="0" smtClean="0">
                <a:ea typeface="SimSun" charset="-122"/>
              </a:rPr>
              <a:t>         64-bit</a:t>
            </a:r>
            <a:endParaRPr lang="fr-FR" sz="1400" dirty="0">
              <a:ea typeface="SimSun" charset="-122"/>
            </a:endParaRPr>
          </a:p>
        </p:txBody>
      </p:sp>
      <p:sp>
        <p:nvSpPr>
          <p:cNvPr id="38937" name="Rectangle 66"/>
          <p:cNvSpPr>
            <a:spLocks noChangeArrowheads="1"/>
          </p:cNvSpPr>
          <p:nvPr/>
        </p:nvSpPr>
        <p:spPr bwMode="auto">
          <a:xfrm>
            <a:off x="76200" y="5197475"/>
            <a:ext cx="8229601" cy="720725"/>
          </a:xfrm>
          <a:prstGeom prst="rect">
            <a:avLst/>
          </a:prstGeom>
          <a:solidFill>
            <a:srgbClr val="C0C0C0">
              <a:alpha val="50195"/>
            </a:srgbClr>
          </a:solidFill>
          <a:ln w="9525">
            <a:solidFill>
              <a:schemeClr val="tx1"/>
            </a:solidFill>
            <a:miter lim="800000"/>
            <a:headEnd/>
            <a:tailEnd/>
          </a:ln>
        </p:spPr>
        <p:txBody>
          <a:bodyPr wrap="none" anchor="ctr"/>
          <a:lstStyle/>
          <a:p>
            <a:pPr algn="ctr">
              <a:buClr>
                <a:srgbClr val="000000"/>
              </a:buClr>
              <a:buSzPct val="100000"/>
              <a:buFont typeface="Arial" pitchFamily="34" charset="0"/>
              <a:buNone/>
            </a:pPr>
            <a:endParaRPr lang="en-US" sz="1800" b="1">
              <a:solidFill>
                <a:srgbClr val="120C80"/>
              </a:solidFill>
              <a:ea typeface="SimSun" charset="-122"/>
            </a:endParaRPr>
          </a:p>
        </p:txBody>
      </p:sp>
      <p:sp>
        <p:nvSpPr>
          <p:cNvPr id="38938" name="Rectangle 67"/>
          <p:cNvSpPr>
            <a:spLocks noChangeArrowheads="1"/>
          </p:cNvSpPr>
          <p:nvPr/>
        </p:nvSpPr>
        <p:spPr bwMode="auto">
          <a:xfrm>
            <a:off x="5951539" y="5397501"/>
            <a:ext cx="1744662" cy="366712"/>
          </a:xfrm>
          <a:prstGeom prst="rect">
            <a:avLst/>
          </a:prstGeom>
          <a:noFill/>
          <a:ln w="9525">
            <a:noFill/>
            <a:miter lim="800000"/>
            <a:headEnd/>
            <a:tailEnd/>
          </a:ln>
        </p:spPr>
        <p:txBody>
          <a:bodyPr wrap="square">
            <a:spAutoFit/>
          </a:bodyPr>
          <a:lstStyle/>
          <a:p>
            <a:pPr rtl="1">
              <a:buClr>
                <a:srgbClr val="000000"/>
              </a:buClr>
              <a:buSzPct val="100000"/>
              <a:buFont typeface="Arial" pitchFamily="34" charset="0"/>
              <a:buNone/>
            </a:pPr>
            <a:r>
              <a:rPr lang="en-GB" sz="1800" b="1" dirty="0" smtClean="0">
                <a:solidFill>
                  <a:srgbClr val="120C80"/>
                </a:solidFill>
                <a:ea typeface="SimSun" charset="-122"/>
              </a:rPr>
              <a:t>App </a:t>
            </a:r>
            <a:r>
              <a:rPr lang="en-GB" sz="1800" b="1" dirty="0">
                <a:solidFill>
                  <a:srgbClr val="120C80"/>
                </a:solidFill>
                <a:ea typeface="SimSun" charset="-122"/>
              </a:rPr>
              <a:t>Servers</a:t>
            </a:r>
            <a:endParaRPr lang="fr-FR" sz="1800" b="1" dirty="0">
              <a:solidFill>
                <a:srgbClr val="120C80"/>
              </a:solidFill>
              <a:ea typeface="SimSun" charset="-122"/>
            </a:endParaRPr>
          </a:p>
        </p:txBody>
      </p:sp>
      <p:sp>
        <p:nvSpPr>
          <p:cNvPr id="38939" name="Text Box 68"/>
          <p:cNvSpPr txBox="1">
            <a:spLocks noChangeArrowheads="1"/>
          </p:cNvSpPr>
          <p:nvPr/>
        </p:nvSpPr>
        <p:spPr bwMode="auto">
          <a:xfrm>
            <a:off x="149225" y="5341938"/>
            <a:ext cx="1943100" cy="422275"/>
          </a:xfrm>
          <a:prstGeom prst="rect">
            <a:avLst/>
          </a:prstGeom>
          <a:solidFill>
            <a:srgbClr val="99CCFF"/>
          </a:solidFill>
          <a:ln w="9525">
            <a:solidFill>
              <a:schemeClr val="tx1"/>
            </a:solidFill>
            <a:miter lim="800000"/>
            <a:headEnd/>
            <a:tailEnd/>
          </a:ln>
        </p:spPr>
        <p:txBody>
          <a:bodyPr/>
          <a:lstStyle/>
          <a:p>
            <a:pPr>
              <a:lnSpc>
                <a:spcPct val="75000"/>
              </a:lnSpc>
              <a:spcBef>
                <a:spcPct val="30000"/>
              </a:spcBef>
              <a:buClr>
                <a:srgbClr val="000000"/>
              </a:buClr>
              <a:buSzPct val="100000"/>
              <a:buFont typeface="Arial" pitchFamily="34" charset="0"/>
              <a:buNone/>
            </a:pPr>
            <a:r>
              <a:rPr lang="fr-FR" sz="1400" dirty="0" err="1" smtClean="0">
                <a:ea typeface="SimSun" charset="-122"/>
              </a:rPr>
              <a:t>WebSphere</a:t>
            </a:r>
            <a:r>
              <a:rPr lang="fr-FR" sz="1400" dirty="0" smtClean="0">
                <a:ea typeface="SimSun" charset="-122"/>
              </a:rPr>
              <a:t> 6.1 </a:t>
            </a:r>
            <a:br>
              <a:rPr lang="fr-FR" sz="1400" dirty="0" smtClean="0">
                <a:ea typeface="SimSun" charset="-122"/>
              </a:rPr>
            </a:br>
            <a:r>
              <a:rPr lang="fr-FR" sz="1400" dirty="0" smtClean="0">
                <a:ea typeface="SimSun" charset="-122"/>
              </a:rPr>
              <a:t>32</a:t>
            </a:r>
            <a:r>
              <a:rPr lang="fr-FR" sz="1400" dirty="0">
                <a:ea typeface="SimSun" charset="-122"/>
              </a:rPr>
              <a:t>-</a:t>
            </a:r>
            <a:r>
              <a:rPr lang="fr-FR" sz="1400" dirty="0" smtClean="0">
                <a:ea typeface="SimSun" charset="-122"/>
              </a:rPr>
              <a:t>bit IBM JVM</a:t>
            </a:r>
            <a:br>
              <a:rPr lang="fr-FR" sz="1400" dirty="0" smtClean="0">
                <a:ea typeface="SimSun" charset="-122"/>
              </a:rPr>
            </a:br>
            <a:endParaRPr lang="fr-FR" sz="1400" dirty="0">
              <a:ea typeface="SimSun" charset="-122"/>
            </a:endParaRPr>
          </a:p>
        </p:txBody>
      </p:sp>
      <p:sp>
        <p:nvSpPr>
          <p:cNvPr id="38940" name="Text Box 69"/>
          <p:cNvSpPr txBox="1">
            <a:spLocks noChangeArrowheads="1"/>
          </p:cNvSpPr>
          <p:nvPr/>
        </p:nvSpPr>
        <p:spPr bwMode="auto">
          <a:xfrm>
            <a:off x="2236788" y="5341938"/>
            <a:ext cx="1944687" cy="424475"/>
          </a:xfrm>
          <a:prstGeom prst="rect">
            <a:avLst/>
          </a:prstGeom>
          <a:solidFill>
            <a:srgbClr val="99CCFF"/>
          </a:solidFill>
          <a:ln w="9525">
            <a:solidFill>
              <a:schemeClr val="tx1"/>
            </a:solidFill>
            <a:miter lim="800000"/>
            <a:headEnd/>
            <a:tailEnd/>
          </a:ln>
        </p:spPr>
        <p:txBody>
          <a:bodyPr wrap="square">
            <a:spAutoFit/>
          </a:bodyPr>
          <a:lstStyle/>
          <a:p>
            <a:pPr>
              <a:lnSpc>
                <a:spcPct val="75000"/>
              </a:lnSpc>
              <a:spcBef>
                <a:spcPct val="30000"/>
              </a:spcBef>
              <a:buClr>
                <a:srgbClr val="000000"/>
              </a:buClr>
              <a:buSzPct val="100000"/>
              <a:buFont typeface="Arial" pitchFamily="34" charset="0"/>
              <a:buNone/>
            </a:pPr>
            <a:r>
              <a:rPr lang="fr-FR" sz="1400" dirty="0">
                <a:ea typeface="SimSun" charset="-122"/>
              </a:rPr>
              <a:t>TOMCAT </a:t>
            </a:r>
            <a:r>
              <a:rPr lang="fr-FR" sz="1400" dirty="0" smtClean="0">
                <a:ea typeface="SimSun" charset="-122"/>
              </a:rPr>
              <a:t>6.0.16</a:t>
            </a:r>
            <a:br>
              <a:rPr lang="fr-FR" sz="1400" dirty="0" smtClean="0">
                <a:ea typeface="SimSun" charset="-122"/>
              </a:rPr>
            </a:br>
            <a:r>
              <a:rPr lang="fr-FR" sz="1400" dirty="0" smtClean="0">
                <a:ea typeface="SimSun" charset="-122"/>
              </a:rPr>
              <a:t>32-bit Sun JVM  </a:t>
            </a:r>
            <a:endParaRPr lang="fr-FR" sz="1400" dirty="0">
              <a:ea typeface="SimSun" charset="-122"/>
            </a:endParaRPr>
          </a:p>
        </p:txBody>
      </p:sp>
      <p:sp>
        <p:nvSpPr>
          <p:cNvPr id="38942" name="Rectangle 71"/>
          <p:cNvSpPr>
            <a:spLocks noChangeArrowheads="1"/>
          </p:cNvSpPr>
          <p:nvPr/>
        </p:nvSpPr>
        <p:spPr bwMode="auto">
          <a:xfrm>
            <a:off x="76200" y="6061075"/>
            <a:ext cx="8229601" cy="720725"/>
          </a:xfrm>
          <a:prstGeom prst="rect">
            <a:avLst/>
          </a:prstGeom>
          <a:solidFill>
            <a:srgbClr val="C0C0C0">
              <a:alpha val="50195"/>
            </a:srgbClr>
          </a:solidFill>
          <a:ln w="9525">
            <a:solidFill>
              <a:schemeClr val="tx1"/>
            </a:solidFill>
            <a:miter lim="800000"/>
            <a:headEnd/>
            <a:tailEnd/>
          </a:ln>
        </p:spPr>
        <p:txBody>
          <a:bodyPr wrap="none" anchor="ctr"/>
          <a:lstStyle/>
          <a:p>
            <a:pPr algn="ctr">
              <a:buClr>
                <a:srgbClr val="000000"/>
              </a:buClr>
              <a:buSzPct val="100000"/>
              <a:buFont typeface="Arial" pitchFamily="34" charset="0"/>
              <a:buNone/>
            </a:pPr>
            <a:endParaRPr lang="en-US" sz="1800" b="1">
              <a:solidFill>
                <a:srgbClr val="120C80"/>
              </a:solidFill>
              <a:ea typeface="SimSun" charset="-122"/>
            </a:endParaRPr>
          </a:p>
        </p:txBody>
      </p:sp>
      <p:sp>
        <p:nvSpPr>
          <p:cNvPr id="38943" name="Rectangle 72"/>
          <p:cNvSpPr>
            <a:spLocks noChangeArrowheads="1"/>
          </p:cNvSpPr>
          <p:nvPr/>
        </p:nvSpPr>
        <p:spPr bwMode="auto">
          <a:xfrm>
            <a:off x="6443663" y="6265863"/>
            <a:ext cx="1023937" cy="366712"/>
          </a:xfrm>
          <a:prstGeom prst="rect">
            <a:avLst/>
          </a:prstGeom>
          <a:noFill/>
          <a:ln w="9525">
            <a:noFill/>
            <a:miter lim="800000"/>
            <a:headEnd/>
            <a:tailEnd/>
          </a:ln>
        </p:spPr>
        <p:txBody>
          <a:bodyPr wrap="square">
            <a:spAutoFit/>
          </a:bodyPr>
          <a:lstStyle/>
          <a:p>
            <a:pPr rtl="1">
              <a:buClr>
                <a:srgbClr val="000000"/>
              </a:buClr>
              <a:buSzPct val="100000"/>
              <a:buFont typeface="Arial" pitchFamily="34" charset="0"/>
              <a:buNone/>
            </a:pPr>
            <a:r>
              <a:rPr lang="en-GB" sz="1800" b="1" dirty="0">
                <a:solidFill>
                  <a:srgbClr val="120C80"/>
                </a:solidFill>
                <a:ea typeface="SimSun" charset="-122"/>
              </a:rPr>
              <a:t>RDBMS</a:t>
            </a:r>
            <a:endParaRPr lang="fr-FR" sz="1800" b="1" dirty="0">
              <a:solidFill>
                <a:srgbClr val="120C80"/>
              </a:solidFill>
              <a:ea typeface="SimSun" charset="-122"/>
            </a:endParaRPr>
          </a:p>
        </p:txBody>
      </p:sp>
      <p:sp>
        <p:nvSpPr>
          <p:cNvPr id="38944" name="Text Box 73"/>
          <p:cNvSpPr txBox="1">
            <a:spLocks noChangeArrowheads="1"/>
          </p:cNvSpPr>
          <p:nvPr/>
        </p:nvSpPr>
        <p:spPr bwMode="auto">
          <a:xfrm>
            <a:off x="130175" y="6205538"/>
            <a:ext cx="2016126" cy="424475"/>
          </a:xfrm>
          <a:prstGeom prst="rect">
            <a:avLst/>
          </a:prstGeom>
          <a:solidFill>
            <a:srgbClr val="99CCFF"/>
          </a:solidFill>
          <a:ln w="9525">
            <a:solidFill>
              <a:schemeClr val="tx1"/>
            </a:solidFill>
            <a:miter lim="800000"/>
            <a:headEnd/>
            <a:tailEnd/>
          </a:ln>
        </p:spPr>
        <p:txBody>
          <a:bodyPr wrap="square">
            <a:spAutoFit/>
          </a:bodyPr>
          <a:lstStyle/>
          <a:p>
            <a:pPr>
              <a:lnSpc>
                <a:spcPct val="75000"/>
              </a:lnSpc>
              <a:spcBef>
                <a:spcPct val="30000"/>
              </a:spcBef>
              <a:buClr>
                <a:srgbClr val="000000"/>
              </a:buClr>
              <a:buSzPct val="100000"/>
              <a:buFont typeface="Arial" pitchFamily="34" charset="0"/>
              <a:buNone/>
            </a:pPr>
            <a:r>
              <a:rPr lang="fr-FR" sz="1400" dirty="0">
                <a:ea typeface="SimSun" charset="-122"/>
              </a:rPr>
              <a:t>DB2 </a:t>
            </a:r>
            <a:r>
              <a:rPr lang="fr-FR" sz="1400" dirty="0" smtClean="0">
                <a:ea typeface="SimSun" charset="-122"/>
              </a:rPr>
              <a:t>V9.1</a:t>
            </a:r>
            <a:br>
              <a:rPr lang="fr-FR" sz="1400" dirty="0" smtClean="0">
                <a:ea typeface="SimSun" charset="-122"/>
              </a:rPr>
            </a:br>
            <a:r>
              <a:rPr lang="fr-FR" sz="1400" dirty="0" smtClean="0">
                <a:ea typeface="SimSun" charset="-122"/>
              </a:rPr>
              <a:t>(</a:t>
            </a:r>
            <a:r>
              <a:rPr lang="fr-FR" sz="1400" dirty="0">
                <a:ea typeface="SimSun" charset="-122"/>
              </a:rPr>
              <a:t>Windows Server/AIX)</a:t>
            </a:r>
          </a:p>
        </p:txBody>
      </p:sp>
      <p:sp>
        <p:nvSpPr>
          <p:cNvPr id="38945" name="Text Box 74"/>
          <p:cNvSpPr txBox="1">
            <a:spLocks noChangeArrowheads="1"/>
          </p:cNvSpPr>
          <p:nvPr/>
        </p:nvSpPr>
        <p:spPr bwMode="auto">
          <a:xfrm>
            <a:off x="2416175" y="6205538"/>
            <a:ext cx="1765300" cy="424475"/>
          </a:xfrm>
          <a:prstGeom prst="rect">
            <a:avLst/>
          </a:prstGeom>
          <a:solidFill>
            <a:srgbClr val="99CCFF"/>
          </a:solidFill>
          <a:ln w="9525">
            <a:solidFill>
              <a:schemeClr val="tx1"/>
            </a:solidFill>
            <a:miter lim="800000"/>
            <a:headEnd/>
            <a:tailEnd/>
          </a:ln>
        </p:spPr>
        <p:txBody>
          <a:bodyPr wrap="square">
            <a:spAutoFit/>
          </a:bodyPr>
          <a:lstStyle/>
          <a:p>
            <a:pPr>
              <a:lnSpc>
                <a:spcPct val="75000"/>
              </a:lnSpc>
              <a:spcBef>
                <a:spcPct val="30000"/>
              </a:spcBef>
              <a:buClr>
                <a:srgbClr val="000000"/>
              </a:buClr>
              <a:buSzPct val="100000"/>
              <a:buFont typeface="Arial" pitchFamily="34" charset="0"/>
              <a:buNone/>
            </a:pPr>
            <a:r>
              <a:rPr lang="fr-FR" sz="1400" dirty="0">
                <a:ea typeface="SimSun" charset="-122"/>
              </a:rPr>
              <a:t>Oracle </a:t>
            </a:r>
            <a:r>
              <a:rPr lang="fr-FR" sz="1400" dirty="0" smtClean="0">
                <a:ea typeface="SimSun" charset="-122"/>
              </a:rPr>
              <a:t>10.2.0.3 </a:t>
            </a:r>
            <a:r>
              <a:rPr lang="fr-FR" sz="1400" dirty="0">
                <a:ea typeface="SimSun" charset="-122"/>
              </a:rPr>
              <a:t/>
            </a:r>
            <a:br>
              <a:rPr lang="fr-FR" sz="1400" dirty="0">
                <a:ea typeface="SimSun" charset="-122"/>
              </a:rPr>
            </a:br>
            <a:r>
              <a:rPr lang="fr-FR" sz="1400" dirty="0">
                <a:ea typeface="SimSun" charset="-122"/>
              </a:rPr>
              <a:t>(All </a:t>
            </a:r>
            <a:r>
              <a:rPr lang="fr-FR" sz="1400" dirty="0" err="1">
                <a:ea typeface="SimSun" charset="-122"/>
              </a:rPr>
              <a:t>Platforms</a:t>
            </a:r>
            <a:r>
              <a:rPr lang="fr-FR" sz="1400" dirty="0">
                <a:ea typeface="SimSun" charset="-122"/>
              </a:rPr>
              <a:t>)                                                                      </a:t>
            </a:r>
          </a:p>
        </p:txBody>
      </p:sp>
      <p:sp>
        <p:nvSpPr>
          <p:cNvPr id="38948" name="Text Box 75"/>
          <p:cNvSpPr txBox="1">
            <a:spLocks noChangeArrowheads="1"/>
          </p:cNvSpPr>
          <p:nvPr/>
        </p:nvSpPr>
        <p:spPr bwMode="auto">
          <a:xfrm>
            <a:off x="4292601" y="6205538"/>
            <a:ext cx="1944687" cy="381000"/>
          </a:xfrm>
          <a:prstGeom prst="rect">
            <a:avLst/>
          </a:prstGeom>
          <a:solidFill>
            <a:srgbClr val="99CCFF"/>
          </a:solidFill>
          <a:ln w="9525">
            <a:solidFill>
              <a:schemeClr val="tx1"/>
            </a:solidFill>
            <a:miter lim="800000"/>
            <a:headEnd/>
            <a:tailEnd/>
          </a:ln>
        </p:spPr>
        <p:txBody>
          <a:bodyPr/>
          <a:lstStyle/>
          <a:p>
            <a:pPr>
              <a:lnSpc>
                <a:spcPct val="75000"/>
              </a:lnSpc>
              <a:spcBef>
                <a:spcPct val="30000"/>
              </a:spcBef>
              <a:buClr>
                <a:srgbClr val="000000"/>
              </a:buClr>
              <a:buSzPct val="100000"/>
              <a:buFont typeface="Arial" pitchFamily="34" charset="0"/>
              <a:buNone/>
            </a:pPr>
            <a:r>
              <a:rPr lang="fr-FR" sz="1400" dirty="0">
                <a:ea typeface="SimSun" charset="-122"/>
              </a:rPr>
              <a:t>MS </a:t>
            </a:r>
            <a:r>
              <a:rPr lang="fr-FR" sz="1400" dirty="0" err="1" smtClean="0">
                <a:ea typeface="SimSun" charset="-122"/>
              </a:rPr>
              <a:t>SQLServer</a:t>
            </a:r>
            <a:r>
              <a:rPr lang="fr-FR" sz="1400" dirty="0">
                <a:ea typeface="SimSun" charset="-122"/>
              </a:rPr>
              <a:t>2005</a:t>
            </a:r>
          </a:p>
        </p:txBody>
      </p:sp>
      <p:sp>
        <p:nvSpPr>
          <p:cNvPr id="17" name="Rectangle 56"/>
          <p:cNvSpPr>
            <a:spLocks noChangeArrowheads="1"/>
          </p:cNvSpPr>
          <p:nvPr/>
        </p:nvSpPr>
        <p:spPr bwMode="auto">
          <a:xfrm>
            <a:off x="117476" y="563563"/>
            <a:ext cx="8188324" cy="1296987"/>
          </a:xfrm>
          <a:prstGeom prst="rect">
            <a:avLst/>
          </a:prstGeom>
          <a:solidFill>
            <a:srgbClr val="C0C0C0">
              <a:alpha val="50195"/>
            </a:srgbClr>
          </a:solidFill>
          <a:ln w="9525">
            <a:solidFill>
              <a:schemeClr val="tx1"/>
            </a:solidFill>
            <a:miter lim="800000"/>
            <a:headEnd/>
            <a:tailEnd/>
          </a:ln>
        </p:spPr>
        <p:txBody>
          <a:bodyPr wrap="none" anchor="ctr"/>
          <a:lstStyle/>
          <a:p>
            <a:pPr algn="ctr">
              <a:buClr>
                <a:srgbClr val="000000"/>
              </a:buClr>
              <a:buSzPct val="100000"/>
              <a:buFont typeface="Arial" pitchFamily="34" charset="0"/>
              <a:buNone/>
            </a:pPr>
            <a:endParaRPr lang="en-US" sz="1800" b="1">
              <a:solidFill>
                <a:srgbClr val="120C80"/>
              </a:solidFill>
              <a:ea typeface="SimSun" charset="-122"/>
            </a:endParaRPr>
          </a:p>
        </p:txBody>
      </p:sp>
      <p:sp>
        <p:nvSpPr>
          <p:cNvPr id="18" name="Rectangle 57"/>
          <p:cNvSpPr>
            <a:spLocks noChangeArrowheads="1"/>
          </p:cNvSpPr>
          <p:nvPr/>
        </p:nvSpPr>
        <p:spPr bwMode="auto">
          <a:xfrm>
            <a:off x="6883401" y="563563"/>
            <a:ext cx="1422399" cy="366713"/>
          </a:xfrm>
          <a:prstGeom prst="rect">
            <a:avLst/>
          </a:prstGeom>
          <a:noFill/>
          <a:ln w="9525">
            <a:noFill/>
            <a:miter lim="800000"/>
            <a:headEnd/>
            <a:tailEnd/>
          </a:ln>
        </p:spPr>
        <p:txBody>
          <a:bodyPr wrap="square">
            <a:spAutoFit/>
          </a:bodyPr>
          <a:lstStyle/>
          <a:p>
            <a:pPr rtl="1">
              <a:buClr>
                <a:srgbClr val="000000"/>
              </a:buClr>
              <a:buSzPct val="100000"/>
              <a:buFont typeface="Arial" pitchFamily="34" charset="0"/>
              <a:buNone/>
            </a:pPr>
            <a:r>
              <a:rPr lang="en-GB" sz="1800" b="1" dirty="0">
                <a:solidFill>
                  <a:srgbClr val="120C80"/>
                </a:solidFill>
                <a:ea typeface="SimSun" charset="-122"/>
              </a:rPr>
              <a:t>Servers</a:t>
            </a:r>
            <a:endParaRPr lang="fr-FR" sz="1800" b="1" dirty="0">
              <a:solidFill>
                <a:srgbClr val="120C80"/>
              </a:solidFill>
              <a:ea typeface="SimSun" charset="-122"/>
            </a:endParaRPr>
          </a:p>
        </p:txBody>
      </p:sp>
      <p:sp>
        <p:nvSpPr>
          <p:cNvPr id="19" name="Text Box 58"/>
          <p:cNvSpPr txBox="1">
            <a:spLocks noChangeArrowheads="1"/>
          </p:cNvSpPr>
          <p:nvPr/>
        </p:nvSpPr>
        <p:spPr bwMode="auto">
          <a:xfrm>
            <a:off x="190500" y="708025"/>
            <a:ext cx="1943100" cy="422275"/>
          </a:xfrm>
          <a:prstGeom prst="rect">
            <a:avLst/>
          </a:prstGeom>
          <a:solidFill>
            <a:srgbClr val="99CCFF"/>
          </a:solidFill>
          <a:ln w="9525">
            <a:solidFill>
              <a:schemeClr val="tx1"/>
            </a:solidFill>
            <a:miter lim="800000"/>
            <a:headEnd/>
            <a:tailEnd/>
          </a:ln>
        </p:spPr>
        <p:txBody>
          <a:bodyPr>
            <a:spAutoFit/>
          </a:bodyPr>
          <a:lstStyle/>
          <a:p>
            <a:pPr>
              <a:lnSpc>
                <a:spcPct val="75000"/>
              </a:lnSpc>
              <a:spcBef>
                <a:spcPct val="30000"/>
              </a:spcBef>
              <a:buClr>
                <a:srgbClr val="000000"/>
              </a:buClr>
              <a:buSzPct val="100000"/>
              <a:buFont typeface="Arial" pitchFamily="34" charset="0"/>
              <a:buNone/>
            </a:pPr>
            <a:r>
              <a:rPr lang="fr-FR" sz="1400" dirty="0">
                <a:ea typeface="SimSun" charset="-122"/>
              </a:rPr>
              <a:t>Windows Server 2003       32-bit/64-bit</a:t>
            </a:r>
          </a:p>
        </p:txBody>
      </p:sp>
      <p:sp>
        <p:nvSpPr>
          <p:cNvPr id="20" name="Text Box 61"/>
          <p:cNvSpPr txBox="1">
            <a:spLocks noChangeArrowheads="1"/>
          </p:cNvSpPr>
          <p:nvPr/>
        </p:nvSpPr>
        <p:spPr bwMode="auto">
          <a:xfrm>
            <a:off x="2278062" y="1284288"/>
            <a:ext cx="2389187" cy="424475"/>
          </a:xfrm>
          <a:prstGeom prst="rect">
            <a:avLst/>
          </a:prstGeom>
          <a:solidFill>
            <a:srgbClr val="99CCFF"/>
          </a:solidFill>
          <a:ln w="9525">
            <a:solidFill>
              <a:schemeClr val="tx1"/>
            </a:solidFill>
            <a:miter lim="800000"/>
            <a:headEnd/>
            <a:tailEnd/>
          </a:ln>
        </p:spPr>
        <p:txBody>
          <a:bodyPr wrap="square">
            <a:spAutoFit/>
          </a:bodyPr>
          <a:lstStyle/>
          <a:p>
            <a:pPr>
              <a:lnSpc>
                <a:spcPct val="75000"/>
              </a:lnSpc>
              <a:spcBef>
                <a:spcPct val="30000"/>
              </a:spcBef>
              <a:buClr>
                <a:srgbClr val="000000"/>
              </a:buClr>
              <a:buSzPct val="100000"/>
              <a:buFont typeface="Arial" pitchFamily="34" charset="0"/>
              <a:buNone/>
            </a:pPr>
            <a:r>
              <a:rPr lang="en-US" sz="1400" dirty="0">
                <a:ea typeface="SimSun" charset="-122"/>
              </a:rPr>
              <a:t>Solaris </a:t>
            </a:r>
            <a:r>
              <a:rPr lang="en-US" sz="1400" dirty="0" smtClean="0">
                <a:ea typeface="SimSun" charset="-122"/>
              </a:rPr>
              <a:t>10 (SPARC or AMD)               </a:t>
            </a:r>
            <a:br>
              <a:rPr lang="en-US" sz="1400" dirty="0" smtClean="0">
                <a:ea typeface="SimSun" charset="-122"/>
              </a:rPr>
            </a:br>
            <a:r>
              <a:rPr lang="en-US" sz="1400" dirty="0" smtClean="0">
                <a:ea typeface="SimSun" charset="-122"/>
              </a:rPr>
              <a:t>64</a:t>
            </a:r>
            <a:r>
              <a:rPr lang="en-US" sz="1400" dirty="0">
                <a:ea typeface="SimSun" charset="-122"/>
              </a:rPr>
              <a:t>-bit</a:t>
            </a:r>
          </a:p>
        </p:txBody>
      </p:sp>
      <p:sp>
        <p:nvSpPr>
          <p:cNvPr id="21" name="Text Box 62"/>
          <p:cNvSpPr txBox="1">
            <a:spLocks noChangeArrowheads="1"/>
          </p:cNvSpPr>
          <p:nvPr/>
        </p:nvSpPr>
        <p:spPr bwMode="auto">
          <a:xfrm>
            <a:off x="190500" y="1284288"/>
            <a:ext cx="1943100" cy="422275"/>
          </a:xfrm>
          <a:prstGeom prst="rect">
            <a:avLst/>
          </a:prstGeom>
          <a:solidFill>
            <a:srgbClr val="99CCFF"/>
          </a:solidFill>
          <a:ln w="9525">
            <a:solidFill>
              <a:schemeClr val="tx1"/>
            </a:solidFill>
            <a:miter lim="800000"/>
            <a:headEnd/>
            <a:tailEnd/>
          </a:ln>
        </p:spPr>
        <p:txBody>
          <a:bodyPr>
            <a:spAutoFit/>
          </a:bodyPr>
          <a:lstStyle/>
          <a:p>
            <a:pPr>
              <a:lnSpc>
                <a:spcPct val="75000"/>
              </a:lnSpc>
              <a:spcBef>
                <a:spcPct val="30000"/>
              </a:spcBef>
              <a:buClr>
                <a:srgbClr val="000000"/>
              </a:buClr>
              <a:buSzPct val="100000"/>
              <a:buFont typeface="Arial" pitchFamily="34" charset="0"/>
              <a:buNone/>
            </a:pPr>
            <a:r>
              <a:rPr lang="en-US" sz="1400">
                <a:ea typeface="SimSun" charset="-122"/>
              </a:rPr>
              <a:t>AIX 5.3                   64-bit</a:t>
            </a:r>
            <a:endParaRPr lang="fr-FR" sz="1400">
              <a:ea typeface="SimSun" charset="-122"/>
            </a:endParaRPr>
          </a:p>
        </p:txBody>
      </p:sp>
      <p:sp>
        <p:nvSpPr>
          <p:cNvPr id="22" name="Text Box 63"/>
          <p:cNvSpPr txBox="1">
            <a:spLocks noChangeArrowheads="1"/>
          </p:cNvSpPr>
          <p:nvPr/>
        </p:nvSpPr>
        <p:spPr bwMode="auto">
          <a:xfrm>
            <a:off x="2278063" y="717550"/>
            <a:ext cx="1944687" cy="422275"/>
          </a:xfrm>
          <a:prstGeom prst="rect">
            <a:avLst/>
          </a:prstGeom>
          <a:solidFill>
            <a:srgbClr val="99CCFF"/>
          </a:solidFill>
          <a:ln w="9525">
            <a:solidFill>
              <a:schemeClr val="tx1"/>
            </a:solidFill>
            <a:miter lim="800000"/>
            <a:headEnd/>
            <a:tailEnd/>
          </a:ln>
        </p:spPr>
        <p:txBody>
          <a:bodyPr>
            <a:spAutoFit/>
          </a:bodyPr>
          <a:lstStyle/>
          <a:p>
            <a:pPr>
              <a:lnSpc>
                <a:spcPct val="75000"/>
              </a:lnSpc>
              <a:spcBef>
                <a:spcPct val="30000"/>
              </a:spcBef>
              <a:buClr>
                <a:srgbClr val="000000"/>
              </a:buClr>
              <a:buSzPct val="100000"/>
              <a:buFont typeface="Arial" pitchFamily="34" charset="0"/>
              <a:buNone/>
            </a:pPr>
            <a:r>
              <a:rPr lang="en-US" sz="1400" dirty="0">
                <a:ea typeface="SimSun" charset="-122"/>
              </a:rPr>
              <a:t>Linux RHEL 5           </a:t>
            </a:r>
            <a:r>
              <a:rPr lang="en-US" sz="1400" dirty="0" smtClean="0">
                <a:ea typeface="SimSun" charset="-122"/>
              </a:rPr>
              <a:t> 64bit</a:t>
            </a:r>
            <a:endParaRPr lang="fr-FR" sz="1400" dirty="0">
              <a:ea typeface="SimSun" charset="-122"/>
            </a:endParaRPr>
          </a:p>
        </p:txBody>
      </p:sp>
      <p:sp>
        <p:nvSpPr>
          <p:cNvPr id="23" name="Rectangle 66"/>
          <p:cNvSpPr>
            <a:spLocks noChangeArrowheads="1"/>
          </p:cNvSpPr>
          <p:nvPr/>
        </p:nvSpPr>
        <p:spPr bwMode="auto">
          <a:xfrm>
            <a:off x="117476" y="2003425"/>
            <a:ext cx="8188324" cy="720725"/>
          </a:xfrm>
          <a:prstGeom prst="rect">
            <a:avLst/>
          </a:prstGeom>
          <a:solidFill>
            <a:srgbClr val="C0C0C0">
              <a:alpha val="50195"/>
            </a:srgbClr>
          </a:solidFill>
          <a:ln w="9525">
            <a:solidFill>
              <a:schemeClr val="tx1"/>
            </a:solidFill>
            <a:miter lim="800000"/>
            <a:headEnd/>
            <a:tailEnd/>
          </a:ln>
        </p:spPr>
        <p:txBody>
          <a:bodyPr wrap="none" anchor="ctr"/>
          <a:lstStyle/>
          <a:p>
            <a:pPr algn="ctr">
              <a:buClr>
                <a:srgbClr val="000000"/>
              </a:buClr>
              <a:buSzPct val="100000"/>
              <a:buFont typeface="Arial" pitchFamily="34" charset="0"/>
              <a:buNone/>
            </a:pPr>
            <a:endParaRPr lang="en-US" sz="1800" b="1">
              <a:solidFill>
                <a:srgbClr val="120C80"/>
              </a:solidFill>
              <a:ea typeface="SimSun" charset="-122"/>
            </a:endParaRPr>
          </a:p>
        </p:txBody>
      </p:sp>
      <p:sp>
        <p:nvSpPr>
          <p:cNvPr id="24" name="Text Box 68"/>
          <p:cNvSpPr txBox="1">
            <a:spLocks noChangeArrowheads="1"/>
          </p:cNvSpPr>
          <p:nvPr/>
        </p:nvSpPr>
        <p:spPr bwMode="auto">
          <a:xfrm>
            <a:off x="190500" y="2147888"/>
            <a:ext cx="1943100" cy="422275"/>
          </a:xfrm>
          <a:prstGeom prst="rect">
            <a:avLst/>
          </a:prstGeom>
          <a:solidFill>
            <a:srgbClr val="99CCFF"/>
          </a:solidFill>
          <a:ln w="9525">
            <a:solidFill>
              <a:schemeClr val="tx1"/>
            </a:solidFill>
            <a:miter lim="800000"/>
            <a:headEnd/>
            <a:tailEnd/>
          </a:ln>
        </p:spPr>
        <p:txBody>
          <a:bodyPr/>
          <a:lstStyle/>
          <a:p>
            <a:pPr>
              <a:lnSpc>
                <a:spcPct val="75000"/>
              </a:lnSpc>
              <a:spcBef>
                <a:spcPct val="30000"/>
              </a:spcBef>
              <a:buClr>
                <a:srgbClr val="000000"/>
              </a:buClr>
              <a:buSzPct val="100000"/>
              <a:buFont typeface="Arial" pitchFamily="34" charset="0"/>
              <a:buNone/>
            </a:pPr>
            <a:r>
              <a:rPr lang="fr-FR" sz="1400" dirty="0" err="1" smtClean="0">
                <a:ea typeface="SimSun" charset="-122"/>
              </a:rPr>
              <a:t>WebSphere</a:t>
            </a:r>
            <a:r>
              <a:rPr lang="fr-FR" sz="1400" dirty="0">
                <a:ea typeface="SimSun" charset="-122"/>
              </a:rPr>
              <a:t>6.1</a:t>
            </a:r>
            <a:r>
              <a:rPr lang="fr-FR" sz="1400" dirty="0" smtClean="0">
                <a:ea typeface="SimSun" charset="-122"/>
              </a:rPr>
              <a:t/>
            </a:r>
            <a:br>
              <a:rPr lang="fr-FR" sz="1400" dirty="0" smtClean="0">
                <a:ea typeface="SimSun" charset="-122"/>
              </a:rPr>
            </a:br>
            <a:r>
              <a:rPr lang="fr-FR" sz="1400" dirty="0" smtClean="0">
                <a:ea typeface="SimSun" charset="-122"/>
              </a:rPr>
              <a:t>32</a:t>
            </a:r>
            <a:r>
              <a:rPr lang="fr-FR" sz="1400" dirty="0">
                <a:ea typeface="SimSun" charset="-122"/>
              </a:rPr>
              <a:t>-</a:t>
            </a:r>
            <a:r>
              <a:rPr lang="fr-FR" sz="1400" dirty="0" smtClean="0">
                <a:ea typeface="SimSun" charset="-122"/>
              </a:rPr>
              <a:t>bit IBM JVM</a:t>
            </a:r>
            <a:br>
              <a:rPr lang="fr-FR" sz="1400" dirty="0" smtClean="0">
                <a:ea typeface="SimSun" charset="-122"/>
              </a:rPr>
            </a:br>
            <a:endParaRPr lang="fr-FR" sz="1400" dirty="0">
              <a:ea typeface="SimSun" charset="-122"/>
            </a:endParaRPr>
          </a:p>
        </p:txBody>
      </p:sp>
      <p:sp>
        <p:nvSpPr>
          <p:cNvPr id="25" name="Text Box 69"/>
          <p:cNvSpPr txBox="1">
            <a:spLocks noChangeArrowheads="1"/>
          </p:cNvSpPr>
          <p:nvPr/>
        </p:nvSpPr>
        <p:spPr bwMode="auto">
          <a:xfrm>
            <a:off x="2278063" y="2147888"/>
            <a:ext cx="1943100" cy="422275"/>
          </a:xfrm>
          <a:prstGeom prst="rect">
            <a:avLst/>
          </a:prstGeom>
          <a:solidFill>
            <a:srgbClr val="99CCFF"/>
          </a:solidFill>
          <a:ln w="9525">
            <a:solidFill>
              <a:schemeClr val="tx1"/>
            </a:solidFill>
            <a:miter lim="800000"/>
            <a:headEnd/>
            <a:tailEnd/>
          </a:ln>
        </p:spPr>
        <p:txBody>
          <a:bodyPr/>
          <a:lstStyle/>
          <a:p>
            <a:pPr>
              <a:lnSpc>
                <a:spcPct val="75000"/>
              </a:lnSpc>
              <a:spcBef>
                <a:spcPct val="30000"/>
              </a:spcBef>
              <a:buClr>
                <a:srgbClr val="000000"/>
              </a:buClr>
              <a:buSzPct val="100000"/>
              <a:buFont typeface="Arial" pitchFamily="34" charset="0"/>
              <a:buNone/>
            </a:pPr>
            <a:r>
              <a:rPr lang="fr-FR" sz="1400" dirty="0">
                <a:ea typeface="SimSun" charset="-122"/>
              </a:rPr>
              <a:t>TOMCAT </a:t>
            </a:r>
            <a:r>
              <a:rPr lang="fr-FR" sz="1400" dirty="0" smtClean="0">
                <a:ea typeface="SimSun" charset="-122"/>
              </a:rPr>
              <a:t>6.0.16</a:t>
            </a:r>
            <a:br>
              <a:rPr lang="fr-FR" sz="1400" dirty="0" smtClean="0">
                <a:ea typeface="SimSun" charset="-122"/>
              </a:rPr>
            </a:br>
            <a:r>
              <a:rPr lang="fr-FR" sz="1400" dirty="0" smtClean="0">
                <a:ea typeface="SimSun" charset="-122"/>
              </a:rPr>
              <a:t>32-bit Sun JVM    </a:t>
            </a:r>
            <a:r>
              <a:rPr lang="fr-FR" sz="1400" dirty="0">
                <a:ea typeface="SimSun" charset="-122"/>
              </a:rPr>
              <a:t/>
            </a:r>
            <a:br>
              <a:rPr lang="fr-FR" sz="1400" dirty="0">
                <a:ea typeface="SimSun" charset="-122"/>
              </a:rPr>
            </a:br>
            <a:endParaRPr lang="fr-FR" sz="1400" dirty="0">
              <a:ea typeface="SimSun" charset="-122"/>
            </a:endParaRPr>
          </a:p>
        </p:txBody>
      </p:sp>
      <p:sp>
        <p:nvSpPr>
          <p:cNvPr id="26" name="Text Box 70"/>
          <p:cNvSpPr txBox="1">
            <a:spLocks noChangeArrowheads="1"/>
          </p:cNvSpPr>
          <p:nvPr/>
        </p:nvSpPr>
        <p:spPr bwMode="auto">
          <a:xfrm>
            <a:off x="4365625" y="2147888"/>
            <a:ext cx="1585913" cy="422275"/>
          </a:xfrm>
          <a:prstGeom prst="rect">
            <a:avLst/>
          </a:prstGeom>
          <a:solidFill>
            <a:srgbClr val="99CCFF"/>
          </a:solidFill>
          <a:ln w="9525">
            <a:solidFill>
              <a:schemeClr val="tx1"/>
            </a:solidFill>
            <a:miter lim="800000"/>
            <a:headEnd/>
            <a:tailEnd/>
          </a:ln>
        </p:spPr>
        <p:txBody>
          <a:bodyPr/>
          <a:lstStyle/>
          <a:p>
            <a:pPr>
              <a:lnSpc>
                <a:spcPct val="75000"/>
              </a:lnSpc>
              <a:spcBef>
                <a:spcPct val="30000"/>
              </a:spcBef>
              <a:buClr>
                <a:srgbClr val="000000"/>
              </a:buClr>
              <a:buSzPct val="100000"/>
              <a:buFont typeface="Arial" pitchFamily="34" charset="0"/>
              <a:buNone/>
            </a:pPr>
            <a:r>
              <a:rPr lang="en-US" sz="1400" dirty="0" err="1">
                <a:ea typeface="SimSun" charset="-122"/>
              </a:rPr>
              <a:t>Weblogic</a:t>
            </a:r>
            <a:r>
              <a:rPr lang="en-US" sz="1400" dirty="0" smtClean="0">
                <a:ea typeface="SimSun" charset="-122"/>
              </a:rPr>
              <a:t>10</a:t>
            </a:r>
            <a:br>
              <a:rPr lang="en-US" sz="1400" dirty="0" smtClean="0">
                <a:ea typeface="SimSun" charset="-122"/>
              </a:rPr>
            </a:br>
            <a:r>
              <a:rPr lang="en-US" sz="1400" dirty="0" smtClean="0">
                <a:ea typeface="SimSun" charset="-122"/>
              </a:rPr>
              <a:t>32</a:t>
            </a:r>
            <a:r>
              <a:rPr lang="en-US" sz="1400" dirty="0">
                <a:ea typeface="SimSun" charset="-122"/>
              </a:rPr>
              <a:t>-bit</a:t>
            </a:r>
            <a:br>
              <a:rPr lang="en-US" sz="1400" dirty="0">
                <a:ea typeface="SimSun" charset="-122"/>
              </a:rPr>
            </a:br>
            <a:endParaRPr lang="fr-FR" sz="1400" dirty="0">
              <a:ea typeface="SimSun" charset="-122"/>
            </a:endParaRPr>
          </a:p>
        </p:txBody>
      </p:sp>
      <p:sp>
        <p:nvSpPr>
          <p:cNvPr id="27" name="Rectangle 71"/>
          <p:cNvSpPr>
            <a:spLocks noChangeArrowheads="1"/>
          </p:cNvSpPr>
          <p:nvPr/>
        </p:nvSpPr>
        <p:spPr bwMode="auto">
          <a:xfrm>
            <a:off x="117476" y="2867025"/>
            <a:ext cx="8188324" cy="720725"/>
          </a:xfrm>
          <a:prstGeom prst="rect">
            <a:avLst/>
          </a:prstGeom>
          <a:solidFill>
            <a:srgbClr val="C0C0C0">
              <a:alpha val="50195"/>
            </a:srgbClr>
          </a:solidFill>
          <a:ln w="9525">
            <a:solidFill>
              <a:schemeClr val="tx1"/>
            </a:solidFill>
            <a:miter lim="800000"/>
            <a:headEnd/>
            <a:tailEnd/>
          </a:ln>
        </p:spPr>
        <p:txBody>
          <a:bodyPr wrap="none" anchor="ctr"/>
          <a:lstStyle/>
          <a:p>
            <a:pPr algn="ctr">
              <a:buClr>
                <a:srgbClr val="000000"/>
              </a:buClr>
              <a:buSzPct val="100000"/>
              <a:buFont typeface="Arial" pitchFamily="34" charset="0"/>
              <a:buNone/>
            </a:pPr>
            <a:endParaRPr lang="en-US" sz="1800" b="1">
              <a:solidFill>
                <a:srgbClr val="120C80"/>
              </a:solidFill>
              <a:ea typeface="SimSun" charset="-122"/>
            </a:endParaRPr>
          </a:p>
        </p:txBody>
      </p:sp>
      <p:sp>
        <p:nvSpPr>
          <p:cNvPr id="28" name="Text Box 73"/>
          <p:cNvSpPr txBox="1">
            <a:spLocks noChangeArrowheads="1"/>
          </p:cNvSpPr>
          <p:nvPr/>
        </p:nvSpPr>
        <p:spPr bwMode="auto">
          <a:xfrm>
            <a:off x="117475" y="3011488"/>
            <a:ext cx="1943100" cy="422275"/>
          </a:xfrm>
          <a:prstGeom prst="rect">
            <a:avLst/>
          </a:prstGeom>
          <a:solidFill>
            <a:srgbClr val="99CCFF"/>
          </a:solidFill>
          <a:ln w="9525">
            <a:solidFill>
              <a:schemeClr val="tx1"/>
            </a:solidFill>
            <a:miter lim="800000"/>
            <a:headEnd/>
            <a:tailEnd/>
          </a:ln>
        </p:spPr>
        <p:txBody>
          <a:bodyPr>
            <a:spAutoFit/>
          </a:bodyPr>
          <a:lstStyle/>
          <a:p>
            <a:pPr>
              <a:lnSpc>
                <a:spcPct val="75000"/>
              </a:lnSpc>
              <a:spcBef>
                <a:spcPct val="30000"/>
              </a:spcBef>
              <a:buClr>
                <a:srgbClr val="000000"/>
              </a:buClr>
              <a:buSzPct val="100000"/>
              <a:buFont typeface="Arial" pitchFamily="34" charset="0"/>
              <a:buNone/>
            </a:pPr>
            <a:r>
              <a:rPr lang="fr-FR" sz="1400" dirty="0">
                <a:ea typeface="SimSun" charset="-122"/>
              </a:rPr>
              <a:t>DB2 </a:t>
            </a:r>
            <a:r>
              <a:rPr lang="fr-FR" sz="1400" dirty="0" smtClean="0">
                <a:ea typeface="SimSun" charset="-122"/>
              </a:rPr>
              <a:t>V9.1</a:t>
            </a:r>
            <a:br>
              <a:rPr lang="fr-FR" sz="1400" dirty="0" smtClean="0">
                <a:ea typeface="SimSun" charset="-122"/>
              </a:rPr>
            </a:br>
            <a:r>
              <a:rPr lang="fr-FR" sz="1400" dirty="0">
                <a:ea typeface="SimSun" charset="-122"/>
              </a:rPr>
              <a:t>(Windows Server/AIX)</a:t>
            </a:r>
          </a:p>
        </p:txBody>
      </p:sp>
      <p:sp>
        <p:nvSpPr>
          <p:cNvPr id="29" name="Text Box 74"/>
          <p:cNvSpPr txBox="1">
            <a:spLocks noChangeArrowheads="1"/>
          </p:cNvSpPr>
          <p:nvPr/>
        </p:nvSpPr>
        <p:spPr bwMode="auto">
          <a:xfrm>
            <a:off x="2205038" y="3011488"/>
            <a:ext cx="1944687" cy="422275"/>
          </a:xfrm>
          <a:prstGeom prst="rect">
            <a:avLst/>
          </a:prstGeom>
          <a:solidFill>
            <a:srgbClr val="99CCFF"/>
          </a:solidFill>
          <a:ln w="9525">
            <a:solidFill>
              <a:schemeClr val="tx1"/>
            </a:solidFill>
            <a:miter lim="800000"/>
            <a:headEnd/>
            <a:tailEnd/>
          </a:ln>
        </p:spPr>
        <p:txBody>
          <a:bodyPr>
            <a:spAutoFit/>
          </a:bodyPr>
          <a:lstStyle/>
          <a:p>
            <a:pPr>
              <a:lnSpc>
                <a:spcPct val="75000"/>
              </a:lnSpc>
              <a:spcBef>
                <a:spcPct val="30000"/>
              </a:spcBef>
              <a:buClr>
                <a:srgbClr val="000000"/>
              </a:buClr>
              <a:buSzPct val="100000"/>
              <a:buFont typeface="Arial" pitchFamily="34" charset="0"/>
              <a:buNone/>
            </a:pPr>
            <a:r>
              <a:rPr lang="fr-FR" sz="1400" dirty="0">
                <a:ea typeface="SimSun" charset="-122"/>
              </a:rPr>
              <a:t>Oracle </a:t>
            </a:r>
            <a:r>
              <a:rPr lang="fr-FR" sz="1400" dirty="0" smtClean="0">
                <a:ea typeface="SimSun" charset="-122"/>
              </a:rPr>
              <a:t>10.2.0.3   </a:t>
            </a:r>
            <a:r>
              <a:rPr lang="fr-FR" sz="1400" dirty="0">
                <a:ea typeface="SimSun" charset="-122"/>
              </a:rPr>
              <a:t/>
            </a:r>
            <a:br>
              <a:rPr lang="fr-FR" sz="1400" dirty="0">
                <a:ea typeface="SimSun" charset="-122"/>
              </a:rPr>
            </a:br>
            <a:r>
              <a:rPr lang="fr-FR" sz="1400" dirty="0">
                <a:ea typeface="SimSun" charset="-122"/>
              </a:rPr>
              <a:t>(All </a:t>
            </a:r>
            <a:r>
              <a:rPr lang="fr-FR" sz="1400" dirty="0" err="1">
                <a:ea typeface="SimSun" charset="-122"/>
              </a:rPr>
              <a:t>Platforms</a:t>
            </a:r>
            <a:r>
              <a:rPr lang="fr-FR" sz="1400" dirty="0">
                <a:ea typeface="SimSun" charset="-122"/>
              </a:rPr>
              <a:t>)                                                                      </a:t>
            </a:r>
          </a:p>
        </p:txBody>
      </p:sp>
      <p:sp>
        <p:nvSpPr>
          <p:cNvPr id="30" name="Text Box 75"/>
          <p:cNvSpPr txBox="1">
            <a:spLocks noChangeArrowheads="1"/>
          </p:cNvSpPr>
          <p:nvPr/>
        </p:nvSpPr>
        <p:spPr bwMode="auto">
          <a:xfrm>
            <a:off x="4191000" y="3011488"/>
            <a:ext cx="1944688" cy="422275"/>
          </a:xfrm>
          <a:prstGeom prst="rect">
            <a:avLst/>
          </a:prstGeom>
          <a:solidFill>
            <a:srgbClr val="99CCFF"/>
          </a:solidFill>
          <a:ln w="9525">
            <a:solidFill>
              <a:schemeClr val="tx1"/>
            </a:solidFill>
            <a:miter lim="800000"/>
            <a:headEnd/>
            <a:tailEnd/>
          </a:ln>
        </p:spPr>
        <p:txBody>
          <a:bodyPr>
            <a:spAutoFit/>
          </a:bodyPr>
          <a:lstStyle/>
          <a:p>
            <a:pPr>
              <a:lnSpc>
                <a:spcPct val="75000"/>
              </a:lnSpc>
              <a:spcBef>
                <a:spcPct val="30000"/>
              </a:spcBef>
              <a:buClr>
                <a:srgbClr val="000000"/>
              </a:buClr>
              <a:buSzPct val="100000"/>
              <a:buFont typeface="Arial" pitchFamily="34" charset="0"/>
              <a:buNone/>
            </a:pPr>
            <a:r>
              <a:rPr lang="en-US" sz="1400">
                <a:ea typeface="SimSun" charset="-122"/>
              </a:rPr>
              <a:t>MySQL</a:t>
            </a:r>
            <a:br>
              <a:rPr lang="en-US" sz="1400">
                <a:ea typeface="SimSun" charset="-122"/>
              </a:rPr>
            </a:br>
            <a:r>
              <a:rPr lang="en-US" sz="1400">
                <a:ea typeface="SimSun" charset="-122"/>
              </a:rPr>
              <a:t>Enterprise (Linux)</a:t>
            </a:r>
            <a:endParaRPr lang="fr-FR" sz="1400">
              <a:ea typeface="SimSun" charset="-122"/>
            </a:endParaRPr>
          </a:p>
        </p:txBody>
      </p:sp>
      <p:sp>
        <p:nvSpPr>
          <p:cNvPr id="31" name="Text Box 75"/>
          <p:cNvSpPr txBox="1">
            <a:spLocks noChangeArrowheads="1"/>
          </p:cNvSpPr>
          <p:nvPr/>
        </p:nvSpPr>
        <p:spPr bwMode="auto">
          <a:xfrm>
            <a:off x="6237288" y="3206750"/>
            <a:ext cx="1944688" cy="381000"/>
          </a:xfrm>
          <a:prstGeom prst="rect">
            <a:avLst/>
          </a:prstGeom>
          <a:solidFill>
            <a:srgbClr val="99CCFF"/>
          </a:solidFill>
          <a:ln w="9525">
            <a:solidFill>
              <a:schemeClr val="tx1"/>
            </a:solidFill>
            <a:miter lim="800000"/>
            <a:headEnd/>
            <a:tailEnd/>
          </a:ln>
        </p:spPr>
        <p:txBody>
          <a:bodyPr/>
          <a:lstStyle/>
          <a:p>
            <a:pPr>
              <a:lnSpc>
                <a:spcPct val="75000"/>
              </a:lnSpc>
              <a:spcBef>
                <a:spcPct val="30000"/>
              </a:spcBef>
              <a:buClr>
                <a:srgbClr val="000000"/>
              </a:buClr>
              <a:buSzPct val="100000"/>
              <a:buFont typeface="Arial" pitchFamily="34" charset="0"/>
              <a:buNone/>
            </a:pPr>
            <a:r>
              <a:rPr lang="fr-FR" sz="1400" dirty="0">
                <a:ea typeface="SimSun" charset="-122"/>
              </a:rPr>
              <a:t>MS </a:t>
            </a:r>
            <a:r>
              <a:rPr lang="fr-FR" sz="1400" dirty="0" err="1" smtClean="0">
                <a:ea typeface="SimSun" charset="-122"/>
              </a:rPr>
              <a:t>SQLServer</a:t>
            </a:r>
            <a:r>
              <a:rPr lang="fr-FR" sz="1400" dirty="0">
                <a:ea typeface="SimSun" charset="-122"/>
              </a:rPr>
              <a:t>2005</a:t>
            </a:r>
          </a:p>
        </p:txBody>
      </p:sp>
      <p:sp>
        <p:nvSpPr>
          <p:cNvPr id="32" name="Rectangle 67"/>
          <p:cNvSpPr>
            <a:spLocks noChangeArrowheads="1"/>
          </p:cNvSpPr>
          <p:nvPr/>
        </p:nvSpPr>
        <p:spPr bwMode="auto">
          <a:xfrm>
            <a:off x="6624639" y="2003425"/>
            <a:ext cx="1557337" cy="366712"/>
          </a:xfrm>
          <a:prstGeom prst="rect">
            <a:avLst/>
          </a:prstGeom>
          <a:noFill/>
          <a:ln w="9525">
            <a:noFill/>
            <a:miter lim="800000"/>
            <a:headEnd/>
            <a:tailEnd/>
          </a:ln>
        </p:spPr>
        <p:txBody>
          <a:bodyPr wrap="square">
            <a:spAutoFit/>
          </a:bodyPr>
          <a:lstStyle/>
          <a:p>
            <a:pPr rtl="1">
              <a:buClr>
                <a:srgbClr val="000000"/>
              </a:buClr>
              <a:buSzPct val="100000"/>
              <a:buFont typeface="Arial" pitchFamily="34" charset="0"/>
              <a:buNone/>
            </a:pPr>
            <a:r>
              <a:rPr lang="en-GB" sz="1800" b="1" dirty="0" smtClean="0">
                <a:solidFill>
                  <a:srgbClr val="120C80"/>
                </a:solidFill>
                <a:ea typeface="SimSun" charset="-122"/>
              </a:rPr>
              <a:t>App </a:t>
            </a:r>
            <a:r>
              <a:rPr lang="en-GB" sz="1800" b="1" dirty="0">
                <a:solidFill>
                  <a:srgbClr val="120C80"/>
                </a:solidFill>
                <a:ea typeface="SimSun" charset="-122"/>
              </a:rPr>
              <a:t>Servers</a:t>
            </a:r>
            <a:endParaRPr lang="fr-FR" sz="1800" b="1" dirty="0">
              <a:solidFill>
                <a:srgbClr val="120C80"/>
              </a:solidFill>
              <a:ea typeface="SimSun" charset="-122"/>
            </a:endParaRPr>
          </a:p>
        </p:txBody>
      </p:sp>
      <p:sp>
        <p:nvSpPr>
          <p:cNvPr id="35" name="Accolade fermante 34"/>
          <p:cNvSpPr/>
          <p:nvPr/>
        </p:nvSpPr>
        <p:spPr bwMode="auto">
          <a:xfrm>
            <a:off x="8382000" y="3757612"/>
            <a:ext cx="304800" cy="3024187"/>
          </a:xfrm>
          <a:prstGeom prst="rightBrace">
            <a:avLst/>
          </a:prstGeom>
          <a:noFill/>
          <a:ln w="28440" cap="flat" cmpd="sng" algn="ctr">
            <a:solidFill>
              <a:srgbClr val="000000"/>
            </a:solidFill>
            <a:prstDash val="solid"/>
            <a:round/>
            <a:headEnd type="none" w="med" len="med"/>
            <a:tailEnd type="none" w="med" len="med"/>
          </a:ln>
          <a:effectLst/>
        </p:spPr>
      </p:sp>
      <p:sp>
        <p:nvSpPr>
          <p:cNvPr id="36" name="Accolade fermante 35"/>
          <p:cNvSpPr/>
          <p:nvPr/>
        </p:nvSpPr>
        <p:spPr bwMode="auto">
          <a:xfrm>
            <a:off x="8382000" y="563563"/>
            <a:ext cx="262372" cy="3024187"/>
          </a:xfrm>
          <a:prstGeom prst="rightBrace">
            <a:avLst/>
          </a:prstGeom>
          <a:noFill/>
          <a:ln w="28440"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Arial" pitchFamily="-111" charset="0"/>
              <a:buNone/>
              <a:tabLst/>
            </a:pPr>
            <a:endParaRPr kumimoji="0" lang="en-US" sz="1800" b="0" i="0" u="none" strike="noStrike" cap="none" normalizeH="0" baseline="0">
              <a:ln>
                <a:noFill/>
              </a:ln>
              <a:solidFill>
                <a:srgbClr val="000000"/>
              </a:solidFill>
              <a:effectLst/>
              <a:latin typeface="Arial" pitchFamily="-111" charset="0"/>
              <a:ea typeface="SimSun" pitchFamily="2" charset="-122"/>
              <a:cs typeface="SimSun" pitchFamily="2" charset="-122"/>
            </a:endParaRPr>
          </a:p>
        </p:txBody>
      </p:sp>
      <p:sp>
        <p:nvSpPr>
          <p:cNvPr id="37" name="ZoneTexte 36"/>
          <p:cNvSpPr txBox="1"/>
          <p:nvPr/>
        </p:nvSpPr>
        <p:spPr>
          <a:xfrm rot="5400000">
            <a:off x="7797702" y="1948319"/>
            <a:ext cx="2147531" cy="369332"/>
          </a:xfrm>
          <a:prstGeom prst="rect">
            <a:avLst/>
          </a:prstGeom>
          <a:noFill/>
        </p:spPr>
        <p:txBody>
          <a:bodyPr wrap="none" rtlCol="0">
            <a:spAutoFit/>
          </a:bodyPr>
          <a:lstStyle/>
          <a:p>
            <a:r>
              <a:rPr lang="en-US" dirty="0" err="1" smtClean="0"/>
              <a:t>xBOM</a:t>
            </a:r>
            <a:r>
              <a:rPr lang="en-US" dirty="0" smtClean="0"/>
              <a:t>/Governance</a:t>
            </a:r>
            <a:endParaRPr lang="en-US" dirty="0"/>
          </a:p>
        </p:txBody>
      </p:sp>
      <p:sp>
        <p:nvSpPr>
          <p:cNvPr id="38" name="ZoneTexte 37"/>
          <p:cNvSpPr txBox="1"/>
          <p:nvPr/>
        </p:nvSpPr>
        <p:spPr>
          <a:xfrm rot="5400000">
            <a:off x="8522617" y="5013426"/>
            <a:ext cx="697702" cy="369332"/>
          </a:xfrm>
          <a:prstGeom prst="rect">
            <a:avLst/>
          </a:prstGeom>
          <a:noFill/>
        </p:spPr>
        <p:txBody>
          <a:bodyPr wrap="none" rtlCol="0">
            <a:spAutoFit/>
          </a:bodyPr>
          <a:lstStyle/>
          <a:p>
            <a:r>
              <a:rPr lang="en-US" dirty="0" smtClean="0"/>
              <a:t>VPM</a:t>
            </a:r>
            <a:endParaRPr lang="en-US" dirty="0"/>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1" name="Rectangle 4"/>
          <p:cNvSpPr>
            <a:spLocks noGrp="1" noChangeArrowheads="1"/>
          </p:cNvSpPr>
          <p:nvPr>
            <p:ph type="title"/>
          </p:nvPr>
        </p:nvSpPr>
        <p:spPr/>
        <p:txBody>
          <a:bodyPr/>
          <a:lstStyle/>
          <a:p>
            <a:pPr eaLnBrk="1" hangingPunct="1"/>
            <a:r>
              <a:rPr lang="en-US" dirty="0">
                <a:ea typeface="MS PGothic" pitchFamily="34" charset="-128"/>
                <a:cs typeface="MS PGothic" pitchFamily="34" charset="-128"/>
              </a:rPr>
              <a:t>Server Installation</a:t>
            </a:r>
            <a:r>
              <a:rPr lang="en-US" sz="2200" dirty="0">
                <a:ea typeface="MS PGothic" pitchFamily="34" charset="-128"/>
                <a:cs typeface="MS PGothic" pitchFamily="34" charset="-128"/>
              </a:rPr>
              <a:t> – Main Steps</a:t>
            </a:r>
            <a:endParaRPr lang="fr-FR" sz="2200" dirty="0">
              <a:ea typeface="MS PGothic" pitchFamily="34" charset="-128"/>
              <a:cs typeface="MS PGothic" pitchFamily="34" charset="-128"/>
            </a:endParaRPr>
          </a:p>
        </p:txBody>
      </p:sp>
      <p:sp>
        <p:nvSpPr>
          <p:cNvPr id="68610" name="Rectangle 3"/>
          <p:cNvSpPr>
            <a:spLocks noGrp="1" noChangeArrowheads="1"/>
          </p:cNvSpPr>
          <p:nvPr>
            <p:ph idx="1"/>
          </p:nvPr>
        </p:nvSpPr>
        <p:spPr>
          <a:xfrm>
            <a:off x="701675" y="1062038"/>
            <a:ext cx="7607300" cy="5276850"/>
          </a:xfrm>
        </p:spPr>
        <p:txBody>
          <a:bodyPr/>
          <a:lstStyle/>
          <a:p>
            <a:pPr eaLnBrk="1" hangingPunct="1">
              <a:lnSpc>
                <a:spcPct val="80000"/>
              </a:lnSpc>
            </a:pPr>
            <a:r>
              <a:rPr lang="en-US" dirty="0"/>
              <a:t>Pre-requisite check</a:t>
            </a:r>
          </a:p>
          <a:p>
            <a:pPr eaLnBrk="1" hangingPunct="1">
              <a:lnSpc>
                <a:spcPct val="80000"/>
              </a:lnSpc>
            </a:pPr>
            <a:r>
              <a:rPr lang="en-US" dirty="0"/>
              <a:t>Relational Database Preparation</a:t>
            </a:r>
          </a:p>
          <a:p>
            <a:pPr lvl="1" eaLnBrk="1" hangingPunct="1">
              <a:lnSpc>
                <a:spcPct val="80000"/>
              </a:lnSpc>
            </a:pPr>
            <a:r>
              <a:rPr lang="en-US" dirty="0"/>
              <a:t>Creation oracle/db2 database </a:t>
            </a:r>
          </a:p>
          <a:p>
            <a:pPr eaLnBrk="1" hangingPunct="1">
              <a:lnSpc>
                <a:spcPct val="80000"/>
              </a:lnSpc>
            </a:pPr>
            <a:r>
              <a:rPr lang="en-US" dirty="0"/>
              <a:t>Application Server installation</a:t>
            </a:r>
          </a:p>
          <a:p>
            <a:pPr lvl="1" eaLnBrk="1" hangingPunct="1">
              <a:lnSpc>
                <a:spcPct val="80000"/>
              </a:lnSpc>
            </a:pPr>
            <a:r>
              <a:rPr lang="en-US" dirty="0"/>
              <a:t>Tomcat / </a:t>
            </a:r>
            <a:r>
              <a:rPr lang="en-US" dirty="0" err="1"/>
              <a:t>WebSphere</a:t>
            </a:r>
            <a:endParaRPr lang="en-US" dirty="0"/>
          </a:p>
          <a:p>
            <a:pPr eaLnBrk="1" hangingPunct="1">
              <a:lnSpc>
                <a:spcPct val="80000"/>
              </a:lnSpc>
            </a:pPr>
            <a:r>
              <a:rPr lang="en-US" dirty="0"/>
              <a:t>Installation of ENOVIA code applications</a:t>
            </a:r>
          </a:p>
          <a:p>
            <a:pPr lvl="1" eaLnBrk="1" hangingPunct="1">
              <a:lnSpc>
                <a:spcPct val="80000"/>
              </a:lnSpc>
            </a:pPr>
            <a:r>
              <a:rPr lang="en-US" dirty="0"/>
              <a:t>ENOVIA Studio Modeling Platform</a:t>
            </a:r>
          </a:p>
          <a:p>
            <a:pPr lvl="1" eaLnBrk="1" hangingPunct="1">
              <a:lnSpc>
                <a:spcPct val="80000"/>
              </a:lnSpc>
            </a:pPr>
            <a:r>
              <a:rPr lang="en-US" dirty="0"/>
              <a:t>Bootstrap file creation</a:t>
            </a:r>
          </a:p>
          <a:p>
            <a:pPr lvl="1" eaLnBrk="1" hangingPunct="1">
              <a:lnSpc>
                <a:spcPct val="80000"/>
              </a:lnSpc>
            </a:pPr>
            <a:r>
              <a:rPr lang="en-US" dirty="0"/>
              <a:t>ENOVIA Live Collaboration Server </a:t>
            </a:r>
          </a:p>
          <a:p>
            <a:pPr lvl="1" eaLnBrk="1" hangingPunct="1">
              <a:lnSpc>
                <a:spcPct val="80000"/>
              </a:lnSpc>
            </a:pPr>
            <a:r>
              <a:rPr lang="en-US" dirty="0"/>
              <a:t>ENOVIA Live Collaboration Platform Business Process Services </a:t>
            </a:r>
          </a:p>
          <a:p>
            <a:pPr lvl="1" eaLnBrk="1" hangingPunct="1">
              <a:lnSpc>
                <a:spcPct val="80000"/>
              </a:lnSpc>
            </a:pPr>
            <a:r>
              <a:rPr lang="en-US" dirty="0"/>
              <a:t>… Install additional Applications</a:t>
            </a:r>
          </a:p>
          <a:p>
            <a:pPr lvl="1" eaLnBrk="1" hangingPunct="1"/>
            <a:r>
              <a:rPr lang="en-US" dirty="0"/>
              <a:t>ENOVIA Live Collaboration Platform Server VPM </a:t>
            </a:r>
          </a:p>
          <a:p>
            <a:pPr eaLnBrk="1" hangingPunct="1">
              <a:lnSpc>
                <a:spcPct val="80000"/>
              </a:lnSpc>
            </a:pPr>
            <a:r>
              <a:rPr lang="en-US" dirty="0"/>
              <a:t>Compile the Java Program Objects (</a:t>
            </a:r>
            <a:r>
              <a:rPr lang="en-US" dirty="0" err="1"/>
              <a:t>JPOs</a:t>
            </a:r>
            <a:r>
              <a:rPr lang="en-US" dirty="0"/>
              <a:t>)</a:t>
            </a:r>
          </a:p>
          <a:p>
            <a:pPr eaLnBrk="1" hangingPunct="1">
              <a:lnSpc>
                <a:spcPct val="80000"/>
              </a:lnSpc>
            </a:pPr>
            <a:r>
              <a:rPr lang="en-US" dirty="0"/>
              <a:t>Build the ear/war file</a:t>
            </a:r>
          </a:p>
          <a:p>
            <a:pPr eaLnBrk="1" hangingPunct="1">
              <a:lnSpc>
                <a:spcPct val="80000"/>
              </a:lnSpc>
            </a:pPr>
            <a:r>
              <a:rPr lang="en-US" dirty="0"/>
              <a:t>Deploy ear/war on the Application Server</a:t>
            </a:r>
          </a:p>
          <a:p>
            <a:pPr eaLnBrk="1" hangingPunct="1">
              <a:lnSpc>
                <a:spcPct val="80000"/>
              </a:lnSpc>
              <a:buFontTx/>
              <a:buNone/>
            </a:pPr>
            <a:endParaRPr lang="en-US" dirty="0"/>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9"/>
          <p:cNvSpPr>
            <a:spLocks noGrp="1" noChangeArrowheads="1"/>
          </p:cNvSpPr>
          <p:nvPr>
            <p:ph type="title"/>
          </p:nvPr>
        </p:nvSpPr>
        <p:spPr/>
        <p:txBody>
          <a:bodyPr/>
          <a:lstStyle/>
          <a:p>
            <a:pPr eaLnBrk="1" hangingPunct="1"/>
            <a:r>
              <a:rPr lang="en-US" dirty="0"/>
              <a:t>V6 Basic Installation - Presentation</a:t>
            </a:r>
            <a:endParaRPr lang="fr-FR" dirty="0"/>
          </a:p>
        </p:txBody>
      </p:sp>
      <p:sp>
        <p:nvSpPr>
          <p:cNvPr id="36" name="Rounded Rectangle 35"/>
          <p:cNvSpPr/>
          <p:nvPr/>
        </p:nvSpPr>
        <p:spPr bwMode="auto">
          <a:xfrm>
            <a:off x="1682750" y="806450"/>
            <a:ext cx="7200900" cy="3956050"/>
          </a:xfrm>
          <a:prstGeom prst="roundRect">
            <a:avLst>
              <a:gd name="adj" fmla="val 4040"/>
            </a:avLst>
          </a:prstGeom>
          <a:noFill/>
          <a:ln w="25400" cap="flat" cmpd="dbl" algn="ctr">
            <a:solidFill>
              <a:schemeClr val="accent6">
                <a:lumMod val="60000"/>
                <a:lumOff val="40000"/>
              </a:schemeClr>
            </a:solidFill>
            <a:prstDash val="solid"/>
            <a:round/>
            <a:headEnd type="none" w="med" len="med"/>
            <a:tailEnd type="arrow" w="med" len="med"/>
          </a:ln>
          <a:effectLst/>
        </p:spPr>
        <p:txBody>
          <a:bodyPr lIns="90000" tIns="46800" rIns="36000" bIns="46800">
            <a:prstTxWarp prst="textNoShape">
              <a:avLst/>
            </a:prstTxWarp>
          </a:bodyPr>
          <a:lstStyle/>
          <a:p>
            <a:endParaRPr lang="en-US"/>
          </a:p>
        </p:txBody>
      </p:sp>
      <p:sp>
        <p:nvSpPr>
          <p:cNvPr id="37" name="Rounded Rectangle 36"/>
          <p:cNvSpPr/>
          <p:nvPr/>
        </p:nvSpPr>
        <p:spPr bwMode="auto">
          <a:xfrm>
            <a:off x="3569224" y="984249"/>
            <a:ext cx="889000" cy="2311403"/>
          </a:xfrm>
          <a:prstGeom prst="roundRect">
            <a:avLst/>
          </a:prstGeom>
          <a:solidFill>
            <a:schemeClr val="accent6">
              <a:lumMod val="20000"/>
              <a:lumOff val="80000"/>
            </a:schemeClr>
          </a:solidFill>
          <a:ln w="25400" cap="flat" cmpd="sng" algn="ctr">
            <a:solidFill>
              <a:schemeClr val="accent6">
                <a:lumMod val="60000"/>
                <a:lumOff val="40000"/>
              </a:schemeClr>
            </a:solidFill>
            <a:prstDash val="solid"/>
            <a:round/>
            <a:headEnd type="none" w="med" len="med"/>
            <a:tailEnd type="arrow" w="med" len="med"/>
          </a:ln>
          <a:effectLst/>
        </p:spPr>
        <p:txBody>
          <a:bodyPr vert="vert270" lIns="90000" tIns="46800" rIns="36000" bIns="46800"/>
          <a:lstStyle/>
          <a:p>
            <a:pPr algn="ctr">
              <a:defRPr/>
            </a:pPr>
            <a:r>
              <a:rPr lang="en-US" sz="1600" dirty="0">
                <a:latin typeface="Arial" pitchFamily="34" charset="0"/>
                <a:ea typeface="+mn-ea"/>
                <a:cs typeface="Arial" pitchFamily="34" charset="0"/>
              </a:rPr>
              <a:t>ENOVIA Studio Modeling Platform</a:t>
            </a:r>
            <a:endParaRPr lang="en-US" sz="1600" dirty="0">
              <a:latin typeface="Arial" charset="0"/>
              <a:ea typeface="+mn-ea"/>
              <a:cs typeface="Arial" pitchFamily="34" charset="0"/>
            </a:endParaRPr>
          </a:p>
        </p:txBody>
      </p:sp>
      <p:sp>
        <p:nvSpPr>
          <p:cNvPr id="42" name="Rounded Rectangle 41"/>
          <p:cNvSpPr/>
          <p:nvPr/>
        </p:nvSpPr>
        <p:spPr bwMode="auto">
          <a:xfrm>
            <a:off x="4610624" y="984250"/>
            <a:ext cx="889000" cy="2311402"/>
          </a:xfrm>
          <a:prstGeom prst="roundRect">
            <a:avLst/>
          </a:prstGeom>
          <a:solidFill>
            <a:schemeClr val="accent6">
              <a:lumMod val="20000"/>
              <a:lumOff val="80000"/>
            </a:schemeClr>
          </a:solidFill>
          <a:ln w="25400" cap="flat" cmpd="sng" algn="ctr">
            <a:solidFill>
              <a:schemeClr val="accent6">
                <a:lumMod val="60000"/>
                <a:lumOff val="40000"/>
              </a:schemeClr>
            </a:solidFill>
            <a:prstDash val="solid"/>
            <a:round/>
            <a:headEnd type="none" w="med" len="med"/>
            <a:tailEnd type="arrow" w="med" len="med"/>
          </a:ln>
          <a:effectLst/>
        </p:spPr>
        <p:txBody>
          <a:bodyPr vert="vert270" lIns="90000" tIns="46800" rIns="36000" bIns="46800"/>
          <a:lstStyle/>
          <a:p>
            <a:pPr algn="ctr">
              <a:defRPr/>
            </a:pPr>
            <a:r>
              <a:rPr lang="en-US" sz="1600" dirty="0">
                <a:latin typeface="Arial" pitchFamily="34" charset="0"/>
                <a:ea typeface="+mn-ea"/>
                <a:cs typeface="Arial" pitchFamily="34" charset="0"/>
              </a:rPr>
              <a:t>ENOVIA Live Collaboration Server</a:t>
            </a:r>
          </a:p>
        </p:txBody>
      </p:sp>
      <p:sp>
        <p:nvSpPr>
          <p:cNvPr id="43" name="Rounded Rectangle 42"/>
          <p:cNvSpPr/>
          <p:nvPr/>
        </p:nvSpPr>
        <p:spPr bwMode="auto">
          <a:xfrm>
            <a:off x="5638800" y="984250"/>
            <a:ext cx="1333500" cy="2311402"/>
          </a:xfrm>
          <a:prstGeom prst="roundRect">
            <a:avLst/>
          </a:prstGeom>
          <a:solidFill>
            <a:schemeClr val="accent6">
              <a:lumMod val="20000"/>
              <a:lumOff val="80000"/>
            </a:schemeClr>
          </a:solidFill>
          <a:ln w="25400" cap="flat" cmpd="sng" algn="ctr">
            <a:solidFill>
              <a:schemeClr val="accent6">
                <a:lumMod val="60000"/>
                <a:lumOff val="40000"/>
              </a:schemeClr>
            </a:solidFill>
            <a:prstDash val="solid"/>
            <a:round/>
            <a:headEnd type="none" w="med" len="med"/>
            <a:tailEnd type="arrow" w="med" len="med"/>
          </a:ln>
          <a:effectLst/>
        </p:spPr>
        <p:txBody>
          <a:bodyPr vert="vert270" lIns="90000" tIns="46800" rIns="36000" bIns="46800"/>
          <a:lstStyle/>
          <a:p>
            <a:pPr algn="ctr">
              <a:defRPr/>
            </a:pPr>
            <a:r>
              <a:rPr lang="en-US" sz="1600" dirty="0">
                <a:latin typeface="Arial" pitchFamily="34" charset="0"/>
                <a:ea typeface="+mn-ea"/>
                <a:cs typeface="Arial" pitchFamily="34" charset="0"/>
              </a:rPr>
              <a:t>ENOVIA Live Collaboration Business Process Services</a:t>
            </a:r>
          </a:p>
        </p:txBody>
      </p:sp>
      <p:sp>
        <p:nvSpPr>
          <p:cNvPr id="44" name="Rounded Rectangle 43"/>
          <p:cNvSpPr/>
          <p:nvPr/>
        </p:nvSpPr>
        <p:spPr bwMode="auto">
          <a:xfrm>
            <a:off x="7105650" y="984250"/>
            <a:ext cx="1244600" cy="2311402"/>
          </a:xfrm>
          <a:prstGeom prst="roundRect">
            <a:avLst/>
          </a:prstGeom>
          <a:solidFill>
            <a:schemeClr val="accent6">
              <a:lumMod val="20000"/>
              <a:lumOff val="80000"/>
            </a:schemeClr>
          </a:solidFill>
          <a:ln w="25400" cap="flat" cmpd="sng" algn="ctr">
            <a:solidFill>
              <a:schemeClr val="accent6">
                <a:lumMod val="60000"/>
                <a:lumOff val="40000"/>
              </a:schemeClr>
            </a:solidFill>
            <a:prstDash val="solid"/>
            <a:round/>
            <a:headEnd type="none" w="med" len="med"/>
            <a:tailEnd type="arrow" w="med" len="med"/>
          </a:ln>
          <a:effectLst/>
        </p:spPr>
        <p:txBody>
          <a:bodyPr vert="vert270" lIns="90000" tIns="46800" rIns="36000" bIns="46800"/>
          <a:lstStyle/>
          <a:p>
            <a:pPr algn="ctr">
              <a:defRPr/>
            </a:pPr>
            <a:r>
              <a:rPr lang="en-US" sz="1600" dirty="0">
                <a:latin typeface="Arial" pitchFamily="34" charset="0"/>
                <a:ea typeface="+mn-ea"/>
                <a:cs typeface="Arial" pitchFamily="34" charset="0"/>
              </a:rPr>
              <a:t>ENOVIA Live Collaboration Platform Server VPM</a:t>
            </a:r>
          </a:p>
        </p:txBody>
      </p:sp>
      <p:sp>
        <p:nvSpPr>
          <p:cNvPr id="3080" name="Rounded Rectangle 45"/>
          <p:cNvSpPr>
            <a:spLocks noChangeArrowheads="1"/>
          </p:cNvSpPr>
          <p:nvPr/>
        </p:nvSpPr>
        <p:spPr bwMode="auto">
          <a:xfrm>
            <a:off x="3016250" y="3784600"/>
            <a:ext cx="5734050" cy="844550"/>
          </a:xfrm>
          <a:prstGeom prst="roundRect">
            <a:avLst>
              <a:gd name="adj" fmla="val 16667"/>
            </a:avLst>
          </a:prstGeom>
          <a:solidFill>
            <a:srgbClr val="FFE7E7"/>
          </a:solidFill>
          <a:ln w="25400">
            <a:solidFill>
              <a:srgbClr val="FFCCCC"/>
            </a:solidFill>
            <a:round/>
            <a:headEnd/>
            <a:tailEnd type="arrow" w="med" len="med"/>
          </a:ln>
        </p:spPr>
        <p:txBody>
          <a:bodyPr lIns="90000" tIns="46800" rIns="36000" bIns="46800" anchor="ctr">
            <a:prstTxWarp prst="textNoShape">
              <a:avLst/>
            </a:prstTxWarp>
          </a:bodyPr>
          <a:lstStyle/>
          <a:p>
            <a:pPr algn="ctr"/>
            <a:r>
              <a:rPr lang="en-US" sz="1600"/>
              <a:t>Application Server Code</a:t>
            </a:r>
          </a:p>
        </p:txBody>
      </p:sp>
      <p:sp>
        <p:nvSpPr>
          <p:cNvPr id="47" name="Rounded Rectangle 46"/>
          <p:cNvSpPr/>
          <p:nvPr/>
        </p:nvSpPr>
        <p:spPr bwMode="auto">
          <a:xfrm>
            <a:off x="3446463" y="3117850"/>
            <a:ext cx="5019675" cy="844550"/>
          </a:xfrm>
          <a:prstGeom prst="roundRect">
            <a:avLst>
              <a:gd name="adj" fmla="val 15397"/>
            </a:avLst>
          </a:prstGeom>
          <a:gradFill>
            <a:gsLst>
              <a:gs pos="0">
                <a:schemeClr val="accent6">
                  <a:lumMod val="20000"/>
                  <a:lumOff val="80000"/>
                  <a:alpha val="42000"/>
                </a:schemeClr>
              </a:gs>
              <a:gs pos="39999">
                <a:srgbClr val="85C2FF"/>
              </a:gs>
              <a:gs pos="70000">
                <a:srgbClr val="C4D6EB"/>
              </a:gs>
              <a:gs pos="100000">
                <a:srgbClr val="FFEBFA"/>
              </a:gs>
            </a:gsLst>
            <a:lin ang="5400000" scaled="0"/>
          </a:gradFill>
          <a:ln w="25400" cap="flat" cmpd="sng" algn="ctr">
            <a:solidFill>
              <a:schemeClr val="accent6">
                <a:lumMod val="60000"/>
                <a:lumOff val="40000"/>
              </a:schemeClr>
            </a:solidFill>
            <a:prstDash val="solid"/>
            <a:round/>
            <a:headEnd type="none" w="med" len="med"/>
            <a:tailEnd type="arrow" w="med" len="med"/>
          </a:ln>
          <a:effectLst/>
        </p:spPr>
        <p:txBody>
          <a:bodyPr lIns="90000" tIns="46800" rIns="36000" bIns="46800" anchor="ctr">
            <a:prstTxWarp prst="textNoShape">
              <a:avLst/>
            </a:prstTxWarp>
          </a:bodyPr>
          <a:lstStyle/>
          <a:p>
            <a:pPr algn="ctr"/>
            <a:r>
              <a:rPr lang="en-US" sz="1600">
                <a:solidFill>
                  <a:srgbClr val="222268"/>
                </a:solidFill>
              </a:rPr>
              <a:t>Web Application Package (ear/war)</a:t>
            </a:r>
          </a:p>
        </p:txBody>
      </p:sp>
      <p:pic>
        <p:nvPicPr>
          <p:cNvPr id="3082" name="Picture 77" descr="PC_xml_Web_Service"/>
          <p:cNvPicPr>
            <a:picLocks noChangeAspect="1" noChangeArrowheads="1"/>
          </p:cNvPicPr>
          <p:nvPr/>
        </p:nvPicPr>
        <p:blipFill>
          <a:blip r:embed="rId3">
            <a:clrChange>
              <a:clrFrom>
                <a:srgbClr val="143697"/>
              </a:clrFrom>
              <a:clrTo>
                <a:srgbClr val="143697">
                  <a:alpha val="0"/>
                </a:srgbClr>
              </a:clrTo>
            </a:clrChange>
          </a:blip>
          <a:srcRect/>
          <a:stretch>
            <a:fillRect/>
          </a:stretch>
        </p:blipFill>
        <p:spPr bwMode="auto">
          <a:xfrm>
            <a:off x="4883150" y="5211763"/>
            <a:ext cx="889000" cy="885825"/>
          </a:xfrm>
          <a:prstGeom prst="rect">
            <a:avLst/>
          </a:prstGeom>
          <a:noFill/>
          <a:ln w="9525">
            <a:noFill/>
            <a:miter lim="800000"/>
            <a:headEnd/>
            <a:tailEnd/>
          </a:ln>
        </p:spPr>
      </p:pic>
      <p:pic>
        <p:nvPicPr>
          <p:cNvPr id="3083" name="Picture 77" descr="PC_xml_Web_Service"/>
          <p:cNvPicPr>
            <a:picLocks noChangeAspect="1" noChangeArrowheads="1"/>
          </p:cNvPicPr>
          <p:nvPr/>
        </p:nvPicPr>
        <p:blipFill>
          <a:blip r:embed="rId3">
            <a:clrChange>
              <a:clrFrom>
                <a:srgbClr val="143697"/>
              </a:clrFrom>
              <a:clrTo>
                <a:srgbClr val="143697">
                  <a:alpha val="0"/>
                </a:srgbClr>
              </a:clrTo>
            </a:clrChange>
          </a:blip>
          <a:srcRect/>
          <a:stretch>
            <a:fillRect/>
          </a:stretch>
        </p:blipFill>
        <p:spPr bwMode="auto">
          <a:xfrm>
            <a:off x="5372100" y="5438775"/>
            <a:ext cx="889000" cy="885825"/>
          </a:xfrm>
          <a:prstGeom prst="rect">
            <a:avLst/>
          </a:prstGeom>
          <a:noFill/>
          <a:ln w="9525">
            <a:noFill/>
            <a:miter lim="800000"/>
            <a:headEnd/>
            <a:tailEnd/>
          </a:ln>
        </p:spPr>
      </p:pic>
      <p:sp>
        <p:nvSpPr>
          <p:cNvPr id="68" name="AutoShape 2"/>
          <p:cNvSpPr>
            <a:spLocks noChangeArrowheads="1"/>
          </p:cNvSpPr>
          <p:nvPr/>
        </p:nvSpPr>
        <p:spPr bwMode="auto">
          <a:xfrm>
            <a:off x="2082800" y="1133475"/>
            <a:ext cx="1111250" cy="1984375"/>
          </a:xfrm>
          <a:prstGeom prst="can">
            <a:avLst>
              <a:gd name="adj" fmla="val 29508"/>
            </a:avLst>
          </a:prstGeom>
          <a:gradFill rotWithShape="1">
            <a:gsLst>
              <a:gs pos="0">
                <a:schemeClr val="accent2"/>
              </a:gs>
              <a:gs pos="100000">
                <a:schemeClr val="accent2">
                  <a:gamma/>
                  <a:shade val="46275"/>
                  <a:invGamma/>
                </a:schemeClr>
              </a:gs>
            </a:gsLst>
            <a:lin ang="5400000" scaled="1"/>
          </a:gradFill>
          <a:ln w="12700">
            <a:solidFill>
              <a:schemeClr val="tx1"/>
            </a:solidFill>
            <a:round/>
            <a:headEnd/>
            <a:tailEnd/>
          </a:ln>
          <a:effectLst/>
        </p:spPr>
        <p:txBody>
          <a:bodyPr vert="vert270" wrap="none" rIns="36576" anchor="ctr"/>
          <a:lstStyle/>
          <a:p>
            <a:pPr algn="ctr">
              <a:defRPr/>
            </a:pPr>
            <a:r>
              <a:rPr lang="en-US" sz="1600" b="1" dirty="0">
                <a:solidFill>
                  <a:schemeClr val="bg1"/>
                </a:solidFill>
                <a:effectLst>
                  <a:outerShdw blurRad="38100" dist="38100" dir="2700000" algn="tl">
                    <a:srgbClr val="000000"/>
                  </a:outerShdw>
                </a:effectLst>
                <a:latin typeface="Arial" charset="0"/>
                <a:ea typeface="+mn-ea"/>
                <a:cs typeface="Arial" charset="0"/>
              </a:rPr>
              <a:t>Database Code</a:t>
            </a:r>
          </a:p>
        </p:txBody>
      </p:sp>
      <p:pic>
        <p:nvPicPr>
          <p:cNvPr id="3085" name="Picture 4" descr="server"/>
          <p:cNvPicPr>
            <a:picLocks noChangeAspect="1" noChangeArrowheads="1"/>
          </p:cNvPicPr>
          <p:nvPr/>
        </p:nvPicPr>
        <p:blipFill>
          <a:blip r:embed="rId4">
            <a:clrChange>
              <a:clrFrom>
                <a:srgbClr val="143697"/>
              </a:clrFrom>
              <a:clrTo>
                <a:srgbClr val="143697">
                  <a:alpha val="0"/>
                </a:srgbClr>
              </a:clrTo>
            </a:clrChange>
          </a:blip>
          <a:srcRect/>
          <a:stretch>
            <a:fillRect/>
          </a:stretch>
        </p:blipFill>
        <p:spPr bwMode="auto">
          <a:xfrm>
            <a:off x="1042988" y="1562100"/>
            <a:ext cx="1039812" cy="1149350"/>
          </a:xfrm>
          <a:prstGeom prst="rect">
            <a:avLst/>
          </a:prstGeom>
          <a:noFill/>
          <a:ln w="9525">
            <a:noFill/>
            <a:miter lim="800000"/>
            <a:headEnd/>
            <a:tailEnd/>
          </a:ln>
        </p:spPr>
      </p:pic>
      <p:sp>
        <p:nvSpPr>
          <p:cNvPr id="73" name="Rounded Rectangle 72"/>
          <p:cNvSpPr/>
          <p:nvPr/>
        </p:nvSpPr>
        <p:spPr bwMode="auto">
          <a:xfrm>
            <a:off x="6337300" y="5284788"/>
            <a:ext cx="1612900" cy="1433512"/>
          </a:xfrm>
          <a:prstGeom prst="roundRect">
            <a:avLst>
              <a:gd name="adj" fmla="val 8982"/>
            </a:avLst>
          </a:prstGeom>
          <a:solidFill>
            <a:schemeClr val="accent6">
              <a:lumMod val="20000"/>
              <a:lumOff val="80000"/>
            </a:schemeClr>
          </a:solidFill>
          <a:ln w="25400" cap="flat" cmpd="dbl" algn="ctr">
            <a:solidFill>
              <a:schemeClr val="accent6">
                <a:lumMod val="60000"/>
                <a:lumOff val="40000"/>
              </a:schemeClr>
            </a:solidFill>
            <a:prstDash val="solid"/>
            <a:round/>
            <a:headEnd type="none" w="med" len="med"/>
            <a:tailEnd type="arrow" w="med" len="med"/>
          </a:ln>
          <a:effectLst/>
        </p:spPr>
        <p:txBody>
          <a:bodyPr lIns="90000" tIns="46800" rIns="36000" bIns="46800" anchor="b">
            <a:prstTxWarp prst="textNoShape">
              <a:avLst/>
            </a:prstTxWarp>
          </a:bodyPr>
          <a:lstStyle/>
          <a:p>
            <a:pPr marL="271463" lvl="1"/>
            <a:r>
              <a:rPr lang="en-US" sz="1200"/>
              <a:t>CATIA V6</a:t>
            </a:r>
          </a:p>
          <a:p>
            <a:pPr marL="271463" lvl="1"/>
            <a:r>
              <a:rPr lang="en-US" sz="1200"/>
              <a:t>3Dlive</a:t>
            </a:r>
          </a:p>
          <a:p>
            <a:pPr marL="271463" lvl="1"/>
            <a:r>
              <a:rPr lang="en-US" sz="1200"/>
              <a:t>Delmia V6</a:t>
            </a:r>
          </a:p>
          <a:p>
            <a:pPr marL="271463" lvl="1"/>
            <a:r>
              <a:rPr lang="en-US" sz="1200"/>
              <a:t>Simulia V6</a:t>
            </a:r>
          </a:p>
        </p:txBody>
      </p:sp>
      <p:pic>
        <p:nvPicPr>
          <p:cNvPr id="3087" name="Picture 77" descr="PC_xml_Web_Service"/>
          <p:cNvPicPr>
            <a:picLocks noChangeAspect="1" noChangeArrowheads="1"/>
          </p:cNvPicPr>
          <p:nvPr/>
        </p:nvPicPr>
        <p:blipFill>
          <a:blip r:embed="rId3">
            <a:clrChange>
              <a:clrFrom>
                <a:srgbClr val="143697"/>
              </a:clrFrom>
              <a:clrTo>
                <a:srgbClr val="143697">
                  <a:alpha val="0"/>
                </a:srgbClr>
              </a:clrTo>
            </a:clrChange>
          </a:blip>
          <a:srcRect/>
          <a:stretch>
            <a:fillRect/>
          </a:stretch>
        </p:blipFill>
        <p:spPr bwMode="auto">
          <a:xfrm>
            <a:off x="5861050" y="5654675"/>
            <a:ext cx="889000" cy="885825"/>
          </a:xfrm>
          <a:prstGeom prst="rect">
            <a:avLst/>
          </a:prstGeom>
          <a:noFill/>
          <a:ln w="9525">
            <a:noFill/>
            <a:miter lim="800000"/>
            <a:headEnd/>
            <a:tailEnd/>
          </a:ln>
        </p:spPr>
      </p:pic>
      <p:sp>
        <p:nvSpPr>
          <p:cNvPr id="75" name="Rounded Rectangle 74"/>
          <p:cNvSpPr/>
          <p:nvPr/>
        </p:nvSpPr>
        <p:spPr bwMode="auto">
          <a:xfrm>
            <a:off x="1682750" y="4895850"/>
            <a:ext cx="2927350" cy="1822450"/>
          </a:xfrm>
          <a:prstGeom prst="roundRect">
            <a:avLst>
              <a:gd name="adj" fmla="val 6467"/>
            </a:avLst>
          </a:prstGeom>
          <a:noFill/>
          <a:ln w="25400" cap="flat" cmpd="dbl" algn="ctr">
            <a:solidFill>
              <a:schemeClr val="accent6">
                <a:lumMod val="60000"/>
                <a:lumOff val="40000"/>
              </a:schemeClr>
            </a:solidFill>
            <a:prstDash val="solid"/>
            <a:round/>
            <a:headEnd type="none" w="med" len="med"/>
            <a:tailEnd type="arrow" w="med" len="med"/>
          </a:ln>
          <a:effectLst/>
        </p:spPr>
        <p:txBody>
          <a:bodyPr lIns="90000" tIns="46800" rIns="36000" bIns="46800">
            <a:prstTxWarp prst="textNoShape">
              <a:avLst/>
            </a:prstTxWarp>
          </a:bodyPr>
          <a:lstStyle/>
          <a:p>
            <a:endParaRPr lang="en-US"/>
          </a:p>
        </p:txBody>
      </p:sp>
      <p:pic>
        <p:nvPicPr>
          <p:cNvPr id="3089" name="Picture 4" descr="server"/>
          <p:cNvPicPr>
            <a:picLocks noChangeAspect="1" noChangeArrowheads="1"/>
          </p:cNvPicPr>
          <p:nvPr/>
        </p:nvPicPr>
        <p:blipFill>
          <a:blip r:embed="rId4">
            <a:clrChange>
              <a:clrFrom>
                <a:srgbClr val="143697"/>
              </a:clrFrom>
              <a:clrTo>
                <a:srgbClr val="143697">
                  <a:alpha val="0"/>
                </a:srgbClr>
              </a:clrTo>
            </a:clrChange>
          </a:blip>
          <a:srcRect/>
          <a:stretch>
            <a:fillRect/>
          </a:stretch>
        </p:blipFill>
        <p:spPr bwMode="auto">
          <a:xfrm>
            <a:off x="1042988" y="5346700"/>
            <a:ext cx="1039812" cy="1149350"/>
          </a:xfrm>
          <a:prstGeom prst="rect">
            <a:avLst/>
          </a:prstGeom>
          <a:noFill/>
          <a:ln w="9525">
            <a:noFill/>
            <a:miter lim="800000"/>
            <a:headEnd/>
            <a:tailEnd/>
          </a:ln>
        </p:spPr>
      </p:pic>
      <p:sp>
        <p:nvSpPr>
          <p:cNvPr id="3090" name="Rounded Rectangle 75"/>
          <p:cNvSpPr>
            <a:spLocks noChangeArrowheads="1"/>
          </p:cNvSpPr>
          <p:nvPr/>
        </p:nvSpPr>
        <p:spPr bwMode="auto">
          <a:xfrm>
            <a:off x="2000250" y="6183313"/>
            <a:ext cx="2527300" cy="482600"/>
          </a:xfrm>
          <a:prstGeom prst="roundRect">
            <a:avLst>
              <a:gd name="adj" fmla="val 16667"/>
            </a:avLst>
          </a:prstGeom>
          <a:solidFill>
            <a:srgbClr val="FFE7E7"/>
          </a:solidFill>
          <a:ln w="25400">
            <a:solidFill>
              <a:srgbClr val="FFCCCC"/>
            </a:solidFill>
            <a:round/>
            <a:headEnd/>
            <a:tailEnd type="arrow" w="med" len="med"/>
          </a:ln>
        </p:spPr>
        <p:txBody>
          <a:bodyPr lIns="90000" tIns="46800" rIns="36000" bIns="46800" anchor="ctr">
            <a:prstTxWarp prst="textNoShape">
              <a:avLst/>
            </a:prstTxWarp>
          </a:bodyPr>
          <a:lstStyle/>
          <a:p>
            <a:pPr algn="ctr"/>
            <a:r>
              <a:rPr lang="en-US" sz="1600"/>
              <a:t>Application Server Code</a:t>
            </a:r>
          </a:p>
        </p:txBody>
      </p:sp>
      <p:sp>
        <p:nvSpPr>
          <p:cNvPr id="77" name="Rounded Rectangle 76"/>
          <p:cNvSpPr/>
          <p:nvPr/>
        </p:nvSpPr>
        <p:spPr bwMode="auto">
          <a:xfrm rot="5400000">
            <a:off x="2960158" y="4520143"/>
            <a:ext cx="615950" cy="2074333"/>
          </a:xfrm>
          <a:prstGeom prst="roundRect">
            <a:avLst/>
          </a:prstGeom>
          <a:solidFill>
            <a:schemeClr val="accent6">
              <a:lumMod val="20000"/>
              <a:lumOff val="80000"/>
            </a:schemeClr>
          </a:solidFill>
          <a:ln w="25400" cap="flat" cmpd="sng" algn="ctr">
            <a:solidFill>
              <a:schemeClr val="accent6">
                <a:lumMod val="60000"/>
                <a:lumOff val="40000"/>
              </a:schemeClr>
            </a:solidFill>
            <a:prstDash val="solid"/>
            <a:round/>
            <a:headEnd type="none" w="med" len="med"/>
            <a:tailEnd type="arrow" w="med" len="med"/>
          </a:ln>
          <a:effectLst/>
        </p:spPr>
        <p:txBody>
          <a:bodyPr vert="vert270" lIns="90000" tIns="46800" rIns="36000" bIns="46800" anchor="ctr"/>
          <a:lstStyle/>
          <a:p>
            <a:pPr algn="ctr">
              <a:defRPr/>
            </a:pPr>
            <a:r>
              <a:rPr lang="en-US" sz="1600" dirty="0">
                <a:latin typeface="Arial" pitchFamily="34" charset="0"/>
                <a:ea typeface="+mn-ea"/>
                <a:cs typeface="Arial" pitchFamily="34" charset="0"/>
              </a:rPr>
              <a:t>ENOVIA Live Collaboration Server</a:t>
            </a:r>
          </a:p>
        </p:txBody>
      </p:sp>
      <p:sp>
        <p:nvSpPr>
          <p:cNvPr id="78" name="TextBox 77"/>
          <p:cNvSpPr txBox="1"/>
          <p:nvPr/>
        </p:nvSpPr>
        <p:spPr>
          <a:xfrm>
            <a:off x="1646238" y="4895850"/>
            <a:ext cx="3679825" cy="323850"/>
          </a:xfrm>
          <a:prstGeom prst="rect">
            <a:avLst/>
          </a:prstGeom>
          <a:noFill/>
        </p:spPr>
        <p:txBody>
          <a:bodyPr>
            <a:prstTxWarp prst="textNoShape">
              <a:avLst/>
            </a:prstTxWarp>
            <a:spAutoFit/>
          </a:bodyPr>
          <a:lstStyle/>
          <a:p>
            <a:r>
              <a:rPr lang="en-US" sz="1500" b="1">
                <a:solidFill>
                  <a:srgbClr val="222268"/>
                </a:solidFill>
              </a:rPr>
              <a:t>File Collaboration Server Code</a:t>
            </a:r>
          </a:p>
        </p:txBody>
      </p:sp>
      <p:sp>
        <p:nvSpPr>
          <p:cNvPr id="80" name="TextBox 79"/>
          <p:cNvSpPr txBox="1"/>
          <p:nvPr/>
        </p:nvSpPr>
        <p:spPr>
          <a:xfrm>
            <a:off x="1682750" y="800100"/>
            <a:ext cx="1644650" cy="333375"/>
          </a:xfrm>
          <a:prstGeom prst="rect">
            <a:avLst/>
          </a:prstGeom>
          <a:noFill/>
        </p:spPr>
        <p:txBody>
          <a:bodyPr>
            <a:prstTxWarp prst="textNoShape">
              <a:avLst/>
            </a:prstTxWarp>
            <a:spAutoFit/>
          </a:bodyPr>
          <a:lstStyle/>
          <a:p>
            <a:r>
              <a:rPr lang="en-US" sz="1500" b="1">
                <a:solidFill>
                  <a:srgbClr val="222268"/>
                </a:solidFill>
              </a:rPr>
              <a:t>Server Code</a:t>
            </a:r>
          </a:p>
        </p:txBody>
      </p:sp>
      <p:sp>
        <p:nvSpPr>
          <p:cNvPr id="81" name="TextBox 80"/>
          <p:cNvSpPr txBox="1"/>
          <p:nvPr/>
        </p:nvSpPr>
        <p:spPr>
          <a:xfrm>
            <a:off x="6305550" y="5295900"/>
            <a:ext cx="1511300" cy="323850"/>
          </a:xfrm>
          <a:prstGeom prst="rect">
            <a:avLst/>
          </a:prstGeom>
          <a:noFill/>
        </p:spPr>
        <p:txBody>
          <a:bodyPr>
            <a:prstTxWarp prst="textNoShape">
              <a:avLst/>
            </a:prstTxWarp>
            <a:spAutoFit/>
          </a:bodyPr>
          <a:lstStyle/>
          <a:p>
            <a:r>
              <a:rPr lang="en-US" sz="1500" b="1">
                <a:solidFill>
                  <a:srgbClr val="222268"/>
                </a:solidFill>
              </a:rPr>
              <a:t>Client Code</a:t>
            </a:r>
          </a:p>
        </p:txBody>
      </p:sp>
      <p:sp>
        <p:nvSpPr>
          <p:cNvPr id="82" name="Rounded Rectangle 81"/>
          <p:cNvSpPr/>
          <p:nvPr/>
        </p:nvSpPr>
        <p:spPr bwMode="auto">
          <a:xfrm>
            <a:off x="2363788" y="5797550"/>
            <a:ext cx="1778000" cy="484188"/>
          </a:xfrm>
          <a:prstGeom prst="roundRect">
            <a:avLst>
              <a:gd name="adj" fmla="val 15397"/>
            </a:avLst>
          </a:prstGeom>
          <a:gradFill>
            <a:gsLst>
              <a:gs pos="0">
                <a:schemeClr val="accent6">
                  <a:lumMod val="20000"/>
                  <a:lumOff val="80000"/>
                  <a:alpha val="42000"/>
                </a:schemeClr>
              </a:gs>
              <a:gs pos="39999">
                <a:srgbClr val="85C2FF"/>
              </a:gs>
              <a:gs pos="70000">
                <a:srgbClr val="C4D6EB"/>
              </a:gs>
              <a:gs pos="100000">
                <a:srgbClr val="FFEBFA"/>
              </a:gs>
            </a:gsLst>
            <a:lin ang="5400000" scaled="0"/>
          </a:gradFill>
          <a:ln w="25400" cap="flat" cmpd="sng" algn="ctr">
            <a:solidFill>
              <a:schemeClr val="accent6">
                <a:lumMod val="60000"/>
                <a:lumOff val="40000"/>
              </a:schemeClr>
            </a:solidFill>
            <a:prstDash val="solid"/>
            <a:round/>
            <a:headEnd type="none" w="med" len="med"/>
            <a:tailEnd type="arrow" w="med" len="med"/>
          </a:ln>
          <a:effectLst/>
        </p:spPr>
        <p:txBody>
          <a:bodyPr lIns="90000" tIns="46800" rIns="36000" bIns="46800" anchor="ctr">
            <a:prstTxWarp prst="textNoShape">
              <a:avLst/>
            </a:prstTxWarp>
          </a:bodyPr>
          <a:lstStyle/>
          <a:p>
            <a:pPr algn="ctr"/>
            <a:r>
              <a:rPr lang="en-US" sz="1600">
                <a:solidFill>
                  <a:srgbClr val="222268"/>
                </a:solidFill>
              </a:rPr>
              <a:t>ear/war</a:t>
            </a:r>
          </a:p>
        </p:txBody>
      </p:sp>
    </p:spTree>
  </p:cSld>
  <p:clrMapOvr>
    <a:masterClrMapping/>
  </p:clrMapOv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ext Box 13"/>
          <p:cNvSpPr txBox="1">
            <a:spLocks noChangeArrowheads="1"/>
          </p:cNvSpPr>
          <p:nvPr/>
        </p:nvSpPr>
        <p:spPr bwMode="auto">
          <a:xfrm>
            <a:off x="3016250" y="1179513"/>
            <a:ext cx="1501775" cy="941387"/>
          </a:xfrm>
          <a:prstGeom prst="rect">
            <a:avLst/>
          </a:prstGeom>
          <a:noFill/>
          <a:ln w="9525">
            <a:noFill/>
            <a:miter lim="800000"/>
            <a:headEnd/>
            <a:tailEnd/>
          </a:ln>
        </p:spPr>
        <p:txBody>
          <a:bodyPr lIns="90000" tIns="46800" rIns="36000" bIns="46800">
            <a:prstTxWarp prst="textNoShape">
              <a:avLst/>
            </a:prstTxWarp>
            <a:spAutoFit/>
          </a:bodyPr>
          <a:lstStyle/>
          <a:p>
            <a:pPr>
              <a:buFont typeface="Wingdings" pitchFamily="-65" charset="2"/>
              <a:buNone/>
            </a:pPr>
            <a:r>
              <a:rPr lang="en-US" sz="1000"/>
              <a:t>Codes Installation :</a:t>
            </a:r>
          </a:p>
          <a:p>
            <a:pPr marL="85725" lvl="1">
              <a:buFont typeface="Arial" pitchFamily="-65" charset="0"/>
              <a:buChar char="•"/>
            </a:pPr>
            <a:r>
              <a:rPr lang="en-US" sz="1000"/>
              <a:t>Database</a:t>
            </a:r>
          </a:p>
          <a:p>
            <a:pPr marL="85725" lvl="1">
              <a:buFont typeface="Arial" pitchFamily="-65" charset="0"/>
              <a:buChar char="•"/>
            </a:pPr>
            <a:r>
              <a:rPr lang="en-US" sz="1000"/>
              <a:t>Centrals</a:t>
            </a:r>
          </a:p>
          <a:p>
            <a:pPr marL="85725" lvl="1">
              <a:buFont typeface="Arial" pitchFamily="-65" charset="0"/>
              <a:buChar char="•"/>
            </a:pPr>
            <a:r>
              <a:rPr lang="en-US" sz="1000"/>
              <a:t>Application server</a:t>
            </a:r>
          </a:p>
        </p:txBody>
      </p:sp>
      <p:sp>
        <p:nvSpPr>
          <p:cNvPr id="4099" name="Rectangle 29"/>
          <p:cNvSpPr>
            <a:spLocks noGrp="1" noChangeArrowheads="1"/>
          </p:cNvSpPr>
          <p:nvPr>
            <p:ph type="title"/>
          </p:nvPr>
        </p:nvSpPr>
        <p:spPr/>
        <p:txBody>
          <a:bodyPr/>
          <a:lstStyle/>
          <a:p>
            <a:pPr eaLnBrk="1" hangingPunct="1"/>
            <a:r>
              <a:rPr lang="en-US"/>
              <a:t>V6 Installation &amp; Deployment – Main Steps</a:t>
            </a:r>
            <a:endParaRPr lang="fr-FR"/>
          </a:p>
        </p:txBody>
      </p:sp>
      <p:sp>
        <p:nvSpPr>
          <p:cNvPr id="53" name="TextBox 52"/>
          <p:cNvSpPr txBox="1"/>
          <p:nvPr/>
        </p:nvSpPr>
        <p:spPr>
          <a:xfrm>
            <a:off x="1106488" y="722313"/>
            <a:ext cx="1698625" cy="339725"/>
          </a:xfrm>
          <a:prstGeom prst="rect">
            <a:avLst/>
          </a:prstGeom>
          <a:noFill/>
        </p:spPr>
        <p:txBody>
          <a:bodyPr>
            <a:prstTxWarp prst="textNoShape">
              <a:avLst/>
            </a:prstTxWarp>
            <a:spAutoFit/>
          </a:bodyPr>
          <a:lstStyle/>
          <a:p>
            <a:pPr algn="ctr"/>
            <a:r>
              <a:rPr lang="en-US" sz="1600" b="1">
                <a:solidFill>
                  <a:srgbClr val="222268"/>
                </a:solidFill>
              </a:rPr>
              <a:t>Server Code</a:t>
            </a:r>
          </a:p>
        </p:txBody>
      </p:sp>
      <p:grpSp>
        <p:nvGrpSpPr>
          <p:cNvPr id="2" name="Group 163"/>
          <p:cNvGrpSpPr>
            <a:grpSpLocks/>
          </p:cNvGrpSpPr>
          <p:nvPr/>
        </p:nvGrpSpPr>
        <p:grpSpPr bwMode="auto">
          <a:xfrm>
            <a:off x="139701" y="1179513"/>
            <a:ext cx="2933700" cy="1189037"/>
            <a:chOff x="83715" y="1180124"/>
            <a:chExt cx="2934277" cy="1188039"/>
          </a:xfrm>
        </p:grpSpPr>
        <p:sp>
          <p:nvSpPr>
            <p:cNvPr id="49" name="Rounded Rectangle 48"/>
            <p:cNvSpPr/>
            <p:nvPr/>
          </p:nvSpPr>
          <p:spPr bwMode="auto">
            <a:xfrm>
              <a:off x="452087" y="1180124"/>
              <a:ext cx="2565905" cy="1188039"/>
            </a:xfrm>
            <a:prstGeom prst="roundRect">
              <a:avLst>
                <a:gd name="adj" fmla="val 4040"/>
              </a:avLst>
            </a:prstGeom>
            <a:noFill/>
            <a:ln w="25400" cap="flat" cmpd="dbl" algn="ctr">
              <a:solidFill>
                <a:schemeClr val="accent6">
                  <a:lumMod val="60000"/>
                  <a:lumOff val="40000"/>
                </a:schemeClr>
              </a:solidFill>
              <a:prstDash val="solid"/>
              <a:round/>
              <a:headEnd type="none" w="med" len="med"/>
              <a:tailEnd type="arrow" w="med" len="med"/>
            </a:ln>
            <a:effectLst/>
          </p:spPr>
          <p:txBody>
            <a:bodyPr lIns="90000" tIns="46800" rIns="36000" bIns="46800">
              <a:prstTxWarp prst="textNoShape">
                <a:avLst/>
              </a:prstTxWarp>
            </a:bodyPr>
            <a:lstStyle/>
            <a:p>
              <a:endParaRPr lang="en-US"/>
            </a:p>
          </p:txBody>
        </p:sp>
        <p:sp>
          <p:nvSpPr>
            <p:cNvPr id="50" name="Rounded Rectangle 49"/>
            <p:cNvSpPr/>
            <p:nvPr/>
          </p:nvSpPr>
          <p:spPr bwMode="auto">
            <a:xfrm>
              <a:off x="1176130" y="1253088"/>
              <a:ext cx="369960" cy="577365"/>
            </a:xfrm>
            <a:prstGeom prst="roundRect">
              <a:avLst/>
            </a:prstGeom>
            <a:solidFill>
              <a:schemeClr val="accent6">
                <a:lumMod val="20000"/>
                <a:lumOff val="80000"/>
              </a:schemeClr>
            </a:solidFill>
            <a:ln w="25400" cap="flat" cmpd="sng" algn="ctr">
              <a:solidFill>
                <a:schemeClr val="accent6">
                  <a:lumMod val="60000"/>
                  <a:lumOff val="40000"/>
                </a:schemeClr>
              </a:solidFill>
              <a:prstDash val="solid"/>
              <a:round/>
              <a:headEnd type="none" w="med" len="med"/>
              <a:tailEnd type="arrow" w="med" len="med"/>
            </a:ln>
            <a:effectLst/>
          </p:spPr>
          <p:txBody>
            <a:bodyPr lIns="90000" tIns="46800" rIns="36000" bIns="46800">
              <a:prstTxWarp prst="textNoShape">
                <a:avLst/>
              </a:prstTxWarp>
            </a:bodyPr>
            <a:lstStyle/>
            <a:p>
              <a:pPr algn="ctr"/>
              <a:endParaRPr lang="en-US" sz="1600"/>
            </a:p>
          </p:txBody>
        </p:sp>
        <p:sp>
          <p:nvSpPr>
            <p:cNvPr id="51" name="AutoShape 2"/>
            <p:cNvSpPr>
              <a:spLocks noChangeArrowheads="1"/>
            </p:cNvSpPr>
            <p:nvPr/>
          </p:nvSpPr>
          <p:spPr bwMode="auto">
            <a:xfrm>
              <a:off x="572761" y="1253088"/>
              <a:ext cx="433472" cy="597985"/>
            </a:xfrm>
            <a:prstGeom prst="can">
              <a:avLst>
                <a:gd name="adj" fmla="val 29508"/>
              </a:avLst>
            </a:prstGeom>
            <a:gradFill rotWithShape="1">
              <a:gsLst>
                <a:gs pos="0">
                  <a:schemeClr val="accent2"/>
                </a:gs>
                <a:gs pos="100000">
                  <a:schemeClr val="accent2">
                    <a:gamma/>
                    <a:shade val="46275"/>
                    <a:invGamma/>
                  </a:schemeClr>
                </a:gs>
              </a:gsLst>
              <a:lin ang="5400000" scaled="1"/>
            </a:gradFill>
            <a:ln w="12700">
              <a:solidFill>
                <a:schemeClr val="tx1"/>
              </a:solidFill>
              <a:round/>
              <a:headEnd/>
              <a:tailEnd/>
            </a:ln>
            <a:effectLst/>
          </p:spPr>
          <p:txBody>
            <a:bodyPr wrap="none" rIns="36576" anchor="ctr">
              <a:prstTxWarp prst="textNoShape">
                <a:avLst/>
              </a:prstTxWarp>
            </a:bodyPr>
            <a:lstStyle/>
            <a:p>
              <a:pPr algn="ctr"/>
              <a:endParaRPr lang="en-US" sz="1600" b="1">
                <a:solidFill>
                  <a:schemeClr val="bg1"/>
                </a:solidFill>
                <a:effectLst>
                  <a:outerShdw blurRad="38100" dist="38100" dir="2700000" algn="tl">
                    <a:srgbClr val="000000"/>
                  </a:outerShdw>
                </a:effectLst>
              </a:endParaRPr>
            </a:p>
          </p:txBody>
        </p:sp>
        <p:pic>
          <p:nvPicPr>
            <p:cNvPr id="4171" name="Picture 4" descr="server"/>
            <p:cNvPicPr>
              <a:picLocks noChangeAspect="1" noChangeArrowheads="1"/>
            </p:cNvPicPr>
            <p:nvPr/>
          </p:nvPicPr>
          <p:blipFill>
            <a:blip r:embed="rId3">
              <a:clrChange>
                <a:clrFrom>
                  <a:srgbClr val="143697"/>
                </a:clrFrom>
                <a:clrTo>
                  <a:srgbClr val="143697">
                    <a:alpha val="0"/>
                  </a:srgbClr>
                </a:clrTo>
              </a:clrChange>
            </a:blip>
            <a:srcRect/>
            <a:stretch>
              <a:fillRect/>
            </a:stretch>
          </p:blipFill>
          <p:spPr bwMode="auto">
            <a:xfrm>
              <a:off x="83715" y="1341041"/>
              <a:ext cx="558593" cy="617814"/>
            </a:xfrm>
            <a:prstGeom prst="rect">
              <a:avLst/>
            </a:prstGeom>
            <a:noFill/>
            <a:ln w="9525">
              <a:noFill/>
              <a:miter lim="800000"/>
              <a:headEnd/>
              <a:tailEnd/>
            </a:ln>
          </p:spPr>
        </p:pic>
        <p:sp>
          <p:nvSpPr>
            <p:cNvPr id="54" name="Rounded Rectangle 53"/>
            <p:cNvSpPr/>
            <p:nvPr/>
          </p:nvSpPr>
          <p:spPr bwMode="auto">
            <a:xfrm>
              <a:off x="1593724" y="1256260"/>
              <a:ext cx="369961" cy="577365"/>
            </a:xfrm>
            <a:prstGeom prst="roundRect">
              <a:avLst/>
            </a:prstGeom>
            <a:solidFill>
              <a:schemeClr val="accent6">
                <a:lumMod val="20000"/>
                <a:lumOff val="80000"/>
              </a:schemeClr>
            </a:solidFill>
            <a:ln w="25400" cap="flat" cmpd="sng" algn="ctr">
              <a:solidFill>
                <a:schemeClr val="accent6">
                  <a:lumMod val="60000"/>
                  <a:lumOff val="40000"/>
                </a:schemeClr>
              </a:solidFill>
              <a:prstDash val="solid"/>
              <a:round/>
              <a:headEnd type="none" w="med" len="med"/>
              <a:tailEnd type="arrow" w="med" len="med"/>
            </a:ln>
            <a:effectLst/>
          </p:spPr>
          <p:txBody>
            <a:bodyPr lIns="90000" tIns="46800" rIns="36000" bIns="46800">
              <a:prstTxWarp prst="textNoShape">
                <a:avLst/>
              </a:prstTxWarp>
            </a:bodyPr>
            <a:lstStyle/>
            <a:p>
              <a:pPr algn="ctr"/>
              <a:endParaRPr lang="en-US" sz="1600"/>
            </a:p>
          </p:txBody>
        </p:sp>
        <p:sp>
          <p:nvSpPr>
            <p:cNvPr id="55" name="Rounded Rectangle 54"/>
            <p:cNvSpPr/>
            <p:nvPr/>
          </p:nvSpPr>
          <p:spPr bwMode="auto">
            <a:xfrm>
              <a:off x="2016082" y="1254673"/>
              <a:ext cx="368372" cy="577365"/>
            </a:xfrm>
            <a:prstGeom prst="roundRect">
              <a:avLst/>
            </a:prstGeom>
            <a:solidFill>
              <a:schemeClr val="accent6">
                <a:lumMod val="20000"/>
                <a:lumOff val="80000"/>
              </a:schemeClr>
            </a:solidFill>
            <a:ln w="25400" cap="flat" cmpd="sng" algn="ctr">
              <a:solidFill>
                <a:schemeClr val="accent6">
                  <a:lumMod val="60000"/>
                  <a:lumOff val="40000"/>
                </a:schemeClr>
              </a:solidFill>
              <a:prstDash val="solid"/>
              <a:round/>
              <a:headEnd type="none" w="med" len="med"/>
              <a:tailEnd type="arrow" w="med" len="med"/>
            </a:ln>
            <a:effectLst/>
          </p:spPr>
          <p:txBody>
            <a:bodyPr lIns="90000" tIns="46800" rIns="36000" bIns="46800">
              <a:prstTxWarp prst="textNoShape">
                <a:avLst/>
              </a:prstTxWarp>
            </a:bodyPr>
            <a:lstStyle/>
            <a:p>
              <a:pPr algn="ctr"/>
              <a:endParaRPr lang="en-US" sz="1600"/>
            </a:p>
          </p:txBody>
        </p:sp>
        <p:sp>
          <p:nvSpPr>
            <p:cNvPr id="56" name="Rounded Rectangle 55"/>
            <p:cNvSpPr/>
            <p:nvPr/>
          </p:nvSpPr>
          <p:spPr bwMode="auto">
            <a:xfrm>
              <a:off x="2432089" y="1256260"/>
              <a:ext cx="369961" cy="577365"/>
            </a:xfrm>
            <a:prstGeom prst="roundRect">
              <a:avLst/>
            </a:prstGeom>
            <a:solidFill>
              <a:schemeClr val="accent6">
                <a:lumMod val="20000"/>
                <a:lumOff val="80000"/>
              </a:schemeClr>
            </a:solidFill>
            <a:ln w="25400" cap="flat" cmpd="sng" algn="ctr">
              <a:solidFill>
                <a:schemeClr val="accent6">
                  <a:lumMod val="60000"/>
                  <a:lumOff val="40000"/>
                </a:schemeClr>
              </a:solidFill>
              <a:prstDash val="solid"/>
              <a:round/>
              <a:headEnd type="none" w="med" len="med"/>
              <a:tailEnd type="arrow" w="med" len="med"/>
            </a:ln>
            <a:effectLst/>
          </p:spPr>
          <p:txBody>
            <a:bodyPr lIns="90000" tIns="46800" rIns="36000" bIns="46800">
              <a:prstTxWarp prst="textNoShape">
                <a:avLst/>
              </a:prstTxWarp>
            </a:bodyPr>
            <a:lstStyle/>
            <a:p>
              <a:pPr algn="ctr"/>
              <a:endParaRPr lang="en-US" sz="1600"/>
            </a:p>
          </p:txBody>
        </p:sp>
        <p:sp>
          <p:nvSpPr>
            <p:cNvPr id="4175" name="Rounded Rectangle 40"/>
            <p:cNvSpPr>
              <a:spLocks noChangeArrowheads="1"/>
            </p:cNvSpPr>
            <p:nvPr/>
          </p:nvSpPr>
          <p:spPr bwMode="auto">
            <a:xfrm>
              <a:off x="1006119" y="2041138"/>
              <a:ext cx="1947229" cy="261937"/>
            </a:xfrm>
            <a:prstGeom prst="roundRect">
              <a:avLst>
                <a:gd name="adj" fmla="val 16667"/>
              </a:avLst>
            </a:prstGeom>
            <a:solidFill>
              <a:srgbClr val="FFE7E7"/>
            </a:solidFill>
            <a:ln w="25400">
              <a:solidFill>
                <a:srgbClr val="FFCCCC"/>
              </a:solidFill>
              <a:round/>
              <a:headEnd/>
              <a:tailEnd type="arrow" w="med" len="med"/>
            </a:ln>
          </p:spPr>
          <p:txBody>
            <a:bodyPr lIns="90000" tIns="46800" rIns="36000" bIns="46800" anchor="ctr">
              <a:prstTxWarp prst="textNoShape">
                <a:avLst/>
              </a:prstTxWarp>
            </a:bodyPr>
            <a:lstStyle/>
            <a:p>
              <a:pPr algn="ctr"/>
              <a:endParaRPr lang="en-US" sz="1000" b="1"/>
            </a:p>
          </p:txBody>
        </p:sp>
      </p:grpSp>
      <p:sp>
        <p:nvSpPr>
          <p:cNvPr id="71" name="Rounded Rectangle 70"/>
          <p:cNvSpPr/>
          <p:nvPr/>
        </p:nvSpPr>
        <p:spPr bwMode="auto">
          <a:xfrm>
            <a:off x="452438" y="2597150"/>
            <a:ext cx="2566987" cy="1193800"/>
          </a:xfrm>
          <a:prstGeom prst="roundRect">
            <a:avLst>
              <a:gd name="adj" fmla="val 4040"/>
            </a:avLst>
          </a:prstGeom>
          <a:noFill/>
          <a:ln w="25400" cap="flat" cmpd="dbl" algn="ctr">
            <a:solidFill>
              <a:schemeClr val="accent6">
                <a:lumMod val="60000"/>
                <a:lumOff val="40000"/>
              </a:schemeClr>
            </a:solidFill>
            <a:prstDash val="solid"/>
            <a:round/>
            <a:headEnd type="none" w="med" len="med"/>
            <a:tailEnd type="arrow" w="med" len="med"/>
          </a:ln>
          <a:effectLst/>
        </p:spPr>
        <p:txBody>
          <a:bodyPr lIns="90000" tIns="46800" rIns="36000" bIns="46800">
            <a:prstTxWarp prst="textNoShape">
              <a:avLst/>
            </a:prstTxWarp>
          </a:bodyPr>
          <a:lstStyle/>
          <a:p>
            <a:endParaRPr lang="en-US"/>
          </a:p>
        </p:txBody>
      </p:sp>
      <p:sp>
        <p:nvSpPr>
          <p:cNvPr id="72" name="Rounded Rectangle 71"/>
          <p:cNvSpPr/>
          <p:nvPr/>
        </p:nvSpPr>
        <p:spPr bwMode="auto">
          <a:xfrm>
            <a:off x="1177925" y="2676525"/>
            <a:ext cx="369888" cy="577850"/>
          </a:xfrm>
          <a:prstGeom prst="roundRect">
            <a:avLst/>
          </a:prstGeom>
          <a:solidFill>
            <a:schemeClr val="accent6">
              <a:lumMod val="20000"/>
              <a:lumOff val="80000"/>
            </a:schemeClr>
          </a:solidFill>
          <a:ln w="25400" cap="flat" cmpd="sng" algn="ctr">
            <a:solidFill>
              <a:schemeClr val="accent6">
                <a:lumMod val="60000"/>
                <a:lumOff val="40000"/>
              </a:schemeClr>
            </a:solidFill>
            <a:prstDash val="solid"/>
            <a:round/>
            <a:headEnd type="none" w="med" len="med"/>
            <a:tailEnd type="arrow" w="med" len="med"/>
          </a:ln>
          <a:effectLst/>
        </p:spPr>
        <p:txBody>
          <a:bodyPr lIns="90000" tIns="46800" rIns="36000" bIns="46800">
            <a:prstTxWarp prst="textNoShape">
              <a:avLst/>
            </a:prstTxWarp>
          </a:bodyPr>
          <a:lstStyle/>
          <a:p>
            <a:pPr algn="ctr"/>
            <a:endParaRPr lang="en-US" sz="1600"/>
          </a:p>
        </p:txBody>
      </p:sp>
      <p:sp>
        <p:nvSpPr>
          <p:cNvPr id="73" name="AutoShape 2"/>
          <p:cNvSpPr>
            <a:spLocks noChangeArrowheads="1"/>
          </p:cNvSpPr>
          <p:nvPr/>
        </p:nvSpPr>
        <p:spPr bwMode="auto">
          <a:xfrm>
            <a:off x="573088" y="2676525"/>
            <a:ext cx="433387" cy="598488"/>
          </a:xfrm>
          <a:prstGeom prst="can">
            <a:avLst>
              <a:gd name="adj" fmla="val 29508"/>
            </a:avLst>
          </a:prstGeom>
          <a:gradFill rotWithShape="1">
            <a:gsLst>
              <a:gs pos="0">
                <a:schemeClr val="accent2"/>
              </a:gs>
              <a:gs pos="100000">
                <a:schemeClr val="accent2">
                  <a:gamma/>
                  <a:shade val="46275"/>
                  <a:invGamma/>
                </a:schemeClr>
              </a:gs>
            </a:gsLst>
            <a:lin ang="5400000" scaled="1"/>
          </a:gradFill>
          <a:ln w="12700">
            <a:solidFill>
              <a:schemeClr val="tx1"/>
            </a:solidFill>
            <a:round/>
            <a:headEnd/>
            <a:tailEnd/>
          </a:ln>
          <a:effectLst/>
        </p:spPr>
        <p:txBody>
          <a:bodyPr wrap="none" rIns="36576" anchor="ctr">
            <a:prstTxWarp prst="textNoShape">
              <a:avLst/>
            </a:prstTxWarp>
          </a:bodyPr>
          <a:lstStyle/>
          <a:p>
            <a:pPr algn="ctr"/>
            <a:endParaRPr lang="en-US" sz="1600" b="1">
              <a:solidFill>
                <a:schemeClr val="bg1"/>
              </a:solidFill>
              <a:effectLst>
                <a:outerShdw blurRad="38100" dist="38100" dir="2700000" algn="tl">
                  <a:srgbClr val="000000"/>
                </a:outerShdw>
              </a:effectLst>
            </a:endParaRPr>
          </a:p>
        </p:txBody>
      </p:sp>
      <p:pic>
        <p:nvPicPr>
          <p:cNvPr id="4105" name="Picture 4" descr="server"/>
          <p:cNvPicPr>
            <a:picLocks noChangeAspect="1" noChangeArrowheads="1"/>
          </p:cNvPicPr>
          <p:nvPr/>
        </p:nvPicPr>
        <p:blipFill>
          <a:blip r:embed="rId3">
            <a:clrChange>
              <a:clrFrom>
                <a:srgbClr val="143697"/>
              </a:clrFrom>
              <a:clrTo>
                <a:srgbClr val="143697">
                  <a:alpha val="0"/>
                </a:srgbClr>
              </a:clrTo>
            </a:clrChange>
          </a:blip>
          <a:srcRect/>
          <a:stretch>
            <a:fillRect/>
          </a:stretch>
        </p:blipFill>
        <p:spPr bwMode="auto">
          <a:xfrm>
            <a:off x="139701" y="2763838"/>
            <a:ext cx="558800" cy="619125"/>
          </a:xfrm>
          <a:prstGeom prst="rect">
            <a:avLst/>
          </a:prstGeom>
          <a:noFill/>
          <a:ln w="9525">
            <a:noFill/>
            <a:miter lim="800000"/>
            <a:headEnd/>
            <a:tailEnd/>
          </a:ln>
        </p:spPr>
      </p:pic>
      <p:sp>
        <p:nvSpPr>
          <p:cNvPr id="76" name="Rounded Rectangle 75"/>
          <p:cNvSpPr/>
          <p:nvPr/>
        </p:nvSpPr>
        <p:spPr bwMode="auto">
          <a:xfrm>
            <a:off x="1595438" y="2679700"/>
            <a:ext cx="369887" cy="577850"/>
          </a:xfrm>
          <a:prstGeom prst="roundRect">
            <a:avLst/>
          </a:prstGeom>
          <a:solidFill>
            <a:schemeClr val="accent6">
              <a:lumMod val="20000"/>
              <a:lumOff val="80000"/>
            </a:schemeClr>
          </a:solidFill>
          <a:ln w="25400" cap="flat" cmpd="sng" algn="ctr">
            <a:solidFill>
              <a:schemeClr val="accent6">
                <a:lumMod val="60000"/>
                <a:lumOff val="40000"/>
              </a:schemeClr>
            </a:solidFill>
            <a:prstDash val="solid"/>
            <a:round/>
            <a:headEnd type="none" w="med" len="med"/>
            <a:tailEnd type="arrow" w="med" len="med"/>
          </a:ln>
          <a:effectLst/>
        </p:spPr>
        <p:txBody>
          <a:bodyPr lIns="90000" tIns="46800" rIns="36000" bIns="46800">
            <a:prstTxWarp prst="textNoShape">
              <a:avLst/>
            </a:prstTxWarp>
          </a:bodyPr>
          <a:lstStyle/>
          <a:p>
            <a:pPr algn="ctr"/>
            <a:endParaRPr lang="en-US" sz="1600"/>
          </a:p>
        </p:txBody>
      </p:sp>
      <p:sp>
        <p:nvSpPr>
          <p:cNvPr id="77" name="Rounded Rectangle 76"/>
          <p:cNvSpPr/>
          <p:nvPr/>
        </p:nvSpPr>
        <p:spPr bwMode="auto">
          <a:xfrm>
            <a:off x="2016125" y="2678113"/>
            <a:ext cx="369888" cy="577850"/>
          </a:xfrm>
          <a:prstGeom prst="roundRect">
            <a:avLst/>
          </a:prstGeom>
          <a:solidFill>
            <a:schemeClr val="accent6">
              <a:lumMod val="20000"/>
              <a:lumOff val="80000"/>
            </a:schemeClr>
          </a:solidFill>
          <a:ln w="25400" cap="flat" cmpd="sng" algn="ctr">
            <a:solidFill>
              <a:schemeClr val="accent6">
                <a:lumMod val="60000"/>
                <a:lumOff val="40000"/>
              </a:schemeClr>
            </a:solidFill>
            <a:prstDash val="solid"/>
            <a:round/>
            <a:headEnd type="none" w="med" len="med"/>
            <a:tailEnd type="arrow" w="med" len="med"/>
          </a:ln>
          <a:effectLst/>
        </p:spPr>
        <p:txBody>
          <a:bodyPr lIns="90000" tIns="46800" rIns="36000" bIns="46800">
            <a:prstTxWarp prst="textNoShape">
              <a:avLst/>
            </a:prstTxWarp>
          </a:bodyPr>
          <a:lstStyle/>
          <a:p>
            <a:pPr algn="ctr"/>
            <a:endParaRPr lang="en-US" sz="1600"/>
          </a:p>
        </p:txBody>
      </p:sp>
      <p:sp>
        <p:nvSpPr>
          <p:cNvPr id="78" name="Rounded Rectangle 77"/>
          <p:cNvSpPr/>
          <p:nvPr/>
        </p:nvSpPr>
        <p:spPr bwMode="auto">
          <a:xfrm>
            <a:off x="2433638" y="2679700"/>
            <a:ext cx="369887" cy="577850"/>
          </a:xfrm>
          <a:prstGeom prst="roundRect">
            <a:avLst/>
          </a:prstGeom>
          <a:solidFill>
            <a:schemeClr val="accent6">
              <a:lumMod val="20000"/>
              <a:lumOff val="80000"/>
            </a:schemeClr>
          </a:solidFill>
          <a:ln w="25400" cap="flat" cmpd="sng" algn="ctr">
            <a:solidFill>
              <a:schemeClr val="accent6">
                <a:lumMod val="60000"/>
                <a:lumOff val="40000"/>
              </a:schemeClr>
            </a:solidFill>
            <a:prstDash val="solid"/>
            <a:round/>
            <a:headEnd type="none" w="med" len="med"/>
            <a:tailEnd type="arrow" w="med" len="med"/>
          </a:ln>
          <a:effectLst/>
        </p:spPr>
        <p:txBody>
          <a:bodyPr lIns="90000" tIns="46800" rIns="36000" bIns="46800">
            <a:prstTxWarp prst="textNoShape">
              <a:avLst/>
            </a:prstTxWarp>
          </a:bodyPr>
          <a:lstStyle/>
          <a:p>
            <a:pPr algn="ctr"/>
            <a:endParaRPr lang="en-US" sz="1600"/>
          </a:p>
        </p:txBody>
      </p:sp>
      <p:sp>
        <p:nvSpPr>
          <p:cNvPr id="4109" name="Rounded Rectangle 78"/>
          <p:cNvSpPr>
            <a:spLocks noChangeArrowheads="1"/>
          </p:cNvSpPr>
          <p:nvPr/>
        </p:nvSpPr>
        <p:spPr bwMode="auto">
          <a:xfrm>
            <a:off x="1006475" y="3463925"/>
            <a:ext cx="1947863" cy="261938"/>
          </a:xfrm>
          <a:prstGeom prst="roundRect">
            <a:avLst>
              <a:gd name="adj" fmla="val 16667"/>
            </a:avLst>
          </a:prstGeom>
          <a:solidFill>
            <a:srgbClr val="FFE7E7"/>
          </a:solidFill>
          <a:ln w="25400">
            <a:solidFill>
              <a:srgbClr val="FFCCCC"/>
            </a:solidFill>
            <a:round/>
            <a:headEnd/>
            <a:tailEnd type="arrow" w="med" len="med"/>
          </a:ln>
        </p:spPr>
        <p:txBody>
          <a:bodyPr lIns="90000" tIns="46800" rIns="36000" bIns="46800" anchor="ctr">
            <a:prstTxWarp prst="textNoShape">
              <a:avLst/>
            </a:prstTxWarp>
          </a:bodyPr>
          <a:lstStyle/>
          <a:p>
            <a:pPr algn="ctr"/>
            <a:endParaRPr lang="en-US" sz="1000" b="1"/>
          </a:p>
        </p:txBody>
      </p:sp>
      <p:grpSp>
        <p:nvGrpSpPr>
          <p:cNvPr id="3" name="Group 79"/>
          <p:cNvGrpSpPr>
            <a:grpSpLocks/>
          </p:cNvGrpSpPr>
          <p:nvPr/>
        </p:nvGrpSpPr>
        <p:grpSpPr bwMode="auto">
          <a:xfrm>
            <a:off x="960438" y="2541588"/>
            <a:ext cx="2112962" cy="1208087"/>
            <a:chOff x="3703638" y="2094444"/>
            <a:chExt cx="2112962" cy="1208088"/>
          </a:xfrm>
        </p:grpSpPr>
        <p:sp>
          <p:nvSpPr>
            <p:cNvPr id="4166" name="Explosion 1 34"/>
            <p:cNvSpPr>
              <a:spLocks noChangeArrowheads="1"/>
            </p:cNvSpPr>
            <p:nvPr/>
          </p:nvSpPr>
          <p:spPr bwMode="auto">
            <a:xfrm>
              <a:off x="3703638" y="2094444"/>
              <a:ext cx="2112962" cy="1208088"/>
            </a:xfrm>
            <a:prstGeom prst="irregularSeal1">
              <a:avLst/>
            </a:prstGeom>
            <a:solidFill>
              <a:srgbClr val="FFFF00"/>
            </a:solidFill>
            <a:ln w="19050">
              <a:solidFill>
                <a:srgbClr val="FFC000"/>
              </a:solidFill>
              <a:round/>
              <a:headEnd/>
              <a:tailEnd type="arrow" w="med" len="med"/>
            </a:ln>
          </p:spPr>
          <p:txBody>
            <a:bodyPr lIns="90000" tIns="46800" rIns="36000" bIns="46800">
              <a:prstTxWarp prst="textNoShape">
                <a:avLst/>
              </a:prstTxWarp>
            </a:bodyPr>
            <a:lstStyle/>
            <a:p>
              <a:endParaRPr lang="en-US"/>
            </a:p>
          </p:txBody>
        </p:sp>
        <p:sp>
          <p:nvSpPr>
            <p:cNvPr id="42" name="Rounded Rectangle 41"/>
            <p:cNvSpPr/>
            <p:nvPr/>
          </p:nvSpPr>
          <p:spPr bwMode="auto">
            <a:xfrm>
              <a:off x="3852863" y="2491319"/>
              <a:ext cx="1741487" cy="285750"/>
            </a:xfrm>
            <a:prstGeom prst="roundRect">
              <a:avLst>
                <a:gd name="adj" fmla="val 15397"/>
              </a:avLst>
            </a:prstGeom>
            <a:gradFill>
              <a:gsLst>
                <a:gs pos="0">
                  <a:schemeClr val="accent6">
                    <a:lumMod val="20000"/>
                    <a:lumOff val="80000"/>
                    <a:alpha val="42000"/>
                  </a:schemeClr>
                </a:gs>
                <a:gs pos="39999">
                  <a:srgbClr val="85C2FF"/>
                </a:gs>
                <a:gs pos="70000">
                  <a:srgbClr val="C4D6EB"/>
                </a:gs>
                <a:gs pos="100000">
                  <a:srgbClr val="FFEBFA"/>
                </a:gs>
              </a:gsLst>
              <a:lin ang="5400000" scaled="0"/>
            </a:gradFill>
            <a:ln w="25400" cap="flat" cmpd="sng" algn="ctr">
              <a:solidFill>
                <a:schemeClr val="accent6">
                  <a:lumMod val="60000"/>
                  <a:lumOff val="40000"/>
                </a:schemeClr>
              </a:solidFill>
              <a:prstDash val="solid"/>
              <a:round/>
              <a:headEnd type="none" w="med" len="med"/>
              <a:tailEnd type="arrow" w="med" len="med"/>
            </a:ln>
            <a:effectLst/>
          </p:spPr>
          <p:txBody>
            <a:bodyPr lIns="90000" tIns="46800" rIns="36000" bIns="46800" anchor="ctr">
              <a:prstTxWarp prst="textNoShape">
                <a:avLst/>
              </a:prstTxWarp>
            </a:bodyPr>
            <a:lstStyle/>
            <a:p>
              <a:pPr algn="ctr"/>
              <a:r>
                <a:rPr lang="en-US" sz="1600">
                  <a:solidFill>
                    <a:srgbClr val="222268"/>
                  </a:solidFill>
                </a:rPr>
                <a:t>EAR/WAR</a:t>
              </a:r>
            </a:p>
          </p:txBody>
        </p:sp>
      </p:grpSp>
      <p:sp>
        <p:nvSpPr>
          <p:cNvPr id="82" name="Rounded Rectangle 81"/>
          <p:cNvSpPr/>
          <p:nvPr/>
        </p:nvSpPr>
        <p:spPr bwMode="auto">
          <a:xfrm>
            <a:off x="450850" y="4011613"/>
            <a:ext cx="2565400" cy="1195387"/>
          </a:xfrm>
          <a:prstGeom prst="roundRect">
            <a:avLst>
              <a:gd name="adj" fmla="val 4040"/>
            </a:avLst>
          </a:prstGeom>
          <a:noFill/>
          <a:ln w="25400" cap="flat" cmpd="dbl" algn="ctr">
            <a:solidFill>
              <a:schemeClr val="accent6">
                <a:lumMod val="60000"/>
                <a:lumOff val="40000"/>
              </a:schemeClr>
            </a:solidFill>
            <a:prstDash val="solid"/>
            <a:round/>
            <a:headEnd type="none" w="med" len="med"/>
            <a:tailEnd type="arrow" w="med" len="med"/>
          </a:ln>
          <a:effectLst/>
        </p:spPr>
        <p:txBody>
          <a:bodyPr lIns="90000" tIns="46800" rIns="36000" bIns="46800">
            <a:prstTxWarp prst="textNoShape">
              <a:avLst/>
            </a:prstTxWarp>
          </a:bodyPr>
          <a:lstStyle/>
          <a:p>
            <a:endParaRPr lang="en-US"/>
          </a:p>
        </p:txBody>
      </p:sp>
      <p:sp>
        <p:nvSpPr>
          <p:cNvPr id="83" name="Rounded Rectangle 82"/>
          <p:cNvSpPr/>
          <p:nvPr/>
        </p:nvSpPr>
        <p:spPr bwMode="auto">
          <a:xfrm>
            <a:off x="1176338" y="4092575"/>
            <a:ext cx="369887" cy="577850"/>
          </a:xfrm>
          <a:prstGeom prst="roundRect">
            <a:avLst/>
          </a:prstGeom>
          <a:solidFill>
            <a:schemeClr val="accent6">
              <a:lumMod val="20000"/>
              <a:lumOff val="80000"/>
            </a:schemeClr>
          </a:solidFill>
          <a:ln w="25400" cap="flat" cmpd="sng" algn="ctr">
            <a:solidFill>
              <a:schemeClr val="accent6">
                <a:lumMod val="60000"/>
                <a:lumOff val="40000"/>
              </a:schemeClr>
            </a:solidFill>
            <a:prstDash val="solid"/>
            <a:round/>
            <a:headEnd type="none" w="med" len="med"/>
            <a:tailEnd type="arrow" w="med" len="med"/>
          </a:ln>
          <a:effectLst/>
        </p:spPr>
        <p:txBody>
          <a:bodyPr lIns="90000" tIns="46800" rIns="36000" bIns="46800">
            <a:prstTxWarp prst="textNoShape">
              <a:avLst/>
            </a:prstTxWarp>
          </a:bodyPr>
          <a:lstStyle/>
          <a:p>
            <a:pPr algn="ctr"/>
            <a:endParaRPr lang="en-US" sz="1600"/>
          </a:p>
        </p:txBody>
      </p:sp>
      <p:sp>
        <p:nvSpPr>
          <p:cNvPr id="84" name="AutoShape 2"/>
          <p:cNvSpPr>
            <a:spLocks noChangeArrowheads="1"/>
          </p:cNvSpPr>
          <p:nvPr/>
        </p:nvSpPr>
        <p:spPr bwMode="auto">
          <a:xfrm>
            <a:off x="571500" y="4092575"/>
            <a:ext cx="433388" cy="596900"/>
          </a:xfrm>
          <a:prstGeom prst="can">
            <a:avLst>
              <a:gd name="adj" fmla="val 29508"/>
            </a:avLst>
          </a:prstGeom>
          <a:gradFill rotWithShape="1">
            <a:gsLst>
              <a:gs pos="0">
                <a:schemeClr val="accent2"/>
              </a:gs>
              <a:gs pos="100000">
                <a:schemeClr val="accent2">
                  <a:gamma/>
                  <a:shade val="46275"/>
                  <a:invGamma/>
                </a:schemeClr>
              </a:gs>
            </a:gsLst>
            <a:lin ang="5400000" scaled="1"/>
          </a:gradFill>
          <a:ln w="12700">
            <a:solidFill>
              <a:schemeClr val="tx1"/>
            </a:solidFill>
            <a:round/>
            <a:headEnd/>
            <a:tailEnd/>
          </a:ln>
          <a:effectLst/>
        </p:spPr>
        <p:txBody>
          <a:bodyPr wrap="none" rIns="36576" anchor="ctr">
            <a:prstTxWarp prst="textNoShape">
              <a:avLst/>
            </a:prstTxWarp>
          </a:bodyPr>
          <a:lstStyle/>
          <a:p>
            <a:pPr algn="ctr"/>
            <a:endParaRPr lang="en-US" sz="1600" b="1">
              <a:solidFill>
                <a:schemeClr val="bg1"/>
              </a:solidFill>
              <a:effectLst>
                <a:outerShdw blurRad="38100" dist="38100" dir="2700000" algn="tl">
                  <a:srgbClr val="000000"/>
                </a:outerShdw>
              </a:effectLst>
            </a:endParaRPr>
          </a:p>
        </p:txBody>
      </p:sp>
      <p:pic>
        <p:nvPicPr>
          <p:cNvPr id="4114" name="Picture 4" descr="server"/>
          <p:cNvPicPr>
            <a:picLocks noChangeAspect="1" noChangeArrowheads="1"/>
          </p:cNvPicPr>
          <p:nvPr/>
        </p:nvPicPr>
        <p:blipFill>
          <a:blip r:embed="rId3">
            <a:clrChange>
              <a:clrFrom>
                <a:srgbClr val="143697"/>
              </a:clrFrom>
              <a:clrTo>
                <a:srgbClr val="143697">
                  <a:alpha val="0"/>
                </a:srgbClr>
              </a:clrTo>
            </a:clrChange>
          </a:blip>
          <a:srcRect/>
          <a:stretch>
            <a:fillRect/>
          </a:stretch>
        </p:blipFill>
        <p:spPr bwMode="auto">
          <a:xfrm>
            <a:off x="138113" y="4179888"/>
            <a:ext cx="558800" cy="617537"/>
          </a:xfrm>
          <a:prstGeom prst="rect">
            <a:avLst/>
          </a:prstGeom>
          <a:noFill/>
          <a:ln w="9525">
            <a:noFill/>
            <a:miter lim="800000"/>
            <a:headEnd/>
            <a:tailEnd/>
          </a:ln>
        </p:spPr>
      </p:pic>
      <p:sp>
        <p:nvSpPr>
          <p:cNvPr id="87" name="Rounded Rectangle 86"/>
          <p:cNvSpPr/>
          <p:nvPr/>
        </p:nvSpPr>
        <p:spPr bwMode="auto">
          <a:xfrm>
            <a:off x="1593850" y="4094163"/>
            <a:ext cx="369888" cy="577850"/>
          </a:xfrm>
          <a:prstGeom prst="roundRect">
            <a:avLst/>
          </a:prstGeom>
          <a:solidFill>
            <a:schemeClr val="accent6">
              <a:lumMod val="20000"/>
              <a:lumOff val="80000"/>
            </a:schemeClr>
          </a:solidFill>
          <a:ln w="25400" cap="flat" cmpd="sng" algn="ctr">
            <a:solidFill>
              <a:schemeClr val="accent6">
                <a:lumMod val="60000"/>
                <a:lumOff val="40000"/>
              </a:schemeClr>
            </a:solidFill>
            <a:prstDash val="solid"/>
            <a:round/>
            <a:headEnd type="none" w="med" len="med"/>
            <a:tailEnd type="arrow" w="med" len="med"/>
          </a:ln>
          <a:effectLst/>
        </p:spPr>
        <p:txBody>
          <a:bodyPr lIns="90000" tIns="46800" rIns="36000" bIns="46800">
            <a:prstTxWarp prst="textNoShape">
              <a:avLst/>
            </a:prstTxWarp>
          </a:bodyPr>
          <a:lstStyle/>
          <a:p>
            <a:pPr algn="ctr"/>
            <a:endParaRPr lang="en-US" sz="1600"/>
          </a:p>
        </p:txBody>
      </p:sp>
      <p:sp>
        <p:nvSpPr>
          <p:cNvPr id="88" name="Rounded Rectangle 87"/>
          <p:cNvSpPr/>
          <p:nvPr/>
        </p:nvSpPr>
        <p:spPr bwMode="auto">
          <a:xfrm>
            <a:off x="2014538" y="4092575"/>
            <a:ext cx="369887" cy="577850"/>
          </a:xfrm>
          <a:prstGeom prst="roundRect">
            <a:avLst/>
          </a:prstGeom>
          <a:solidFill>
            <a:schemeClr val="accent6">
              <a:lumMod val="20000"/>
              <a:lumOff val="80000"/>
            </a:schemeClr>
          </a:solidFill>
          <a:ln w="25400" cap="flat" cmpd="sng" algn="ctr">
            <a:solidFill>
              <a:schemeClr val="accent6">
                <a:lumMod val="60000"/>
                <a:lumOff val="40000"/>
              </a:schemeClr>
            </a:solidFill>
            <a:prstDash val="solid"/>
            <a:round/>
            <a:headEnd type="none" w="med" len="med"/>
            <a:tailEnd type="arrow" w="med" len="med"/>
          </a:ln>
          <a:effectLst/>
        </p:spPr>
        <p:txBody>
          <a:bodyPr lIns="90000" tIns="46800" rIns="36000" bIns="46800">
            <a:prstTxWarp prst="textNoShape">
              <a:avLst/>
            </a:prstTxWarp>
          </a:bodyPr>
          <a:lstStyle/>
          <a:p>
            <a:pPr algn="ctr"/>
            <a:endParaRPr lang="en-US" sz="1600"/>
          </a:p>
        </p:txBody>
      </p:sp>
      <p:sp>
        <p:nvSpPr>
          <p:cNvPr id="89" name="Rounded Rectangle 88"/>
          <p:cNvSpPr/>
          <p:nvPr/>
        </p:nvSpPr>
        <p:spPr bwMode="auto">
          <a:xfrm>
            <a:off x="2432050" y="4095750"/>
            <a:ext cx="369888" cy="577850"/>
          </a:xfrm>
          <a:prstGeom prst="roundRect">
            <a:avLst/>
          </a:prstGeom>
          <a:solidFill>
            <a:schemeClr val="accent6">
              <a:lumMod val="20000"/>
              <a:lumOff val="80000"/>
            </a:schemeClr>
          </a:solidFill>
          <a:ln w="25400" cap="flat" cmpd="sng" algn="ctr">
            <a:solidFill>
              <a:schemeClr val="accent6">
                <a:lumMod val="60000"/>
                <a:lumOff val="40000"/>
              </a:schemeClr>
            </a:solidFill>
            <a:prstDash val="solid"/>
            <a:round/>
            <a:headEnd type="none" w="med" len="med"/>
            <a:tailEnd type="arrow" w="med" len="med"/>
          </a:ln>
          <a:effectLst/>
        </p:spPr>
        <p:txBody>
          <a:bodyPr lIns="90000" tIns="46800" rIns="36000" bIns="46800">
            <a:prstTxWarp prst="textNoShape">
              <a:avLst/>
            </a:prstTxWarp>
          </a:bodyPr>
          <a:lstStyle/>
          <a:p>
            <a:pPr algn="ctr"/>
            <a:endParaRPr lang="en-US" sz="1600"/>
          </a:p>
        </p:txBody>
      </p:sp>
      <p:sp>
        <p:nvSpPr>
          <p:cNvPr id="4118" name="Rounded Rectangle 89"/>
          <p:cNvSpPr>
            <a:spLocks noChangeArrowheads="1"/>
          </p:cNvSpPr>
          <p:nvPr/>
        </p:nvSpPr>
        <p:spPr bwMode="auto">
          <a:xfrm>
            <a:off x="1004888" y="4879975"/>
            <a:ext cx="1947862" cy="261938"/>
          </a:xfrm>
          <a:prstGeom prst="roundRect">
            <a:avLst>
              <a:gd name="adj" fmla="val 16667"/>
            </a:avLst>
          </a:prstGeom>
          <a:solidFill>
            <a:srgbClr val="FFE7E7"/>
          </a:solidFill>
          <a:ln w="25400">
            <a:solidFill>
              <a:srgbClr val="FFCCCC"/>
            </a:solidFill>
            <a:round/>
            <a:headEnd/>
            <a:tailEnd type="arrow" w="med" len="med"/>
          </a:ln>
        </p:spPr>
        <p:txBody>
          <a:bodyPr lIns="90000" tIns="46800" rIns="36000" bIns="46800" anchor="ctr">
            <a:prstTxWarp prst="textNoShape">
              <a:avLst/>
            </a:prstTxWarp>
          </a:bodyPr>
          <a:lstStyle/>
          <a:p>
            <a:pPr algn="ctr"/>
            <a:endParaRPr lang="en-US" sz="1000" b="1"/>
          </a:p>
        </p:txBody>
      </p:sp>
      <p:sp>
        <p:nvSpPr>
          <p:cNvPr id="93" name="Rounded Rectangle 92"/>
          <p:cNvSpPr/>
          <p:nvPr/>
        </p:nvSpPr>
        <p:spPr bwMode="auto">
          <a:xfrm>
            <a:off x="1106488" y="4354513"/>
            <a:ext cx="1741487" cy="285750"/>
          </a:xfrm>
          <a:prstGeom prst="roundRect">
            <a:avLst>
              <a:gd name="adj" fmla="val 15397"/>
            </a:avLst>
          </a:prstGeom>
          <a:gradFill>
            <a:gsLst>
              <a:gs pos="0">
                <a:schemeClr val="accent6">
                  <a:lumMod val="20000"/>
                  <a:lumOff val="80000"/>
                  <a:alpha val="42000"/>
                </a:schemeClr>
              </a:gs>
              <a:gs pos="39999">
                <a:srgbClr val="85C2FF"/>
              </a:gs>
              <a:gs pos="70000">
                <a:srgbClr val="C4D6EB"/>
              </a:gs>
              <a:gs pos="100000">
                <a:srgbClr val="FFEBFA"/>
              </a:gs>
            </a:gsLst>
            <a:lin ang="5400000" scaled="0"/>
          </a:gradFill>
          <a:ln w="25400" cap="flat" cmpd="sng" algn="ctr">
            <a:solidFill>
              <a:schemeClr val="accent6">
                <a:lumMod val="60000"/>
                <a:lumOff val="40000"/>
              </a:schemeClr>
            </a:solidFill>
            <a:prstDash val="solid"/>
            <a:round/>
            <a:headEnd type="none" w="med" len="med"/>
            <a:tailEnd type="arrow" w="med" len="med"/>
          </a:ln>
          <a:effectLst/>
        </p:spPr>
        <p:txBody>
          <a:bodyPr lIns="90000" tIns="46800" rIns="36000" bIns="46800" anchor="ctr">
            <a:prstTxWarp prst="textNoShape">
              <a:avLst/>
            </a:prstTxWarp>
          </a:bodyPr>
          <a:lstStyle/>
          <a:p>
            <a:pPr algn="ctr"/>
            <a:r>
              <a:rPr lang="en-US" sz="1600">
                <a:solidFill>
                  <a:srgbClr val="222268"/>
                </a:solidFill>
              </a:rPr>
              <a:t>EAR/WAR</a:t>
            </a:r>
          </a:p>
        </p:txBody>
      </p:sp>
      <p:sp>
        <p:nvSpPr>
          <p:cNvPr id="4120" name="AutoShape 10"/>
          <p:cNvSpPr>
            <a:spLocks noChangeArrowheads="1"/>
          </p:cNvSpPr>
          <p:nvPr/>
        </p:nvSpPr>
        <p:spPr bwMode="auto">
          <a:xfrm flipH="1">
            <a:off x="2751138" y="4454525"/>
            <a:ext cx="322262" cy="758825"/>
          </a:xfrm>
          <a:prstGeom prst="curvedRightArrow">
            <a:avLst>
              <a:gd name="adj1" fmla="val 35135"/>
              <a:gd name="adj2" fmla="val 91015"/>
              <a:gd name="adj3" fmla="val 30657"/>
            </a:avLst>
          </a:prstGeom>
          <a:solidFill>
            <a:srgbClr val="FFFF99"/>
          </a:solidFill>
          <a:ln w="9525">
            <a:solidFill>
              <a:schemeClr val="tx1"/>
            </a:solidFill>
            <a:miter lim="800000"/>
            <a:headEnd/>
            <a:tailEnd/>
          </a:ln>
        </p:spPr>
        <p:txBody>
          <a:bodyPr lIns="90000" tIns="46800" rIns="36000" bIns="46800" anchor="ctr">
            <a:prstTxWarp prst="textNoShape">
              <a:avLst/>
            </a:prstTxWarp>
          </a:bodyPr>
          <a:lstStyle/>
          <a:p>
            <a:endParaRPr lang="en-US"/>
          </a:p>
        </p:txBody>
      </p:sp>
      <p:cxnSp>
        <p:nvCxnSpPr>
          <p:cNvPr id="96" name="Straight Connector 95"/>
          <p:cNvCxnSpPr/>
          <p:nvPr/>
        </p:nvCxnSpPr>
        <p:spPr bwMode="auto">
          <a:xfrm rot="5400000">
            <a:off x="1585913" y="3890963"/>
            <a:ext cx="5627687" cy="1587"/>
          </a:xfrm>
          <a:prstGeom prst="line">
            <a:avLst/>
          </a:prstGeom>
          <a:solidFill>
            <a:srgbClr val="FFFF00"/>
          </a:solidFill>
          <a:ln w="76200" cap="flat" cmpd="tri" algn="ctr">
            <a:solidFill>
              <a:schemeClr val="accent6"/>
            </a:solidFill>
            <a:prstDash val="solid"/>
            <a:round/>
            <a:headEnd type="none" w="med" len="med"/>
            <a:tailEnd type="none" w="med" len="med"/>
          </a:ln>
          <a:effectLst/>
        </p:spPr>
      </p:cxnSp>
      <p:sp>
        <p:nvSpPr>
          <p:cNvPr id="101" name="Rounded Rectangle 100"/>
          <p:cNvSpPr/>
          <p:nvPr/>
        </p:nvSpPr>
        <p:spPr bwMode="auto">
          <a:xfrm>
            <a:off x="452438" y="5434013"/>
            <a:ext cx="2566987" cy="1195387"/>
          </a:xfrm>
          <a:prstGeom prst="roundRect">
            <a:avLst>
              <a:gd name="adj" fmla="val 4040"/>
            </a:avLst>
          </a:prstGeom>
          <a:noFill/>
          <a:ln w="25400" cap="flat" cmpd="dbl" algn="ctr">
            <a:solidFill>
              <a:schemeClr val="accent6">
                <a:lumMod val="60000"/>
                <a:lumOff val="40000"/>
              </a:schemeClr>
            </a:solidFill>
            <a:prstDash val="solid"/>
            <a:round/>
            <a:headEnd type="none" w="med" len="med"/>
            <a:tailEnd type="arrow" w="med" len="med"/>
          </a:ln>
          <a:effectLst/>
        </p:spPr>
        <p:txBody>
          <a:bodyPr lIns="90000" tIns="46800" rIns="36000" bIns="46800">
            <a:prstTxWarp prst="textNoShape">
              <a:avLst/>
            </a:prstTxWarp>
          </a:bodyPr>
          <a:lstStyle/>
          <a:p>
            <a:endParaRPr lang="en-US"/>
          </a:p>
        </p:txBody>
      </p:sp>
      <p:sp>
        <p:nvSpPr>
          <p:cNvPr id="102" name="Rounded Rectangle 101"/>
          <p:cNvSpPr/>
          <p:nvPr/>
        </p:nvSpPr>
        <p:spPr bwMode="auto">
          <a:xfrm>
            <a:off x="1177925" y="5514975"/>
            <a:ext cx="369888" cy="577850"/>
          </a:xfrm>
          <a:prstGeom prst="roundRect">
            <a:avLst/>
          </a:prstGeom>
          <a:solidFill>
            <a:schemeClr val="accent6">
              <a:lumMod val="20000"/>
              <a:lumOff val="80000"/>
            </a:schemeClr>
          </a:solidFill>
          <a:ln w="25400" cap="flat" cmpd="sng" algn="ctr">
            <a:solidFill>
              <a:schemeClr val="accent6">
                <a:lumMod val="60000"/>
                <a:lumOff val="40000"/>
              </a:schemeClr>
            </a:solidFill>
            <a:prstDash val="solid"/>
            <a:round/>
            <a:headEnd type="none" w="med" len="med"/>
            <a:tailEnd type="arrow" w="med" len="med"/>
          </a:ln>
          <a:effectLst/>
        </p:spPr>
        <p:txBody>
          <a:bodyPr lIns="90000" tIns="46800" rIns="36000" bIns="46800">
            <a:prstTxWarp prst="textNoShape">
              <a:avLst/>
            </a:prstTxWarp>
          </a:bodyPr>
          <a:lstStyle/>
          <a:p>
            <a:pPr algn="ctr"/>
            <a:endParaRPr lang="en-US" sz="1600"/>
          </a:p>
        </p:txBody>
      </p:sp>
      <p:sp>
        <p:nvSpPr>
          <p:cNvPr id="103" name="AutoShape 2"/>
          <p:cNvSpPr>
            <a:spLocks noChangeArrowheads="1"/>
          </p:cNvSpPr>
          <p:nvPr/>
        </p:nvSpPr>
        <p:spPr bwMode="auto">
          <a:xfrm>
            <a:off x="574675" y="5514975"/>
            <a:ext cx="433388" cy="596900"/>
          </a:xfrm>
          <a:prstGeom prst="can">
            <a:avLst>
              <a:gd name="adj" fmla="val 29508"/>
            </a:avLst>
          </a:prstGeom>
          <a:gradFill rotWithShape="1">
            <a:gsLst>
              <a:gs pos="0">
                <a:schemeClr val="accent2"/>
              </a:gs>
              <a:gs pos="100000">
                <a:schemeClr val="accent2">
                  <a:gamma/>
                  <a:shade val="46275"/>
                  <a:invGamma/>
                </a:schemeClr>
              </a:gs>
            </a:gsLst>
            <a:lin ang="5400000" scaled="1"/>
          </a:gradFill>
          <a:ln w="12700">
            <a:solidFill>
              <a:schemeClr val="tx1"/>
            </a:solidFill>
            <a:round/>
            <a:headEnd/>
            <a:tailEnd/>
          </a:ln>
          <a:effectLst/>
        </p:spPr>
        <p:txBody>
          <a:bodyPr wrap="none" rIns="36576" anchor="ctr">
            <a:prstTxWarp prst="textNoShape">
              <a:avLst/>
            </a:prstTxWarp>
          </a:bodyPr>
          <a:lstStyle/>
          <a:p>
            <a:pPr algn="ctr"/>
            <a:endParaRPr lang="en-US" sz="1600" b="1">
              <a:solidFill>
                <a:schemeClr val="bg1"/>
              </a:solidFill>
              <a:effectLst>
                <a:outerShdw blurRad="38100" dist="38100" dir="2700000" algn="tl">
                  <a:srgbClr val="000000"/>
                </a:outerShdw>
              </a:effectLst>
            </a:endParaRPr>
          </a:p>
        </p:txBody>
      </p:sp>
      <p:pic>
        <p:nvPicPr>
          <p:cNvPr id="4125" name="Picture 4" descr="server"/>
          <p:cNvPicPr>
            <a:picLocks noChangeAspect="1" noChangeArrowheads="1"/>
          </p:cNvPicPr>
          <p:nvPr/>
        </p:nvPicPr>
        <p:blipFill>
          <a:blip r:embed="rId3">
            <a:clrChange>
              <a:clrFrom>
                <a:srgbClr val="143697"/>
              </a:clrFrom>
              <a:clrTo>
                <a:srgbClr val="143697">
                  <a:alpha val="0"/>
                </a:srgbClr>
              </a:clrTo>
            </a:clrChange>
          </a:blip>
          <a:srcRect/>
          <a:stretch>
            <a:fillRect/>
          </a:stretch>
        </p:blipFill>
        <p:spPr bwMode="auto">
          <a:xfrm>
            <a:off x="141288" y="5602288"/>
            <a:ext cx="558800" cy="617537"/>
          </a:xfrm>
          <a:prstGeom prst="rect">
            <a:avLst/>
          </a:prstGeom>
          <a:noFill/>
          <a:ln w="9525">
            <a:noFill/>
            <a:miter lim="800000"/>
            <a:headEnd/>
            <a:tailEnd/>
          </a:ln>
        </p:spPr>
      </p:pic>
      <p:sp>
        <p:nvSpPr>
          <p:cNvPr id="106" name="Rounded Rectangle 105"/>
          <p:cNvSpPr/>
          <p:nvPr/>
        </p:nvSpPr>
        <p:spPr bwMode="auto">
          <a:xfrm>
            <a:off x="1595438" y="5516563"/>
            <a:ext cx="369887" cy="577850"/>
          </a:xfrm>
          <a:prstGeom prst="roundRect">
            <a:avLst/>
          </a:prstGeom>
          <a:solidFill>
            <a:schemeClr val="accent6">
              <a:lumMod val="20000"/>
              <a:lumOff val="80000"/>
            </a:schemeClr>
          </a:solidFill>
          <a:ln w="25400" cap="flat" cmpd="sng" algn="ctr">
            <a:solidFill>
              <a:schemeClr val="accent6">
                <a:lumMod val="60000"/>
                <a:lumOff val="40000"/>
              </a:schemeClr>
            </a:solidFill>
            <a:prstDash val="solid"/>
            <a:round/>
            <a:headEnd type="none" w="med" len="med"/>
            <a:tailEnd type="arrow" w="med" len="med"/>
          </a:ln>
          <a:effectLst/>
        </p:spPr>
        <p:txBody>
          <a:bodyPr lIns="90000" tIns="46800" rIns="36000" bIns="46800">
            <a:prstTxWarp prst="textNoShape">
              <a:avLst/>
            </a:prstTxWarp>
          </a:bodyPr>
          <a:lstStyle/>
          <a:p>
            <a:pPr algn="ctr"/>
            <a:endParaRPr lang="en-US" sz="1600"/>
          </a:p>
        </p:txBody>
      </p:sp>
      <p:sp>
        <p:nvSpPr>
          <p:cNvPr id="107" name="Rounded Rectangle 106"/>
          <p:cNvSpPr/>
          <p:nvPr/>
        </p:nvSpPr>
        <p:spPr bwMode="auto">
          <a:xfrm>
            <a:off x="2017713" y="5514975"/>
            <a:ext cx="369887" cy="577850"/>
          </a:xfrm>
          <a:prstGeom prst="roundRect">
            <a:avLst/>
          </a:prstGeom>
          <a:solidFill>
            <a:schemeClr val="accent6">
              <a:lumMod val="20000"/>
              <a:lumOff val="80000"/>
            </a:schemeClr>
          </a:solidFill>
          <a:ln w="25400" cap="flat" cmpd="sng" algn="ctr">
            <a:solidFill>
              <a:schemeClr val="accent6">
                <a:lumMod val="60000"/>
                <a:lumOff val="40000"/>
              </a:schemeClr>
            </a:solidFill>
            <a:prstDash val="solid"/>
            <a:round/>
            <a:headEnd type="none" w="med" len="med"/>
            <a:tailEnd type="arrow" w="med" len="med"/>
          </a:ln>
          <a:effectLst/>
        </p:spPr>
        <p:txBody>
          <a:bodyPr lIns="90000" tIns="46800" rIns="36000" bIns="46800">
            <a:prstTxWarp prst="textNoShape">
              <a:avLst/>
            </a:prstTxWarp>
          </a:bodyPr>
          <a:lstStyle/>
          <a:p>
            <a:pPr algn="ctr"/>
            <a:endParaRPr lang="en-US" sz="1600"/>
          </a:p>
        </p:txBody>
      </p:sp>
      <p:sp>
        <p:nvSpPr>
          <p:cNvPr id="108" name="Rounded Rectangle 107"/>
          <p:cNvSpPr/>
          <p:nvPr/>
        </p:nvSpPr>
        <p:spPr bwMode="auto">
          <a:xfrm>
            <a:off x="2435225" y="5518150"/>
            <a:ext cx="369888" cy="577850"/>
          </a:xfrm>
          <a:prstGeom prst="roundRect">
            <a:avLst/>
          </a:prstGeom>
          <a:solidFill>
            <a:schemeClr val="accent6">
              <a:lumMod val="20000"/>
              <a:lumOff val="80000"/>
            </a:schemeClr>
          </a:solidFill>
          <a:ln w="25400" cap="flat" cmpd="sng" algn="ctr">
            <a:solidFill>
              <a:schemeClr val="accent6">
                <a:lumMod val="60000"/>
                <a:lumOff val="40000"/>
              </a:schemeClr>
            </a:solidFill>
            <a:prstDash val="solid"/>
            <a:round/>
            <a:headEnd type="none" w="med" len="med"/>
            <a:tailEnd type="arrow" w="med" len="med"/>
          </a:ln>
          <a:effectLst/>
        </p:spPr>
        <p:txBody>
          <a:bodyPr lIns="90000" tIns="46800" rIns="36000" bIns="46800">
            <a:prstTxWarp prst="textNoShape">
              <a:avLst/>
            </a:prstTxWarp>
          </a:bodyPr>
          <a:lstStyle/>
          <a:p>
            <a:pPr algn="ctr"/>
            <a:endParaRPr lang="en-US" sz="1600"/>
          </a:p>
        </p:txBody>
      </p:sp>
      <p:sp>
        <p:nvSpPr>
          <p:cNvPr id="4129" name="Rounded Rectangle 108"/>
          <p:cNvSpPr>
            <a:spLocks noChangeArrowheads="1"/>
          </p:cNvSpPr>
          <p:nvPr/>
        </p:nvSpPr>
        <p:spPr bwMode="auto">
          <a:xfrm>
            <a:off x="1008063" y="6302375"/>
            <a:ext cx="1946275" cy="261938"/>
          </a:xfrm>
          <a:prstGeom prst="roundRect">
            <a:avLst>
              <a:gd name="adj" fmla="val 16667"/>
            </a:avLst>
          </a:prstGeom>
          <a:solidFill>
            <a:srgbClr val="FFE7E7"/>
          </a:solidFill>
          <a:ln w="25400">
            <a:solidFill>
              <a:srgbClr val="FFCCCC"/>
            </a:solidFill>
            <a:round/>
            <a:headEnd/>
            <a:tailEnd type="arrow" w="med" len="med"/>
          </a:ln>
        </p:spPr>
        <p:txBody>
          <a:bodyPr lIns="90000" tIns="46800" rIns="36000" bIns="46800" anchor="ctr">
            <a:prstTxWarp prst="textNoShape">
              <a:avLst/>
            </a:prstTxWarp>
          </a:bodyPr>
          <a:lstStyle/>
          <a:p>
            <a:pPr algn="ctr"/>
            <a:endParaRPr lang="en-US" sz="1000" b="1"/>
          </a:p>
        </p:txBody>
      </p:sp>
      <p:sp>
        <p:nvSpPr>
          <p:cNvPr id="99" name="Rounded Rectangle 98"/>
          <p:cNvSpPr/>
          <p:nvPr/>
        </p:nvSpPr>
        <p:spPr bwMode="auto">
          <a:xfrm>
            <a:off x="1109663" y="6038850"/>
            <a:ext cx="1741487" cy="285750"/>
          </a:xfrm>
          <a:prstGeom prst="roundRect">
            <a:avLst>
              <a:gd name="adj" fmla="val 15397"/>
            </a:avLst>
          </a:prstGeom>
          <a:gradFill>
            <a:gsLst>
              <a:gs pos="0">
                <a:schemeClr val="accent6">
                  <a:lumMod val="20000"/>
                  <a:lumOff val="80000"/>
                  <a:alpha val="42000"/>
                </a:schemeClr>
              </a:gs>
              <a:gs pos="39999">
                <a:srgbClr val="85C2FF"/>
              </a:gs>
              <a:gs pos="70000">
                <a:srgbClr val="C4D6EB"/>
              </a:gs>
              <a:gs pos="100000">
                <a:srgbClr val="FFEBFA"/>
              </a:gs>
            </a:gsLst>
            <a:lin ang="5400000" scaled="0"/>
          </a:gradFill>
          <a:ln w="25400" cap="flat" cmpd="sng" algn="ctr">
            <a:solidFill>
              <a:schemeClr val="accent6">
                <a:lumMod val="60000"/>
                <a:lumOff val="40000"/>
              </a:schemeClr>
            </a:solidFill>
            <a:prstDash val="solid"/>
            <a:round/>
            <a:headEnd type="none" w="med" len="med"/>
            <a:tailEnd type="arrow" w="med" len="med"/>
          </a:ln>
          <a:effectLst/>
        </p:spPr>
        <p:txBody>
          <a:bodyPr lIns="90000" tIns="46800" rIns="36000" bIns="46800" anchor="ctr">
            <a:prstTxWarp prst="textNoShape">
              <a:avLst/>
            </a:prstTxWarp>
          </a:bodyPr>
          <a:lstStyle/>
          <a:p>
            <a:pPr algn="ctr"/>
            <a:r>
              <a:rPr lang="en-US" sz="1600">
                <a:solidFill>
                  <a:srgbClr val="222268"/>
                </a:solidFill>
              </a:rPr>
              <a:t>EAR/WAR</a:t>
            </a:r>
          </a:p>
        </p:txBody>
      </p:sp>
      <p:sp>
        <p:nvSpPr>
          <p:cNvPr id="114" name="Rounded Rectangle 113"/>
          <p:cNvSpPr/>
          <p:nvPr/>
        </p:nvSpPr>
        <p:spPr bwMode="auto">
          <a:xfrm>
            <a:off x="4895850" y="1341438"/>
            <a:ext cx="974725" cy="992187"/>
          </a:xfrm>
          <a:prstGeom prst="roundRect">
            <a:avLst>
              <a:gd name="adj" fmla="val 4040"/>
            </a:avLst>
          </a:prstGeom>
          <a:noFill/>
          <a:ln w="25400" cap="flat" cmpd="dbl" algn="ctr">
            <a:solidFill>
              <a:schemeClr val="accent6">
                <a:lumMod val="60000"/>
                <a:lumOff val="40000"/>
              </a:schemeClr>
            </a:solidFill>
            <a:prstDash val="solid"/>
            <a:round/>
            <a:headEnd type="none" w="med" len="med"/>
            <a:tailEnd type="arrow" w="med" len="med"/>
          </a:ln>
          <a:effectLst/>
        </p:spPr>
        <p:txBody>
          <a:bodyPr lIns="90000" tIns="46800" rIns="36000" bIns="46800">
            <a:prstTxWarp prst="textNoShape">
              <a:avLst/>
            </a:prstTxWarp>
          </a:bodyPr>
          <a:lstStyle/>
          <a:p>
            <a:endParaRPr lang="en-US"/>
          </a:p>
        </p:txBody>
      </p:sp>
      <p:sp>
        <p:nvSpPr>
          <p:cNvPr id="115" name="Rounded Rectangle 114"/>
          <p:cNvSpPr/>
          <p:nvPr/>
        </p:nvSpPr>
        <p:spPr bwMode="auto">
          <a:xfrm>
            <a:off x="4987925" y="1417638"/>
            <a:ext cx="795338" cy="381000"/>
          </a:xfrm>
          <a:prstGeom prst="roundRect">
            <a:avLst/>
          </a:prstGeom>
          <a:solidFill>
            <a:schemeClr val="accent6">
              <a:lumMod val="20000"/>
              <a:lumOff val="80000"/>
            </a:schemeClr>
          </a:solidFill>
          <a:ln w="25400" cap="flat" cmpd="sng" algn="ctr">
            <a:solidFill>
              <a:schemeClr val="accent6">
                <a:lumMod val="60000"/>
                <a:lumOff val="40000"/>
              </a:schemeClr>
            </a:solidFill>
            <a:prstDash val="solid"/>
            <a:round/>
            <a:headEnd type="none" w="med" len="med"/>
            <a:tailEnd type="arrow" w="med" len="med"/>
          </a:ln>
          <a:effectLst/>
        </p:spPr>
        <p:txBody>
          <a:bodyPr lIns="90000" tIns="46800" rIns="36000" bIns="46800">
            <a:prstTxWarp prst="textNoShape">
              <a:avLst/>
            </a:prstTxWarp>
          </a:bodyPr>
          <a:lstStyle/>
          <a:p>
            <a:pPr algn="ctr"/>
            <a:endParaRPr lang="en-US" sz="1600"/>
          </a:p>
        </p:txBody>
      </p:sp>
      <p:pic>
        <p:nvPicPr>
          <p:cNvPr id="4133" name="Picture 4" descr="server"/>
          <p:cNvPicPr>
            <a:picLocks noChangeAspect="1" noChangeArrowheads="1"/>
          </p:cNvPicPr>
          <p:nvPr/>
        </p:nvPicPr>
        <p:blipFill>
          <a:blip r:embed="rId3">
            <a:clrChange>
              <a:clrFrom>
                <a:srgbClr val="143697"/>
              </a:clrFrom>
              <a:clrTo>
                <a:srgbClr val="143697">
                  <a:alpha val="0"/>
                </a:srgbClr>
              </a:clrTo>
            </a:clrChange>
          </a:blip>
          <a:srcRect/>
          <a:stretch>
            <a:fillRect/>
          </a:stretch>
        </p:blipFill>
        <p:spPr bwMode="auto">
          <a:xfrm>
            <a:off x="4583113" y="1501775"/>
            <a:ext cx="558800" cy="617538"/>
          </a:xfrm>
          <a:prstGeom prst="rect">
            <a:avLst/>
          </a:prstGeom>
          <a:noFill/>
          <a:ln w="9525">
            <a:noFill/>
            <a:miter lim="800000"/>
            <a:headEnd/>
            <a:tailEnd/>
          </a:ln>
        </p:spPr>
      </p:pic>
      <p:sp>
        <p:nvSpPr>
          <p:cNvPr id="4134" name="Rounded Rectangle 121"/>
          <p:cNvSpPr>
            <a:spLocks noChangeArrowheads="1"/>
          </p:cNvSpPr>
          <p:nvPr/>
        </p:nvSpPr>
        <p:spPr bwMode="auto">
          <a:xfrm>
            <a:off x="4972050" y="1990725"/>
            <a:ext cx="838200" cy="261938"/>
          </a:xfrm>
          <a:prstGeom prst="roundRect">
            <a:avLst>
              <a:gd name="adj" fmla="val 16667"/>
            </a:avLst>
          </a:prstGeom>
          <a:solidFill>
            <a:srgbClr val="FFE7E7"/>
          </a:solidFill>
          <a:ln w="25400">
            <a:solidFill>
              <a:srgbClr val="FFCCCC"/>
            </a:solidFill>
            <a:round/>
            <a:headEnd/>
            <a:tailEnd type="arrow" w="med" len="med"/>
          </a:ln>
        </p:spPr>
        <p:txBody>
          <a:bodyPr lIns="90000" tIns="46800" rIns="36000" bIns="46800" anchor="ctr">
            <a:prstTxWarp prst="textNoShape">
              <a:avLst/>
            </a:prstTxWarp>
          </a:bodyPr>
          <a:lstStyle/>
          <a:p>
            <a:pPr algn="ctr"/>
            <a:endParaRPr lang="en-US" sz="1000" b="1"/>
          </a:p>
        </p:txBody>
      </p:sp>
      <p:sp>
        <p:nvSpPr>
          <p:cNvPr id="134" name="Rounded Rectangle 133"/>
          <p:cNvSpPr/>
          <p:nvPr/>
        </p:nvSpPr>
        <p:spPr bwMode="auto">
          <a:xfrm>
            <a:off x="4895850" y="2778125"/>
            <a:ext cx="974725" cy="1006475"/>
          </a:xfrm>
          <a:prstGeom prst="roundRect">
            <a:avLst>
              <a:gd name="adj" fmla="val 4040"/>
            </a:avLst>
          </a:prstGeom>
          <a:noFill/>
          <a:ln w="25400" cap="flat" cmpd="dbl" algn="ctr">
            <a:solidFill>
              <a:schemeClr val="accent6">
                <a:lumMod val="60000"/>
                <a:lumOff val="40000"/>
              </a:schemeClr>
            </a:solidFill>
            <a:prstDash val="solid"/>
            <a:round/>
            <a:headEnd type="none" w="med" len="med"/>
            <a:tailEnd type="arrow" w="med" len="med"/>
          </a:ln>
          <a:effectLst/>
        </p:spPr>
        <p:txBody>
          <a:bodyPr lIns="90000" tIns="46800" rIns="36000" bIns="46800">
            <a:prstTxWarp prst="textNoShape">
              <a:avLst/>
            </a:prstTxWarp>
          </a:bodyPr>
          <a:lstStyle/>
          <a:p>
            <a:endParaRPr lang="en-US"/>
          </a:p>
        </p:txBody>
      </p:sp>
      <p:sp>
        <p:nvSpPr>
          <p:cNvPr id="135" name="Rounded Rectangle 134"/>
          <p:cNvSpPr/>
          <p:nvPr/>
        </p:nvSpPr>
        <p:spPr bwMode="auto">
          <a:xfrm>
            <a:off x="4987925" y="2867025"/>
            <a:ext cx="795338" cy="382588"/>
          </a:xfrm>
          <a:prstGeom prst="roundRect">
            <a:avLst/>
          </a:prstGeom>
          <a:solidFill>
            <a:schemeClr val="accent6">
              <a:lumMod val="20000"/>
              <a:lumOff val="80000"/>
            </a:schemeClr>
          </a:solidFill>
          <a:ln w="25400" cap="flat" cmpd="sng" algn="ctr">
            <a:solidFill>
              <a:schemeClr val="accent6">
                <a:lumMod val="60000"/>
                <a:lumOff val="40000"/>
              </a:schemeClr>
            </a:solidFill>
            <a:prstDash val="solid"/>
            <a:round/>
            <a:headEnd type="none" w="med" len="med"/>
            <a:tailEnd type="arrow" w="med" len="med"/>
          </a:ln>
          <a:effectLst/>
        </p:spPr>
        <p:txBody>
          <a:bodyPr lIns="90000" tIns="46800" rIns="36000" bIns="46800">
            <a:prstTxWarp prst="textNoShape">
              <a:avLst/>
            </a:prstTxWarp>
          </a:bodyPr>
          <a:lstStyle/>
          <a:p>
            <a:pPr algn="ctr"/>
            <a:endParaRPr lang="en-US" sz="1600"/>
          </a:p>
        </p:txBody>
      </p:sp>
      <p:pic>
        <p:nvPicPr>
          <p:cNvPr id="4137" name="Picture 4" descr="server"/>
          <p:cNvPicPr>
            <a:picLocks noChangeAspect="1" noChangeArrowheads="1"/>
          </p:cNvPicPr>
          <p:nvPr/>
        </p:nvPicPr>
        <p:blipFill>
          <a:blip r:embed="rId3">
            <a:clrChange>
              <a:clrFrom>
                <a:srgbClr val="143697"/>
              </a:clrFrom>
              <a:clrTo>
                <a:srgbClr val="143697">
                  <a:alpha val="0"/>
                </a:srgbClr>
              </a:clrTo>
            </a:clrChange>
          </a:blip>
          <a:srcRect/>
          <a:stretch>
            <a:fillRect/>
          </a:stretch>
        </p:blipFill>
        <p:spPr bwMode="auto">
          <a:xfrm>
            <a:off x="4583113" y="2952750"/>
            <a:ext cx="558800" cy="617538"/>
          </a:xfrm>
          <a:prstGeom prst="rect">
            <a:avLst/>
          </a:prstGeom>
          <a:noFill/>
          <a:ln w="9525">
            <a:noFill/>
            <a:miter lim="800000"/>
            <a:headEnd/>
            <a:tailEnd/>
          </a:ln>
        </p:spPr>
      </p:pic>
      <p:sp>
        <p:nvSpPr>
          <p:cNvPr id="4138" name="Rounded Rectangle 137"/>
          <p:cNvSpPr>
            <a:spLocks noChangeArrowheads="1"/>
          </p:cNvSpPr>
          <p:nvPr/>
        </p:nvSpPr>
        <p:spPr bwMode="auto">
          <a:xfrm>
            <a:off x="4972050" y="3440113"/>
            <a:ext cx="838200" cy="261937"/>
          </a:xfrm>
          <a:prstGeom prst="roundRect">
            <a:avLst>
              <a:gd name="adj" fmla="val 16667"/>
            </a:avLst>
          </a:prstGeom>
          <a:solidFill>
            <a:srgbClr val="FFE7E7"/>
          </a:solidFill>
          <a:ln w="25400">
            <a:solidFill>
              <a:srgbClr val="FFCCCC"/>
            </a:solidFill>
            <a:round/>
            <a:headEnd/>
            <a:tailEnd type="arrow" w="med" len="med"/>
          </a:ln>
        </p:spPr>
        <p:txBody>
          <a:bodyPr lIns="90000" tIns="46800" rIns="36000" bIns="46800" anchor="ctr">
            <a:prstTxWarp prst="textNoShape">
              <a:avLst/>
            </a:prstTxWarp>
          </a:bodyPr>
          <a:lstStyle/>
          <a:p>
            <a:pPr algn="ctr"/>
            <a:endParaRPr lang="en-US" sz="1000" b="1"/>
          </a:p>
        </p:txBody>
      </p:sp>
      <p:grpSp>
        <p:nvGrpSpPr>
          <p:cNvPr id="4" name="Group 129"/>
          <p:cNvGrpSpPr>
            <a:grpSpLocks/>
          </p:cNvGrpSpPr>
          <p:nvPr/>
        </p:nvGrpSpPr>
        <p:grpSpPr bwMode="auto">
          <a:xfrm>
            <a:off x="4954588" y="2695575"/>
            <a:ext cx="904875" cy="779463"/>
            <a:chOff x="3703638" y="2094444"/>
            <a:chExt cx="2112962" cy="1208088"/>
          </a:xfrm>
        </p:grpSpPr>
        <p:sp>
          <p:nvSpPr>
            <p:cNvPr id="4164" name="Explosion 1 130"/>
            <p:cNvSpPr>
              <a:spLocks noChangeArrowheads="1"/>
            </p:cNvSpPr>
            <p:nvPr/>
          </p:nvSpPr>
          <p:spPr bwMode="auto">
            <a:xfrm>
              <a:off x="3703638" y="2094444"/>
              <a:ext cx="2112962" cy="1208088"/>
            </a:xfrm>
            <a:prstGeom prst="irregularSeal1">
              <a:avLst/>
            </a:prstGeom>
            <a:solidFill>
              <a:srgbClr val="FFFF00"/>
            </a:solidFill>
            <a:ln w="19050">
              <a:solidFill>
                <a:srgbClr val="FFC000"/>
              </a:solidFill>
              <a:round/>
              <a:headEnd/>
              <a:tailEnd type="arrow" w="med" len="med"/>
            </a:ln>
          </p:spPr>
          <p:txBody>
            <a:bodyPr lIns="90000" tIns="46800" rIns="36000" bIns="46800">
              <a:prstTxWarp prst="textNoShape">
                <a:avLst/>
              </a:prstTxWarp>
            </a:bodyPr>
            <a:lstStyle/>
            <a:p>
              <a:endParaRPr lang="en-US"/>
            </a:p>
          </p:txBody>
        </p:sp>
        <p:sp>
          <p:nvSpPr>
            <p:cNvPr id="132" name="Rounded Rectangle 131"/>
            <p:cNvSpPr/>
            <p:nvPr/>
          </p:nvSpPr>
          <p:spPr bwMode="auto">
            <a:xfrm>
              <a:off x="3851916" y="2490579"/>
              <a:ext cx="1742267" cy="285414"/>
            </a:xfrm>
            <a:prstGeom prst="roundRect">
              <a:avLst>
                <a:gd name="adj" fmla="val 15397"/>
              </a:avLst>
            </a:prstGeom>
            <a:gradFill>
              <a:gsLst>
                <a:gs pos="0">
                  <a:schemeClr val="accent6">
                    <a:lumMod val="20000"/>
                    <a:lumOff val="80000"/>
                    <a:alpha val="42000"/>
                  </a:schemeClr>
                </a:gs>
                <a:gs pos="39999">
                  <a:srgbClr val="85C2FF"/>
                </a:gs>
                <a:gs pos="70000">
                  <a:srgbClr val="C4D6EB"/>
                </a:gs>
                <a:gs pos="100000">
                  <a:srgbClr val="FFEBFA"/>
                </a:gs>
              </a:gsLst>
              <a:lin ang="5400000" scaled="0"/>
            </a:gradFill>
            <a:ln w="25400" cap="flat" cmpd="sng" algn="ctr">
              <a:solidFill>
                <a:schemeClr val="accent6">
                  <a:lumMod val="60000"/>
                  <a:lumOff val="40000"/>
                </a:schemeClr>
              </a:solidFill>
              <a:prstDash val="solid"/>
              <a:round/>
              <a:headEnd type="none" w="med" len="med"/>
              <a:tailEnd type="arrow" w="med" len="med"/>
            </a:ln>
            <a:effectLst/>
          </p:spPr>
          <p:txBody>
            <a:bodyPr lIns="90000" tIns="46800" rIns="36000" bIns="46800" anchor="ctr">
              <a:prstTxWarp prst="textNoShape">
                <a:avLst/>
              </a:prstTxWarp>
            </a:bodyPr>
            <a:lstStyle/>
            <a:p>
              <a:pPr algn="ctr"/>
              <a:r>
                <a:rPr lang="en-US" sz="900" b="1">
                  <a:solidFill>
                    <a:srgbClr val="222268"/>
                  </a:solidFill>
                </a:rPr>
                <a:t>EAR/WAR</a:t>
              </a:r>
            </a:p>
          </p:txBody>
        </p:sp>
      </p:grpSp>
      <p:sp>
        <p:nvSpPr>
          <p:cNvPr id="140" name="Rounded Rectangle 139"/>
          <p:cNvSpPr/>
          <p:nvPr/>
        </p:nvSpPr>
        <p:spPr bwMode="auto">
          <a:xfrm>
            <a:off x="4899025" y="4191000"/>
            <a:ext cx="974725" cy="1016000"/>
          </a:xfrm>
          <a:prstGeom prst="roundRect">
            <a:avLst>
              <a:gd name="adj" fmla="val 4040"/>
            </a:avLst>
          </a:prstGeom>
          <a:noFill/>
          <a:ln w="25400" cap="flat" cmpd="dbl" algn="ctr">
            <a:solidFill>
              <a:schemeClr val="accent6">
                <a:lumMod val="60000"/>
                <a:lumOff val="40000"/>
              </a:schemeClr>
            </a:solidFill>
            <a:prstDash val="solid"/>
            <a:round/>
            <a:headEnd type="none" w="med" len="med"/>
            <a:tailEnd type="arrow" w="med" len="med"/>
          </a:ln>
          <a:effectLst/>
        </p:spPr>
        <p:txBody>
          <a:bodyPr lIns="90000" tIns="46800" rIns="36000" bIns="46800">
            <a:prstTxWarp prst="textNoShape">
              <a:avLst/>
            </a:prstTxWarp>
          </a:bodyPr>
          <a:lstStyle/>
          <a:p>
            <a:endParaRPr lang="en-US"/>
          </a:p>
        </p:txBody>
      </p:sp>
      <p:sp>
        <p:nvSpPr>
          <p:cNvPr id="141" name="Rounded Rectangle 140"/>
          <p:cNvSpPr/>
          <p:nvPr/>
        </p:nvSpPr>
        <p:spPr bwMode="auto">
          <a:xfrm>
            <a:off x="4991100" y="4300538"/>
            <a:ext cx="795338" cy="377825"/>
          </a:xfrm>
          <a:prstGeom prst="roundRect">
            <a:avLst/>
          </a:prstGeom>
          <a:solidFill>
            <a:schemeClr val="accent6">
              <a:lumMod val="20000"/>
              <a:lumOff val="80000"/>
            </a:schemeClr>
          </a:solidFill>
          <a:ln w="25400" cap="flat" cmpd="sng" algn="ctr">
            <a:solidFill>
              <a:schemeClr val="accent6">
                <a:lumMod val="60000"/>
                <a:lumOff val="40000"/>
              </a:schemeClr>
            </a:solidFill>
            <a:prstDash val="solid"/>
            <a:round/>
            <a:headEnd type="none" w="med" len="med"/>
            <a:tailEnd type="arrow" w="med" len="med"/>
          </a:ln>
          <a:effectLst/>
        </p:spPr>
        <p:txBody>
          <a:bodyPr lIns="90000" tIns="46800" rIns="36000" bIns="46800">
            <a:prstTxWarp prst="textNoShape">
              <a:avLst/>
            </a:prstTxWarp>
          </a:bodyPr>
          <a:lstStyle/>
          <a:p>
            <a:pPr algn="ctr"/>
            <a:endParaRPr lang="en-US" sz="1600"/>
          </a:p>
        </p:txBody>
      </p:sp>
      <p:pic>
        <p:nvPicPr>
          <p:cNvPr id="4142" name="Picture 4" descr="server"/>
          <p:cNvPicPr>
            <a:picLocks noChangeAspect="1" noChangeArrowheads="1"/>
          </p:cNvPicPr>
          <p:nvPr/>
        </p:nvPicPr>
        <p:blipFill>
          <a:blip r:embed="rId3">
            <a:clrChange>
              <a:clrFrom>
                <a:srgbClr val="143697"/>
              </a:clrFrom>
              <a:clrTo>
                <a:srgbClr val="143697">
                  <a:alpha val="0"/>
                </a:srgbClr>
              </a:clrTo>
            </a:clrChange>
          </a:blip>
          <a:srcRect/>
          <a:stretch>
            <a:fillRect/>
          </a:stretch>
        </p:blipFill>
        <p:spPr bwMode="auto">
          <a:xfrm>
            <a:off x="4586288" y="4383088"/>
            <a:ext cx="558800" cy="611187"/>
          </a:xfrm>
          <a:prstGeom prst="rect">
            <a:avLst/>
          </a:prstGeom>
          <a:noFill/>
          <a:ln w="9525">
            <a:noFill/>
            <a:miter lim="800000"/>
            <a:headEnd/>
            <a:tailEnd/>
          </a:ln>
        </p:spPr>
      </p:pic>
      <p:sp>
        <p:nvSpPr>
          <p:cNvPr id="4143" name="Rounded Rectangle 143"/>
          <p:cNvSpPr>
            <a:spLocks noChangeArrowheads="1"/>
          </p:cNvSpPr>
          <p:nvPr/>
        </p:nvSpPr>
        <p:spPr bwMode="auto">
          <a:xfrm>
            <a:off x="4975225" y="4867275"/>
            <a:ext cx="838200" cy="258763"/>
          </a:xfrm>
          <a:prstGeom prst="roundRect">
            <a:avLst>
              <a:gd name="adj" fmla="val 16667"/>
            </a:avLst>
          </a:prstGeom>
          <a:solidFill>
            <a:srgbClr val="FFE7E7"/>
          </a:solidFill>
          <a:ln w="25400">
            <a:solidFill>
              <a:srgbClr val="FFCCCC"/>
            </a:solidFill>
            <a:round/>
            <a:headEnd/>
            <a:tailEnd type="arrow" w="med" len="med"/>
          </a:ln>
        </p:spPr>
        <p:txBody>
          <a:bodyPr lIns="90000" tIns="46800" rIns="36000" bIns="46800" anchor="ctr">
            <a:prstTxWarp prst="textNoShape">
              <a:avLst/>
            </a:prstTxWarp>
          </a:bodyPr>
          <a:lstStyle/>
          <a:p>
            <a:pPr algn="ctr"/>
            <a:endParaRPr lang="en-US" sz="1000" b="1"/>
          </a:p>
        </p:txBody>
      </p:sp>
      <p:sp>
        <p:nvSpPr>
          <p:cNvPr id="147" name="Rounded Rectangle 146"/>
          <p:cNvSpPr/>
          <p:nvPr/>
        </p:nvSpPr>
        <p:spPr bwMode="auto">
          <a:xfrm>
            <a:off x="5021263" y="4373563"/>
            <a:ext cx="746125" cy="184150"/>
          </a:xfrm>
          <a:prstGeom prst="roundRect">
            <a:avLst>
              <a:gd name="adj" fmla="val 15397"/>
            </a:avLst>
          </a:prstGeom>
          <a:gradFill>
            <a:gsLst>
              <a:gs pos="0">
                <a:schemeClr val="accent6">
                  <a:lumMod val="20000"/>
                  <a:lumOff val="80000"/>
                  <a:alpha val="42000"/>
                </a:schemeClr>
              </a:gs>
              <a:gs pos="39999">
                <a:srgbClr val="85C2FF"/>
              </a:gs>
              <a:gs pos="70000">
                <a:srgbClr val="C4D6EB"/>
              </a:gs>
              <a:gs pos="100000">
                <a:srgbClr val="FFEBFA"/>
              </a:gs>
            </a:gsLst>
            <a:lin ang="5400000" scaled="0"/>
          </a:gradFill>
          <a:ln w="25400" cap="flat" cmpd="sng" algn="ctr">
            <a:solidFill>
              <a:schemeClr val="accent6">
                <a:lumMod val="60000"/>
                <a:lumOff val="40000"/>
              </a:schemeClr>
            </a:solidFill>
            <a:prstDash val="solid"/>
            <a:round/>
            <a:headEnd type="none" w="med" len="med"/>
            <a:tailEnd type="arrow" w="med" len="med"/>
          </a:ln>
          <a:effectLst/>
        </p:spPr>
        <p:txBody>
          <a:bodyPr lIns="90000" tIns="46800" rIns="36000" bIns="46800" anchor="ctr">
            <a:prstTxWarp prst="textNoShape">
              <a:avLst/>
            </a:prstTxWarp>
          </a:bodyPr>
          <a:lstStyle/>
          <a:p>
            <a:pPr algn="ctr"/>
            <a:r>
              <a:rPr lang="en-US" sz="900" b="1">
                <a:solidFill>
                  <a:srgbClr val="222268"/>
                </a:solidFill>
              </a:rPr>
              <a:t>EAR/WAR</a:t>
            </a:r>
          </a:p>
        </p:txBody>
      </p:sp>
      <p:sp>
        <p:nvSpPr>
          <p:cNvPr id="4145" name="AutoShape 10"/>
          <p:cNvSpPr>
            <a:spLocks noChangeArrowheads="1"/>
          </p:cNvSpPr>
          <p:nvPr/>
        </p:nvSpPr>
        <p:spPr bwMode="auto">
          <a:xfrm flipH="1">
            <a:off x="5716588" y="4454525"/>
            <a:ext cx="188912" cy="512763"/>
          </a:xfrm>
          <a:prstGeom prst="curvedRightArrow">
            <a:avLst>
              <a:gd name="adj1" fmla="val 35248"/>
              <a:gd name="adj2" fmla="val 91293"/>
              <a:gd name="adj3" fmla="val 33333"/>
            </a:avLst>
          </a:prstGeom>
          <a:solidFill>
            <a:srgbClr val="FFFF99"/>
          </a:solidFill>
          <a:ln w="9525">
            <a:solidFill>
              <a:schemeClr val="tx1"/>
            </a:solidFill>
            <a:miter lim="800000"/>
            <a:headEnd/>
            <a:tailEnd/>
          </a:ln>
        </p:spPr>
        <p:txBody>
          <a:bodyPr lIns="90000" tIns="46800" rIns="36000" bIns="46800" anchor="ctr">
            <a:prstTxWarp prst="textNoShape">
              <a:avLst/>
            </a:prstTxWarp>
          </a:bodyPr>
          <a:lstStyle/>
          <a:p>
            <a:endParaRPr lang="en-US"/>
          </a:p>
        </p:txBody>
      </p:sp>
      <p:sp>
        <p:nvSpPr>
          <p:cNvPr id="123" name="Rounded Rectangle 122"/>
          <p:cNvSpPr/>
          <p:nvPr/>
        </p:nvSpPr>
        <p:spPr bwMode="auto">
          <a:xfrm>
            <a:off x="4895850" y="5692775"/>
            <a:ext cx="974725" cy="908050"/>
          </a:xfrm>
          <a:prstGeom prst="roundRect">
            <a:avLst>
              <a:gd name="adj" fmla="val 4040"/>
            </a:avLst>
          </a:prstGeom>
          <a:noFill/>
          <a:ln w="25400" cap="flat" cmpd="dbl" algn="ctr">
            <a:solidFill>
              <a:schemeClr val="accent6">
                <a:lumMod val="60000"/>
                <a:lumOff val="40000"/>
              </a:schemeClr>
            </a:solidFill>
            <a:prstDash val="solid"/>
            <a:round/>
            <a:headEnd type="none" w="med" len="med"/>
            <a:tailEnd type="arrow" w="med" len="med"/>
          </a:ln>
          <a:effectLst/>
        </p:spPr>
        <p:txBody>
          <a:bodyPr lIns="90000" tIns="46800" rIns="36000" bIns="46800">
            <a:prstTxWarp prst="textNoShape">
              <a:avLst/>
            </a:prstTxWarp>
          </a:bodyPr>
          <a:lstStyle/>
          <a:p>
            <a:endParaRPr lang="en-US"/>
          </a:p>
        </p:txBody>
      </p:sp>
      <p:sp>
        <p:nvSpPr>
          <p:cNvPr id="124" name="Rounded Rectangle 123"/>
          <p:cNvSpPr/>
          <p:nvPr/>
        </p:nvSpPr>
        <p:spPr bwMode="auto">
          <a:xfrm>
            <a:off x="4987925" y="5773738"/>
            <a:ext cx="795338" cy="381000"/>
          </a:xfrm>
          <a:prstGeom prst="roundRect">
            <a:avLst/>
          </a:prstGeom>
          <a:solidFill>
            <a:schemeClr val="accent6">
              <a:lumMod val="20000"/>
              <a:lumOff val="80000"/>
            </a:schemeClr>
          </a:solidFill>
          <a:ln w="25400" cap="flat" cmpd="sng" algn="ctr">
            <a:solidFill>
              <a:schemeClr val="accent6">
                <a:lumMod val="60000"/>
                <a:lumOff val="40000"/>
              </a:schemeClr>
            </a:solidFill>
            <a:prstDash val="solid"/>
            <a:round/>
            <a:headEnd type="none" w="med" len="med"/>
            <a:tailEnd type="arrow" w="med" len="med"/>
          </a:ln>
          <a:effectLst/>
        </p:spPr>
        <p:txBody>
          <a:bodyPr lIns="90000" tIns="46800" rIns="36000" bIns="46800">
            <a:prstTxWarp prst="textNoShape">
              <a:avLst/>
            </a:prstTxWarp>
          </a:bodyPr>
          <a:lstStyle/>
          <a:p>
            <a:pPr algn="ctr"/>
            <a:endParaRPr lang="en-US" sz="1600"/>
          </a:p>
        </p:txBody>
      </p:sp>
      <p:pic>
        <p:nvPicPr>
          <p:cNvPr id="4148" name="Picture 4" descr="server"/>
          <p:cNvPicPr>
            <a:picLocks noChangeAspect="1" noChangeArrowheads="1"/>
          </p:cNvPicPr>
          <p:nvPr/>
        </p:nvPicPr>
        <p:blipFill>
          <a:blip r:embed="rId3">
            <a:clrChange>
              <a:clrFrom>
                <a:srgbClr val="143697"/>
              </a:clrFrom>
              <a:clrTo>
                <a:srgbClr val="143697">
                  <a:alpha val="0"/>
                </a:srgbClr>
              </a:clrTo>
            </a:clrChange>
          </a:blip>
          <a:srcRect/>
          <a:stretch>
            <a:fillRect/>
          </a:stretch>
        </p:blipFill>
        <p:spPr bwMode="auto">
          <a:xfrm>
            <a:off x="4583113" y="5857875"/>
            <a:ext cx="558800" cy="617538"/>
          </a:xfrm>
          <a:prstGeom prst="rect">
            <a:avLst/>
          </a:prstGeom>
          <a:noFill/>
          <a:ln w="9525">
            <a:noFill/>
            <a:miter lim="800000"/>
            <a:headEnd/>
            <a:tailEnd/>
          </a:ln>
        </p:spPr>
      </p:pic>
      <p:sp>
        <p:nvSpPr>
          <p:cNvPr id="4149" name="Rounded Rectangle 126"/>
          <p:cNvSpPr>
            <a:spLocks noChangeArrowheads="1"/>
          </p:cNvSpPr>
          <p:nvPr/>
        </p:nvSpPr>
        <p:spPr bwMode="auto">
          <a:xfrm>
            <a:off x="4972050" y="6289675"/>
            <a:ext cx="838200" cy="261938"/>
          </a:xfrm>
          <a:prstGeom prst="roundRect">
            <a:avLst>
              <a:gd name="adj" fmla="val 16667"/>
            </a:avLst>
          </a:prstGeom>
          <a:solidFill>
            <a:srgbClr val="FFE7E7"/>
          </a:solidFill>
          <a:ln w="25400">
            <a:solidFill>
              <a:srgbClr val="FFCCCC"/>
            </a:solidFill>
            <a:round/>
            <a:headEnd/>
            <a:tailEnd type="arrow" w="med" len="med"/>
          </a:ln>
        </p:spPr>
        <p:txBody>
          <a:bodyPr lIns="90000" tIns="46800" rIns="36000" bIns="46800" anchor="ctr">
            <a:prstTxWarp prst="textNoShape">
              <a:avLst/>
            </a:prstTxWarp>
          </a:bodyPr>
          <a:lstStyle/>
          <a:p>
            <a:pPr algn="ctr"/>
            <a:endParaRPr lang="en-US" sz="1000" b="1"/>
          </a:p>
        </p:txBody>
      </p:sp>
      <p:sp>
        <p:nvSpPr>
          <p:cNvPr id="148" name="Rounded Rectangle 147"/>
          <p:cNvSpPr/>
          <p:nvPr/>
        </p:nvSpPr>
        <p:spPr bwMode="auto">
          <a:xfrm>
            <a:off x="5019675" y="6062663"/>
            <a:ext cx="746125" cy="284162"/>
          </a:xfrm>
          <a:prstGeom prst="roundRect">
            <a:avLst>
              <a:gd name="adj" fmla="val 15397"/>
            </a:avLst>
          </a:prstGeom>
          <a:gradFill>
            <a:gsLst>
              <a:gs pos="0">
                <a:schemeClr val="accent6">
                  <a:lumMod val="20000"/>
                  <a:lumOff val="80000"/>
                  <a:alpha val="42000"/>
                </a:schemeClr>
              </a:gs>
              <a:gs pos="39999">
                <a:srgbClr val="85C2FF"/>
              </a:gs>
              <a:gs pos="70000">
                <a:srgbClr val="C4D6EB"/>
              </a:gs>
              <a:gs pos="100000">
                <a:srgbClr val="FFEBFA"/>
              </a:gs>
            </a:gsLst>
            <a:lin ang="5400000" scaled="0"/>
          </a:gradFill>
          <a:ln w="25400" cap="flat" cmpd="sng" algn="ctr">
            <a:solidFill>
              <a:schemeClr val="accent6">
                <a:lumMod val="60000"/>
                <a:lumOff val="40000"/>
              </a:schemeClr>
            </a:solidFill>
            <a:prstDash val="solid"/>
            <a:round/>
            <a:headEnd type="none" w="med" len="med"/>
            <a:tailEnd type="arrow" w="med" len="med"/>
          </a:ln>
          <a:effectLst/>
        </p:spPr>
        <p:txBody>
          <a:bodyPr lIns="90000" tIns="46800" rIns="36000" bIns="46800" anchor="ctr">
            <a:prstTxWarp prst="textNoShape">
              <a:avLst/>
            </a:prstTxWarp>
          </a:bodyPr>
          <a:lstStyle/>
          <a:p>
            <a:pPr algn="ctr"/>
            <a:r>
              <a:rPr lang="en-US" sz="900" b="1">
                <a:solidFill>
                  <a:srgbClr val="222268"/>
                </a:solidFill>
              </a:rPr>
              <a:t>EAR/WAR</a:t>
            </a:r>
          </a:p>
        </p:txBody>
      </p:sp>
      <p:sp>
        <p:nvSpPr>
          <p:cNvPr id="152" name="Rounded Rectangle 151"/>
          <p:cNvSpPr/>
          <p:nvPr/>
        </p:nvSpPr>
        <p:spPr bwMode="auto">
          <a:xfrm>
            <a:off x="7816850" y="3127375"/>
            <a:ext cx="933450" cy="442913"/>
          </a:xfrm>
          <a:prstGeom prst="roundRect">
            <a:avLst>
              <a:gd name="adj" fmla="val 8982"/>
            </a:avLst>
          </a:prstGeom>
          <a:solidFill>
            <a:schemeClr val="accent6">
              <a:lumMod val="20000"/>
              <a:lumOff val="80000"/>
            </a:schemeClr>
          </a:solidFill>
          <a:ln w="25400" cap="flat" cmpd="dbl" algn="ctr">
            <a:solidFill>
              <a:schemeClr val="accent6">
                <a:lumMod val="60000"/>
                <a:lumOff val="40000"/>
              </a:schemeClr>
            </a:solidFill>
            <a:prstDash val="solid"/>
            <a:round/>
            <a:headEnd type="none" w="med" len="med"/>
            <a:tailEnd type="arrow" w="med" len="med"/>
          </a:ln>
          <a:effectLst/>
        </p:spPr>
        <p:txBody>
          <a:bodyPr lIns="90000" tIns="46800" rIns="36000" bIns="46800" anchor="b">
            <a:prstTxWarp prst="textNoShape">
              <a:avLst/>
            </a:prstTxWarp>
          </a:bodyPr>
          <a:lstStyle/>
          <a:p>
            <a:pPr marL="88900" lvl="1"/>
            <a:r>
              <a:rPr lang="en-US" sz="1200"/>
              <a:t>V6 Codes</a:t>
            </a:r>
          </a:p>
        </p:txBody>
      </p:sp>
      <p:pic>
        <p:nvPicPr>
          <p:cNvPr id="4152" name="Picture 77" descr="PC_xml_Web_Service"/>
          <p:cNvPicPr>
            <a:picLocks noChangeAspect="1" noChangeArrowheads="1"/>
          </p:cNvPicPr>
          <p:nvPr/>
        </p:nvPicPr>
        <p:blipFill>
          <a:blip r:embed="rId4">
            <a:clrChange>
              <a:clrFrom>
                <a:srgbClr val="143697"/>
              </a:clrFrom>
              <a:clrTo>
                <a:srgbClr val="143697">
                  <a:alpha val="0"/>
                </a:srgbClr>
              </a:clrTo>
            </a:clrChange>
          </a:blip>
          <a:srcRect/>
          <a:stretch>
            <a:fillRect/>
          </a:stretch>
        </p:blipFill>
        <p:spPr bwMode="auto">
          <a:xfrm>
            <a:off x="7473951" y="3124200"/>
            <a:ext cx="588962" cy="585788"/>
          </a:xfrm>
          <a:prstGeom prst="rect">
            <a:avLst/>
          </a:prstGeom>
          <a:noFill/>
          <a:ln w="9525">
            <a:noFill/>
            <a:miter lim="800000"/>
            <a:headEnd/>
            <a:tailEnd/>
          </a:ln>
        </p:spPr>
      </p:pic>
      <p:sp>
        <p:nvSpPr>
          <p:cNvPr id="154" name="TextBox 153"/>
          <p:cNvSpPr txBox="1"/>
          <p:nvPr/>
        </p:nvSpPr>
        <p:spPr>
          <a:xfrm>
            <a:off x="7816850" y="3073400"/>
            <a:ext cx="622300" cy="276225"/>
          </a:xfrm>
          <a:prstGeom prst="rect">
            <a:avLst/>
          </a:prstGeom>
          <a:noFill/>
        </p:spPr>
        <p:txBody>
          <a:bodyPr>
            <a:prstTxWarp prst="textNoShape">
              <a:avLst/>
            </a:prstTxWarp>
            <a:spAutoFit/>
          </a:bodyPr>
          <a:lstStyle/>
          <a:p>
            <a:r>
              <a:rPr lang="en-US" sz="1200" b="1">
                <a:solidFill>
                  <a:srgbClr val="222268"/>
                </a:solidFill>
              </a:rPr>
              <a:t>Client</a:t>
            </a:r>
          </a:p>
        </p:txBody>
      </p:sp>
      <p:sp>
        <p:nvSpPr>
          <p:cNvPr id="4154" name="Text Box 13"/>
          <p:cNvSpPr txBox="1">
            <a:spLocks noChangeArrowheads="1"/>
          </p:cNvSpPr>
          <p:nvPr/>
        </p:nvSpPr>
        <p:spPr bwMode="auto">
          <a:xfrm>
            <a:off x="3027363" y="2882900"/>
            <a:ext cx="1500187" cy="403225"/>
          </a:xfrm>
          <a:prstGeom prst="rect">
            <a:avLst/>
          </a:prstGeom>
          <a:noFill/>
          <a:ln w="9525">
            <a:noFill/>
            <a:miter lim="800000"/>
            <a:headEnd/>
            <a:tailEnd/>
          </a:ln>
        </p:spPr>
        <p:txBody>
          <a:bodyPr lIns="90000" tIns="46800" rIns="36000" bIns="46800">
            <a:prstTxWarp prst="textNoShape">
              <a:avLst/>
            </a:prstTxWarp>
            <a:spAutoFit/>
          </a:bodyPr>
          <a:lstStyle/>
          <a:p>
            <a:pPr>
              <a:buFont typeface="Wingdings" pitchFamily="-65" charset="2"/>
              <a:buNone/>
            </a:pPr>
            <a:r>
              <a:rPr lang="en-US" sz="1000"/>
              <a:t>Web Application package creation</a:t>
            </a:r>
          </a:p>
        </p:txBody>
      </p:sp>
      <p:sp>
        <p:nvSpPr>
          <p:cNvPr id="4155" name="Text Box 13"/>
          <p:cNvSpPr txBox="1">
            <a:spLocks noChangeArrowheads="1"/>
          </p:cNvSpPr>
          <p:nvPr/>
        </p:nvSpPr>
        <p:spPr bwMode="auto">
          <a:xfrm>
            <a:off x="3022600" y="4381500"/>
            <a:ext cx="1500188" cy="555625"/>
          </a:xfrm>
          <a:prstGeom prst="rect">
            <a:avLst/>
          </a:prstGeom>
          <a:noFill/>
          <a:ln w="9525">
            <a:noFill/>
            <a:miter lim="800000"/>
            <a:headEnd/>
            <a:tailEnd/>
          </a:ln>
        </p:spPr>
        <p:txBody>
          <a:bodyPr lIns="90000" tIns="46800" rIns="36000" bIns="46800">
            <a:prstTxWarp prst="textNoShape">
              <a:avLst/>
            </a:prstTxWarp>
            <a:spAutoFit/>
          </a:bodyPr>
          <a:lstStyle/>
          <a:p>
            <a:pPr>
              <a:buFont typeface="Wingdings" pitchFamily="-65" charset="2"/>
              <a:buNone/>
            </a:pPr>
            <a:r>
              <a:rPr lang="en-US" sz="1000"/>
              <a:t>Web Application deployment in the Application server</a:t>
            </a:r>
          </a:p>
        </p:txBody>
      </p:sp>
      <p:cxnSp>
        <p:nvCxnSpPr>
          <p:cNvPr id="4156" name="Straight Connector 157"/>
          <p:cNvCxnSpPr>
            <a:cxnSpLocks noChangeShapeType="1"/>
          </p:cNvCxnSpPr>
          <p:nvPr/>
        </p:nvCxnSpPr>
        <p:spPr bwMode="auto">
          <a:xfrm>
            <a:off x="138113" y="6856413"/>
            <a:ext cx="9156700" cy="1587"/>
          </a:xfrm>
          <a:prstGeom prst="line">
            <a:avLst/>
          </a:prstGeom>
          <a:noFill/>
          <a:ln w="25400">
            <a:solidFill>
              <a:srgbClr val="FF0000"/>
            </a:solidFill>
            <a:round/>
            <a:headEnd/>
            <a:tailEnd type="arrow" w="med" len="med"/>
          </a:ln>
        </p:spPr>
      </p:cxnSp>
      <p:sp>
        <p:nvSpPr>
          <p:cNvPr id="159" name="Text Box 13"/>
          <p:cNvSpPr txBox="1">
            <a:spLocks noChangeArrowheads="1"/>
          </p:cNvSpPr>
          <p:nvPr/>
        </p:nvSpPr>
        <p:spPr bwMode="auto">
          <a:xfrm>
            <a:off x="5861050" y="1228725"/>
            <a:ext cx="1377950" cy="863600"/>
          </a:xfrm>
          <a:prstGeom prst="rect">
            <a:avLst/>
          </a:prstGeom>
          <a:noFill/>
          <a:ln w="9525" algn="ctr">
            <a:noFill/>
            <a:miter lim="800000"/>
            <a:headEnd/>
            <a:tailEnd/>
          </a:ln>
        </p:spPr>
        <p:txBody>
          <a:bodyPr lIns="90000" tIns="46800" rIns="36000" bIns="46800">
            <a:prstTxWarp prst="textNoShape">
              <a:avLst/>
            </a:prstTxWarp>
            <a:spAutoFit/>
          </a:bodyPr>
          <a:lstStyle/>
          <a:p>
            <a:pPr>
              <a:buFont typeface="Wingdings" pitchFamily="-65" charset="2"/>
              <a:buNone/>
            </a:pPr>
            <a:r>
              <a:rPr lang="en-US" sz="1000"/>
              <a:t>Code</a:t>
            </a:r>
            <a:r>
              <a:rPr lang="en-US" sz="1000">
                <a:solidFill>
                  <a:srgbClr val="222268"/>
                </a:solidFill>
              </a:rPr>
              <a:t>s</a:t>
            </a:r>
            <a:r>
              <a:rPr lang="en-US" sz="1000"/>
              <a:t> Installation :</a:t>
            </a:r>
          </a:p>
          <a:p>
            <a:pPr marL="85725" lvl="1">
              <a:buFont typeface="Arial" pitchFamily="-65" charset="0"/>
              <a:buChar char="•"/>
            </a:pPr>
            <a:r>
              <a:rPr lang="en-US" sz="1000"/>
              <a:t>ENOVIA Live Collaboration Server</a:t>
            </a:r>
          </a:p>
          <a:p>
            <a:pPr marL="85725" lvl="1">
              <a:buFont typeface="Arial" pitchFamily="-65" charset="0"/>
              <a:buChar char="•"/>
            </a:pPr>
            <a:r>
              <a:rPr lang="en-US" sz="1000"/>
              <a:t>Application server</a:t>
            </a:r>
          </a:p>
        </p:txBody>
      </p:sp>
      <p:sp>
        <p:nvSpPr>
          <p:cNvPr id="4158" name="Text Box 13"/>
          <p:cNvSpPr txBox="1">
            <a:spLocks noChangeArrowheads="1"/>
          </p:cNvSpPr>
          <p:nvPr/>
        </p:nvSpPr>
        <p:spPr bwMode="auto">
          <a:xfrm>
            <a:off x="5861050" y="2867025"/>
            <a:ext cx="1377950" cy="403225"/>
          </a:xfrm>
          <a:prstGeom prst="rect">
            <a:avLst/>
          </a:prstGeom>
          <a:noFill/>
          <a:ln w="9525">
            <a:noFill/>
            <a:miter lim="800000"/>
            <a:headEnd/>
            <a:tailEnd/>
          </a:ln>
        </p:spPr>
        <p:txBody>
          <a:bodyPr lIns="90000" tIns="46800" rIns="36000" bIns="46800">
            <a:prstTxWarp prst="textNoShape">
              <a:avLst/>
            </a:prstTxWarp>
            <a:spAutoFit/>
          </a:bodyPr>
          <a:lstStyle/>
          <a:p>
            <a:pPr>
              <a:buFont typeface="Wingdings" pitchFamily="-65" charset="2"/>
              <a:buNone/>
            </a:pPr>
            <a:r>
              <a:rPr lang="en-US" sz="1000"/>
              <a:t>Web Application package creation</a:t>
            </a:r>
          </a:p>
        </p:txBody>
      </p:sp>
      <p:sp>
        <p:nvSpPr>
          <p:cNvPr id="4159" name="Text Box 13"/>
          <p:cNvSpPr txBox="1">
            <a:spLocks noChangeArrowheads="1"/>
          </p:cNvSpPr>
          <p:nvPr/>
        </p:nvSpPr>
        <p:spPr bwMode="auto">
          <a:xfrm>
            <a:off x="5870575" y="4335463"/>
            <a:ext cx="1368425" cy="557212"/>
          </a:xfrm>
          <a:prstGeom prst="rect">
            <a:avLst/>
          </a:prstGeom>
          <a:noFill/>
          <a:ln w="9525">
            <a:noFill/>
            <a:miter lim="800000"/>
            <a:headEnd/>
            <a:tailEnd/>
          </a:ln>
        </p:spPr>
        <p:txBody>
          <a:bodyPr lIns="90000" tIns="46800" rIns="36000" bIns="46800">
            <a:prstTxWarp prst="textNoShape">
              <a:avLst/>
            </a:prstTxWarp>
            <a:spAutoFit/>
          </a:bodyPr>
          <a:lstStyle/>
          <a:p>
            <a:pPr>
              <a:buFont typeface="Wingdings" pitchFamily="-65" charset="2"/>
              <a:buNone/>
            </a:pPr>
            <a:r>
              <a:rPr lang="en-US" sz="1000"/>
              <a:t>Web Application deployment in the Application server</a:t>
            </a:r>
          </a:p>
        </p:txBody>
      </p:sp>
      <p:cxnSp>
        <p:nvCxnSpPr>
          <p:cNvPr id="162" name="Straight Connector 161"/>
          <p:cNvCxnSpPr/>
          <p:nvPr/>
        </p:nvCxnSpPr>
        <p:spPr bwMode="auto">
          <a:xfrm rot="5400000">
            <a:off x="4513263" y="3886200"/>
            <a:ext cx="5627688" cy="1587"/>
          </a:xfrm>
          <a:prstGeom prst="line">
            <a:avLst/>
          </a:prstGeom>
          <a:solidFill>
            <a:srgbClr val="FFFF00"/>
          </a:solidFill>
          <a:ln w="76200" cap="flat" cmpd="tri" algn="ctr">
            <a:solidFill>
              <a:schemeClr val="accent6"/>
            </a:solidFill>
            <a:prstDash val="solid"/>
            <a:round/>
            <a:headEnd type="none" w="med" len="med"/>
            <a:tailEnd type="none" w="med" len="med"/>
          </a:ln>
          <a:effectLst/>
        </p:spPr>
      </p:cxnSp>
      <p:sp>
        <p:nvSpPr>
          <p:cNvPr id="4161" name="Text Box 13"/>
          <p:cNvSpPr txBox="1">
            <a:spLocks noChangeArrowheads="1"/>
          </p:cNvSpPr>
          <p:nvPr/>
        </p:nvSpPr>
        <p:spPr bwMode="auto">
          <a:xfrm>
            <a:off x="7683500" y="3651250"/>
            <a:ext cx="1314450" cy="401638"/>
          </a:xfrm>
          <a:prstGeom prst="rect">
            <a:avLst/>
          </a:prstGeom>
          <a:noFill/>
          <a:ln w="9525">
            <a:noFill/>
            <a:miter lim="800000"/>
            <a:headEnd/>
            <a:tailEnd/>
          </a:ln>
        </p:spPr>
        <p:txBody>
          <a:bodyPr lIns="90000" tIns="46800" rIns="36000" bIns="46800">
            <a:prstTxWarp prst="textNoShape">
              <a:avLst/>
            </a:prstTxWarp>
            <a:spAutoFit/>
          </a:bodyPr>
          <a:lstStyle/>
          <a:p>
            <a:pPr>
              <a:buFont typeface="Wingdings" pitchFamily="-65" charset="2"/>
              <a:buNone/>
            </a:pPr>
            <a:r>
              <a:rPr lang="en-US" sz="1000"/>
              <a:t>V6 Clients Codes Standard Installation </a:t>
            </a:r>
          </a:p>
        </p:txBody>
      </p:sp>
      <p:sp>
        <p:nvSpPr>
          <p:cNvPr id="165" name="TextBox 164"/>
          <p:cNvSpPr txBox="1"/>
          <p:nvPr/>
        </p:nvSpPr>
        <p:spPr>
          <a:xfrm>
            <a:off x="5505450" y="717550"/>
            <a:ext cx="742950" cy="338138"/>
          </a:xfrm>
          <a:prstGeom prst="rect">
            <a:avLst/>
          </a:prstGeom>
          <a:noFill/>
        </p:spPr>
        <p:txBody>
          <a:bodyPr>
            <a:prstTxWarp prst="textNoShape">
              <a:avLst/>
            </a:prstTxWarp>
            <a:spAutoFit/>
          </a:bodyPr>
          <a:lstStyle/>
          <a:p>
            <a:pPr algn="ctr"/>
            <a:r>
              <a:rPr lang="en-US" sz="1600" b="1">
                <a:solidFill>
                  <a:srgbClr val="222268"/>
                </a:solidFill>
              </a:rPr>
              <a:t>FCS</a:t>
            </a:r>
          </a:p>
        </p:txBody>
      </p:sp>
      <p:sp>
        <p:nvSpPr>
          <p:cNvPr id="166" name="TextBox 165"/>
          <p:cNvSpPr txBox="1"/>
          <p:nvPr/>
        </p:nvSpPr>
        <p:spPr>
          <a:xfrm>
            <a:off x="7861300" y="722313"/>
            <a:ext cx="844550" cy="339725"/>
          </a:xfrm>
          <a:prstGeom prst="rect">
            <a:avLst/>
          </a:prstGeom>
          <a:noFill/>
        </p:spPr>
        <p:txBody>
          <a:bodyPr>
            <a:prstTxWarp prst="textNoShape">
              <a:avLst/>
            </a:prstTxWarp>
            <a:spAutoFit/>
          </a:bodyPr>
          <a:lstStyle/>
          <a:p>
            <a:pPr algn="ctr"/>
            <a:r>
              <a:rPr lang="en-US" sz="1600" b="1">
                <a:solidFill>
                  <a:srgbClr val="222268"/>
                </a:solidFill>
              </a:rPr>
              <a:t>Client</a:t>
            </a:r>
          </a:p>
        </p:txBody>
      </p:sp>
    </p:spTree>
  </p:cSld>
  <p:clrMapOvr>
    <a:masterClrMapping/>
  </p:clrMapOv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AutoShape 2"/>
          <p:cNvSpPr>
            <a:spLocks noChangeArrowheads="1"/>
          </p:cNvSpPr>
          <p:nvPr/>
        </p:nvSpPr>
        <p:spPr bwMode="auto">
          <a:xfrm>
            <a:off x="66675" y="4406900"/>
            <a:ext cx="9077325" cy="1978025"/>
          </a:xfrm>
          <a:prstGeom prst="chevron">
            <a:avLst>
              <a:gd name="adj" fmla="val 21734"/>
            </a:avLst>
          </a:prstGeom>
          <a:solidFill>
            <a:srgbClr val="FFFF00">
              <a:alpha val="18039"/>
            </a:srgbClr>
          </a:solidFill>
          <a:ln w="9525">
            <a:solidFill>
              <a:srgbClr val="FFCC00"/>
            </a:solidFill>
            <a:miter lim="800000"/>
            <a:headEnd/>
            <a:tailEnd/>
          </a:ln>
        </p:spPr>
        <p:txBody>
          <a:bodyPr lIns="45720" tIns="46800" rIns="45720" bIns="46800" anchor="ctr">
            <a:prstTxWarp prst="textNoShape">
              <a:avLst/>
            </a:prstTxWarp>
          </a:bodyPr>
          <a:lstStyle/>
          <a:p>
            <a:pPr>
              <a:buFont typeface="Wingdings" pitchFamily="-65" charset="2"/>
              <a:buNone/>
            </a:pPr>
            <a:endParaRPr lang="en-US" sz="1400" b="1">
              <a:solidFill>
                <a:srgbClr val="003300"/>
              </a:solidFill>
            </a:endParaRPr>
          </a:p>
        </p:txBody>
      </p:sp>
      <p:sp>
        <p:nvSpPr>
          <p:cNvPr id="72707" name="AutoShape 2"/>
          <p:cNvSpPr>
            <a:spLocks noChangeArrowheads="1"/>
          </p:cNvSpPr>
          <p:nvPr/>
        </p:nvSpPr>
        <p:spPr bwMode="auto">
          <a:xfrm>
            <a:off x="0" y="1206500"/>
            <a:ext cx="9144000" cy="2222500"/>
          </a:xfrm>
          <a:prstGeom prst="chevron">
            <a:avLst>
              <a:gd name="adj" fmla="val 21752"/>
            </a:avLst>
          </a:prstGeom>
          <a:solidFill>
            <a:srgbClr val="FFFF00">
              <a:alpha val="18039"/>
            </a:srgbClr>
          </a:solidFill>
          <a:ln w="9525">
            <a:solidFill>
              <a:srgbClr val="FFCC00"/>
            </a:solidFill>
            <a:miter lim="800000"/>
            <a:headEnd/>
            <a:tailEnd/>
          </a:ln>
        </p:spPr>
        <p:txBody>
          <a:bodyPr lIns="45720" tIns="46800" rIns="45720" bIns="46800" anchor="ctr">
            <a:prstTxWarp prst="textNoShape">
              <a:avLst/>
            </a:prstTxWarp>
          </a:bodyPr>
          <a:lstStyle/>
          <a:p>
            <a:pPr>
              <a:buFont typeface="Wingdings" pitchFamily="-65" charset="2"/>
              <a:buNone/>
            </a:pPr>
            <a:endParaRPr lang="en-US" sz="1400" b="1">
              <a:solidFill>
                <a:srgbClr val="003300"/>
              </a:solidFill>
            </a:endParaRPr>
          </a:p>
        </p:txBody>
      </p:sp>
      <p:sp>
        <p:nvSpPr>
          <p:cNvPr id="603138" name="Rectangle 2"/>
          <p:cNvSpPr>
            <a:spLocks noChangeArrowheads="1"/>
          </p:cNvSpPr>
          <p:nvPr/>
        </p:nvSpPr>
        <p:spPr bwMode="auto">
          <a:xfrm>
            <a:off x="676275" y="863600"/>
            <a:ext cx="8078788" cy="3251200"/>
          </a:xfrm>
          <a:prstGeom prst="rect">
            <a:avLst/>
          </a:prstGeom>
          <a:noFill/>
          <a:ln w="9525">
            <a:noFill/>
            <a:miter lim="800000"/>
            <a:headEnd/>
            <a:tailEnd/>
          </a:ln>
        </p:spPr>
        <p:txBody>
          <a:bodyPr>
            <a:prstTxWarp prst="textNoShape">
              <a:avLst/>
            </a:prstTxWarp>
          </a:bodyPr>
          <a:lstStyle/>
          <a:p>
            <a:pPr marL="342900" indent="-342900" eaLnBrk="1" hangingPunct="1">
              <a:lnSpc>
                <a:spcPct val="90000"/>
              </a:lnSpc>
              <a:spcBef>
                <a:spcPct val="40000"/>
              </a:spcBef>
              <a:buFontTx/>
              <a:buBlip>
                <a:blip r:embed="rId3"/>
              </a:buBlip>
              <a:defRPr/>
            </a:pPr>
            <a:r>
              <a:rPr lang="en-US" sz="2000" b="1"/>
              <a:t>VPLM Central Installation </a:t>
            </a:r>
          </a:p>
          <a:p>
            <a:pPr marL="342900" indent="-342900" eaLnBrk="1" hangingPunct="1">
              <a:lnSpc>
                <a:spcPct val="90000"/>
              </a:lnSpc>
              <a:spcBef>
                <a:spcPct val="40000"/>
              </a:spcBef>
              <a:buFontTx/>
              <a:buBlip>
                <a:blip r:embed="rId3"/>
              </a:buBlip>
              <a:defRPr/>
            </a:pPr>
            <a:endParaRPr lang="en-US" sz="2000" b="1"/>
          </a:p>
          <a:p>
            <a:pPr marL="342900" indent="-342900" eaLnBrk="1" hangingPunct="1">
              <a:lnSpc>
                <a:spcPct val="90000"/>
              </a:lnSpc>
              <a:spcBef>
                <a:spcPct val="40000"/>
              </a:spcBef>
              <a:buFontTx/>
              <a:buBlip>
                <a:blip r:embed="rId3"/>
              </a:buBlip>
              <a:defRPr/>
            </a:pPr>
            <a:endParaRPr lang="en-US" sz="2000" b="1"/>
          </a:p>
          <a:p>
            <a:pPr marL="342900" indent="-342900" eaLnBrk="1" hangingPunct="1">
              <a:lnSpc>
                <a:spcPct val="90000"/>
              </a:lnSpc>
              <a:spcBef>
                <a:spcPct val="40000"/>
              </a:spcBef>
              <a:buFontTx/>
              <a:buBlip>
                <a:blip r:embed="rId3"/>
              </a:buBlip>
              <a:defRPr/>
            </a:pPr>
            <a:endParaRPr lang="en-US" sz="2000" b="1"/>
          </a:p>
          <a:p>
            <a:pPr marL="342900" indent="-342900" eaLnBrk="1" hangingPunct="1">
              <a:lnSpc>
                <a:spcPct val="90000"/>
              </a:lnSpc>
              <a:spcBef>
                <a:spcPct val="40000"/>
              </a:spcBef>
              <a:buFontTx/>
              <a:buBlip>
                <a:blip r:embed="rId3"/>
              </a:buBlip>
              <a:defRPr/>
            </a:pPr>
            <a:endParaRPr lang="en-US" sz="2000" b="1"/>
          </a:p>
          <a:p>
            <a:pPr marL="342900" indent="-342900" eaLnBrk="1" hangingPunct="1">
              <a:lnSpc>
                <a:spcPct val="90000"/>
              </a:lnSpc>
              <a:spcBef>
                <a:spcPct val="40000"/>
              </a:spcBef>
              <a:buFontTx/>
              <a:buBlip>
                <a:blip r:embed="rId3"/>
              </a:buBlip>
              <a:defRPr/>
            </a:pPr>
            <a:endParaRPr lang="en-US" sz="2000" b="1"/>
          </a:p>
          <a:p>
            <a:pPr marL="342900" indent="-342900" eaLnBrk="1" hangingPunct="1">
              <a:lnSpc>
                <a:spcPct val="90000"/>
              </a:lnSpc>
              <a:spcBef>
                <a:spcPct val="40000"/>
              </a:spcBef>
              <a:buFontTx/>
              <a:buBlip>
                <a:blip r:embed="rId3"/>
              </a:buBlip>
              <a:defRPr/>
            </a:pPr>
            <a:endParaRPr lang="en-US" sz="2000" b="1"/>
          </a:p>
          <a:p>
            <a:pPr marL="342900" indent="-342900" eaLnBrk="1" hangingPunct="1">
              <a:lnSpc>
                <a:spcPct val="90000"/>
              </a:lnSpc>
              <a:spcBef>
                <a:spcPct val="40000"/>
              </a:spcBef>
              <a:buFontTx/>
              <a:buBlip>
                <a:blip r:embed="rId3"/>
              </a:buBlip>
              <a:defRPr/>
            </a:pPr>
            <a:endParaRPr lang="en-US" sz="2000" b="1"/>
          </a:p>
          <a:p>
            <a:pPr marL="342900" indent="-342900" eaLnBrk="1" hangingPunct="1">
              <a:lnSpc>
                <a:spcPct val="90000"/>
              </a:lnSpc>
              <a:spcBef>
                <a:spcPct val="40000"/>
              </a:spcBef>
              <a:buFontTx/>
              <a:buBlip>
                <a:blip r:embed="rId3"/>
              </a:buBlip>
              <a:defRPr/>
            </a:pPr>
            <a:r>
              <a:rPr lang="en-US" sz="2000" b="1"/>
              <a:t>Web Application Creation and Deployment</a:t>
            </a:r>
          </a:p>
          <a:p>
            <a:pPr marL="342900" indent="-342900" eaLnBrk="1" hangingPunct="1">
              <a:lnSpc>
                <a:spcPct val="90000"/>
              </a:lnSpc>
              <a:spcBef>
                <a:spcPct val="40000"/>
              </a:spcBef>
              <a:buFontTx/>
              <a:buBlip>
                <a:blip r:embed="rId3"/>
              </a:buBlip>
              <a:defRPr/>
            </a:pPr>
            <a:endParaRPr lang="en-US" sz="1600" b="1">
              <a:effectLst>
                <a:outerShdw blurRad="38100" dist="38100" dir="2700000" algn="tl">
                  <a:srgbClr val="DDDDDD"/>
                </a:outerShdw>
              </a:effectLst>
            </a:endParaRPr>
          </a:p>
        </p:txBody>
      </p:sp>
      <p:sp>
        <p:nvSpPr>
          <p:cNvPr id="72709" name="AutoShape 4"/>
          <p:cNvSpPr>
            <a:spLocks noChangeArrowheads="1"/>
          </p:cNvSpPr>
          <p:nvPr/>
        </p:nvSpPr>
        <p:spPr bwMode="auto">
          <a:xfrm>
            <a:off x="1949450" y="2130425"/>
            <a:ext cx="1622425" cy="741363"/>
          </a:xfrm>
          <a:prstGeom prst="chevron">
            <a:avLst>
              <a:gd name="adj" fmla="val 31449"/>
            </a:avLst>
          </a:prstGeom>
          <a:solidFill>
            <a:srgbClr val="0000FF">
              <a:alpha val="25098"/>
            </a:srgbClr>
          </a:solidFill>
          <a:ln w="9525">
            <a:solidFill>
              <a:srgbClr val="003300"/>
            </a:solidFill>
            <a:miter lim="800000"/>
            <a:headEnd/>
            <a:tailEnd/>
          </a:ln>
        </p:spPr>
        <p:txBody>
          <a:bodyPr lIns="45720" tIns="46800" rIns="45720" bIns="46800" anchor="ctr">
            <a:prstTxWarp prst="textNoShape">
              <a:avLst/>
            </a:prstTxWarp>
          </a:bodyPr>
          <a:lstStyle/>
          <a:p>
            <a:pPr marL="179388" indent="-95250"/>
            <a:r>
              <a:rPr lang="en-US" sz="1200" b="1" dirty="0">
                <a:solidFill>
                  <a:srgbClr val="003300"/>
                </a:solidFill>
              </a:rPr>
              <a:t>VPLM Central Installation</a:t>
            </a:r>
          </a:p>
        </p:txBody>
      </p:sp>
      <p:sp>
        <p:nvSpPr>
          <p:cNvPr id="72710" name="AutoShape 5"/>
          <p:cNvSpPr>
            <a:spLocks noChangeArrowheads="1"/>
          </p:cNvSpPr>
          <p:nvPr/>
        </p:nvSpPr>
        <p:spPr bwMode="auto">
          <a:xfrm>
            <a:off x="669925" y="1336675"/>
            <a:ext cx="612775" cy="379413"/>
          </a:xfrm>
          <a:prstGeom prst="roundRect">
            <a:avLst>
              <a:gd name="adj" fmla="val 16667"/>
            </a:avLst>
          </a:prstGeom>
          <a:solidFill>
            <a:srgbClr val="FFCC00"/>
          </a:solidFill>
          <a:ln w="28575">
            <a:solidFill>
              <a:schemeClr val="tx1"/>
            </a:solidFill>
            <a:round/>
            <a:headEnd/>
            <a:tailEnd/>
          </a:ln>
        </p:spPr>
        <p:txBody>
          <a:bodyPr lIns="39315" tIns="39315" rIns="39315" bIns="39315" anchor="ctr">
            <a:prstTxWarp prst="textNoShape">
              <a:avLst/>
            </a:prstTxWarp>
            <a:spAutoFit/>
          </a:bodyPr>
          <a:lstStyle/>
          <a:p>
            <a:pPr algn="ctr" defTabSz="785813">
              <a:spcBef>
                <a:spcPct val="0"/>
              </a:spcBef>
            </a:pPr>
            <a:r>
              <a:rPr lang="en-GB" sz="1600" b="1">
                <a:solidFill>
                  <a:schemeClr val="tx1"/>
                </a:solidFill>
              </a:rPr>
              <a:t>Start</a:t>
            </a:r>
            <a:endParaRPr lang="en-US" sz="1600" b="1">
              <a:solidFill>
                <a:schemeClr val="tx1"/>
              </a:solidFill>
            </a:endParaRPr>
          </a:p>
        </p:txBody>
      </p:sp>
      <p:sp>
        <p:nvSpPr>
          <p:cNvPr id="72711" name="AutoShape 6"/>
          <p:cNvSpPr>
            <a:spLocks noChangeArrowheads="1"/>
          </p:cNvSpPr>
          <p:nvPr/>
        </p:nvSpPr>
        <p:spPr bwMode="auto">
          <a:xfrm>
            <a:off x="3630613" y="1912938"/>
            <a:ext cx="1428750" cy="1279525"/>
          </a:xfrm>
          <a:prstGeom prst="roundRect">
            <a:avLst>
              <a:gd name="adj" fmla="val 16667"/>
            </a:avLst>
          </a:prstGeom>
          <a:solidFill>
            <a:srgbClr val="FFCC00"/>
          </a:solidFill>
          <a:ln w="28575">
            <a:solidFill>
              <a:schemeClr val="tx1"/>
            </a:solidFill>
            <a:round/>
            <a:headEnd/>
            <a:tailEnd/>
          </a:ln>
        </p:spPr>
        <p:txBody>
          <a:bodyPr lIns="39315" tIns="39315" rIns="39315" bIns="39315" anchor="ctr">
            <a:prstTxWarp prst="textNoShape">
              <a:avLst/>
            </a:prstTxWarp>
          </a:bodyPr>
          <a:lstStyle/>
          <a:p>
            <a:pPr defTabSz="785813">
              <a:spcBef>
                <a:spcPct val="0"/>
              </a:spcBef>
              <a:buFont typeface="Wingdings" pitchFamily="-65" charset="2"/>
              <a:buChar char="Ø"/>
            </a:pPr>
            <a:r>
              <a:rPr lang="en-US" sz="1200" b="1">
                <a:solidFill>
                  <a:schemeClr val="tx1"/>
                </a:solidFill>
              </a:rPr>
              <a:t>Platforms</a:t>
            </a:r>
          </a:p>
          <a:p>
            <a:pPr defTabSz="785813">
              <a:spcBef>
                <a:spcPct val="0"/>
              </a:spcBef>
            </a:pPr>
            <a:r>
              <a:rPr lang="en-US" sz="1200" b="1">
                <a:solidFill>
                  <a:schemeClr val="tx1"/>
                </a:solidFill>
              </a:rPr>
              <a:t>     +</a:t>
            </a:r>
          </a:p>
          <a:p>
            <a:pPr defTabSz="785813">
              <a:spcBef>
                <a:spcPct val="0"/>
              </a:spcBef>
              <a:buFont typeface="Wingdings" pitchFamily="-65" charset="2"/>
              <a:buChar char="Ø"/>
            </a:pPr>
            <a:r>
              <a:rPr lang="en-US" sz="1200" b="1">
                <a:solidFill>
                  <a:schemeClr val="tx1"/>
                </a:solidFill>
              </a:rPr>
              <a:t>Centrals</a:t>
            </a:r>
          </a:p>
          <a:p>
            <a:pPr defTabSz="785813">
              <a:spcBef>
                <a:spcPct val="0"/>
              </a:spcBef>
            </a:pPr>
            <a:r>
              <a:rPr lang="en-US" sz="1200" b="1">
                <a:solidFill>
                  <a:schemeClr val="tx1"/>
                </a:solidFill>
              </a:rPr>
              <a:t>     +</a:t>
            </a:r>
          </a:p>
          <a:p>
            <a:pPr defTabSz="785813">
              <a:spcBef>
                <a:spcPct val="0"/>
              </a:spcBef>
              <a:buFont typeface="Wingdings" pitchFamily="-65" charset="2"/>
              <a:buChar char="Ø"/>
            </a:pPr>
            <a:r>
              <a:rPr lang="en-US" sz="1200" b="1">
                <a:solidFill>
                  <a:schemeClr val="tx1"/>
                </a:solidFill>
              </a:rPr>
              <a:t>VPM Central</a:t>
            </a:r>
          </a:p>
        </p:txBody>
      </p:sp>
      <p:sp>
        <p:nvSpPr>
          <p:cNvPr id="72712" name="Oval 7"/>
          <p:cNvSpPr>
            <a:spLocks noChangeArrowheads="1"/>
          </p:cNvSpPr>
          <p:nvPr/>
        </p:nvSpPr>
        <p:spPr bwMode="auto">
          <a:xfrm>
            <a:off x="2584450" y="1362075"/>
            <a:ext cx="322263" cy="330200"/>
          </a:xfrm>
          <a:prstGeom prst="ellipse">
            <a:avLst/>
          </a:prstGeom>
          <a:solidFill>
            <a:srgbClr val="0000FF">
              <a:alpha val="25098"/>
            </a:srgbClr>
          </a:solidFill>
          <a:ln w="28575">
            <a:solidFill>
              <a:schemeClr val="tx1"/>
            </a:solidFill>
            <a:round/>
            <a:headEnd/>
            <a:tailEnd/>
          </a:ln>
        </p:spPr>
        <p:txBody>
          <a:bodyPr wrap="none" lIns="78629" tIns="39315" rIns="78629" bIns="39315" anchor="ctr">
            <a:prstTxWarp prst="textNoShape">
              <a:avLst/>
            </a:prstTxWarp>
          </a:bodyPr>
          <a:lstStyle/>
          <a:p>
            <a:pPr algn="ctr" defTabSz="785813" eaLnBrk="1" hangingPunct="1">
              <a:spcBef>
                <a:spcPct val="0"/>
              </a:spcBef>
            </a:pPr>
            <a:r>
              <a:rPr lang="en-GB" sz="1200" b="1">
                <a:solidFill>
                  <a:schemeClr val="tx1"/>
                </a:solidFill>
              </a:rPr>
              <a:t>1</a:t>
            </a:r>
            <a:endParaRPr lang="en-US" sz="1200" b="1">
              <a:solidFill>
                <a:schemeClr val="tx1"/>
              </a:solidFill>
            </a:endParaRPr>
          </a:p>
        </p:txBody>
      </p:sp>
      <p:sp>
        <p:nvSpPr>
          <p:cNvPr id="72713" name="AutoShape 8"/>
          <p:cNvSpPr>
            <a:spLocks noChangeArrowheads="1"/>
          </p:cNvSpPr>
          <p:nvPr/>
        </p:nvSpPr>
        <p:spPr bwMode="auto">
          <a:xfrm>
            <a:off x="7816850" y="1995488"/>
            <a:ext cx="1101725" cy="1046162"/>
          </a:xfrm>
          <a:prstGeom prst="roundRect">
            <a:avLst>
              <a:gd name="adj" fmla="val 16667"/>
            </a:avLst>
          </a:prstGeom>
          <a:solidFill>
            <a:srgbClr val="FFCC00"/>
          </a:solidFill>
          <a:ln w="28575">
            <a:solidFill>
              <a:schemeClr val="tx1"/>
            </a:solidFill>
            <a:round/>
            <a:headEnd/>
            <a:tailEnd/>
          </a:ln>
        </p:spPr>
        <p:txBody>
          <a:bodyPr lIns="39315" tIns="39315" rIns="39315" bIns="39315" anchor="ctr">
            <a:prstTxWarp prst="textNoShape">
              <a:avLst/>
            </a:prstTxWarp>
          </a:bodyPr>
          <a:lstStyle/>
          <a:p>
            <a:pPr algn="ctr" defTabSz="785813">
              <a:spcBef>
                <a:spcPct val="0"/>
              </a:spcBef>
            </a:pPr>
            <a:r>
              <a:rPr lang="en-US" sz="1200" b="1">
                <a:solidFill>
                  <a:schemeClr val="tx1"/>
                </a:solidFill>
              </a:rPr>
              <a:t>ENOVIA V6 Installation</a:t>
            </a:r>
          </a:p>
        </p:txBody>
      </p:sp>
      <p:sp>
        <p:nvSpPr>
          <p:cNvPr id="72714" name="Oval 9"/>
          <p:cNvSpPr>
            <a:spLocks noChangeArrowheads="1"/>
          </p:cNvSpPr>
          <p:nvPr/>
        </p:nvSpPr>
        <p:spPr bwMode="auto">
          <a:xfrm>
            <a:off x="6002338" y="1336675"/>
            <a:ext cx="322262" cy="330200"/>
          </a:xfrm>
          <a:prstGeom prst="ellipse">
            <a:avLst/>
          </a:prstGeom>
          <a:solidFill>
            <a:srgbClr val="0000FF">
              <a:alpha val="25098"/>
            </a:srgbClr>
          </a:solidFill>
          <a:ln w="28575">
            <a:solidFill>
              <a:schemeClr val="tx1"/>
            </a:solidFill>
            <a:round/>
            <a:headEnd/>
            <a:tailEnd/>
          </a:ln>
        </p:spPr>
        <p:txBody>
          <a:bodyPr wrap="none" lIns="78629" tIns="39315" rIns="78629" bIns="39315" anchor="ctr">
            <a:prstTxWarp prst="textNoShape">
              <a:avLst/>
            </a:prstTxWarp>
          </a:bodyPr>
          <a:lstStyle/>
          <a:p>
            <a:pPr algn="ctr" defTabSz="785813" eaLnBrk="1" hangingPunct="1">
              <a:spcBef>
                <a:spcPct val="0"/>
              </a:spcBef>
            </a:pPr>
            <a:r>
              <a:rPr lang="en-GB" sz="1200" b="1">
                <a:solidFill>
                  <a:schemeClr val="tx1"/>
                </a:solidFill>
              </a:rPr>
              <a:t>2</a:t>
            </a:r>
            <a:endParaRPr lang="en-US" sz="1200" b="1">
              <a:solidFill>
                <a:schemeClr val="tx1"/>
              </a:solidFill>
            </a:endParaRPr>
          </a:p>
        </p:txBody>
      </p:sp>
      <p:sp>
        <p:nvSpPr>
          <p:cNvPr id="72715" name="AutoShape 10"/>
          <p:cNvSpPr>
            <a:spLocks noChangeArrowheads="1"/>
          </p:cNvSpPr>
          <p:nvPr/>
        </p:nvSpPr>
        <p:spPr bwMode="auto">
          <a:xfrm>
            <a:off x="4972050" y="1781175"/>
            <a:ext cx="2844800" cy="1468438"/>
          </a:xfrm>
          <a:prstGeom prst="chevron">
            <a:avLst>
              <a:gd name="adj" fmla="val 23355"/>
            </a:avLst>
          </a:prstGeom>
          <a:solidFill>
            <a:srgbClr val="0000FF">
              <a:alpha val="25098"/>
            </a:srgbClr>
          </a:solidFill>
          <a:ln w="9525">
            <a:solidFill>
              <a:srgbClr val="003300"/>
            </a:solidFill>
            <a:miter lim="800000"/>
            <a:headEnd/>
            <a:tailEnd/>
          </a:ln>
        </p:spPr>
        <p:txBody>
          <a:bodyPr lIns="0" tIns="0" rIns="0" bIns="0" anchor="ctr">
            <a:prstTxWarp prst="textNoShape">
              <a:avLst/>
            </a:prstTxWarp>
          </a:bodyPr>
          <a:lstStyle/>
          <a:p>
            <a:pPr marL="452438" indent="-95250"/>
            <a:r>
              <a:rPr lang="en-US" sz="1400" b="1">
                <a:solidFill>
                  <a:srgbClr val="003300"/>
                </a:solidFill>
              </a:rPr>
              <a:t>Setup environment:</a:t>
            </a:r>
          </a:p>
          <a:p>
            <a:pPr marL="452438" indent="-95250">
              <a:buFont typeface="Wingdings" pitchFamily="-65" charset="2"/>
              <a:buChar char="ü"/>
            </a:pPr>
            <a:r>
              <a:rPr lang="en-US" sz="1200" b="1">
                <a:solidFill>
                  <a:srgbClr val="003300"/>
                </a:solidFill>
              </a:rPr>
              <a:t>Environment modifications</a:t>
            </a:r>
          </a:p>
          <a:p>
            <a:pPr marL="452438" indent="-95250">
              <a:buFont typeface="Wingdings" pitchFamily="-65" charset="2"/>
              <a:buChar char="ü"/>
            </a:pPr>
            <a:r>
              <a:rPr lang="en-US" sz="1200" b="1">
                <a:solidFill>
                  <a:srgbClr val="003300"/>
                </a:solidFill>
              </a:rPr>
              <a:t>JPO Compilation</a:t>
            </a:r>
          </a:p>
        </p:txBody>
      </p:sp>
      <p:sp>
        <p:nvSpPr>
          <p:cNvPr id="72716" name="AutoShape 12"/>
          <p:cNvSpPr>
            <a:spLocks noChangeArrowheads="1"/>
          </p:cNvSpPr>
          <p:nvPr/>
        </p:nvSpPr>
        <p:spPr bwMode="auto">
          <a:xfrm>
            <a:off x="288925" y="1912938"/>
            <a:ext cx="1660525" cy="1198562"/>
          </a:xfrm>
          <a:prstGeom prst="roundRect">
            <a:avLst>
              <a:gd name="adj" fmla="val 16667"/>
            </a:avLst>
          </a:prstGeom>
          <a:solidFill>
            <a:srgbClr val="FFCC00"/>
          </a:solidFill>
          <a:ln w="28575">
            <a:solidFill>
              <a:schemeClr val="tx1"/>
            </a:solidFill>
            <a:round/>
            <a:headEnd/>
            <a:tailEnd/>
          </a:ln>
        </p:spPr>
        <p:txBody>
          <a:bodyPr lIns="39315" tIns="39315" rIns="39315" bIns="39315" anchor="ctr">
            <a:prstTxWarp prst="textNoShape">
              <a:avLst/>
            </a:prstTxWarp>
          </a:bodyPr>
          <a:lstStyle/>
          <a:p>
            <a:pPr algn="ctr" defTabSz="785813">
              <a:spcBef>
                <a:spcPct val="0"/>
              </a:spcBef>
            </a:pPr>
            <a:r>
              <a:rPr lang="en-US" sz="1200" b="1">
                <a:solidFill>
                  <a:schemeClr val="tx1"/>
                </a:solidFill>
              </a:rPr>
              <a:t>ENOVIA V6 installation</a:t>
            </a:r>
          </a:p>
          <a:p>
            <a:pPr marL="393700" lvl="1" defTabSz="785813">
              <a:spcBef>
                <a:spcPct val="0"/>
              </a:spcBef>
              <a:buFont typeface="Wingdings" pitchFamily="-65" charset="2"/>
              <a:buChar char="Ø"/>
            </a:pPr>
            <a:r>
              <a:rPr lang="en-US" sz="1200" b="1">
                <a:solidFill>
                  <a:schemeClr val="tx1"/>
                </a:solidFill>
              </a:rPr>
              <a:t> Platforms</a:t>
            </a:r>
          </a:p>
          <a:p>
            <a:pPr algn="ctr" defTabSz="785813">
              <a:spcBef>
                <a:spcPct val="0"/>
              </a:spcBef>
            </a:pPr>
            <a:r>
              <a:rPr lang="en-US" sz="1200" b="1">
                <a:solidFill>
                  <a:schemeClr val="tx1"/>
                </a:solidFill>
              </a:rPr>
              <a:t>+</a:t>
            </a:r>
          </a:p>
          <a:p>
            <a:pPr marL="393700" lvl="1" defTabSz="785813">
              <a:spcBef>
                <a:spcPct val="0"/>
              </a:spcBef>
              <a:buFont typeface="Wingdings" pitchFamily="-65" charset="2"/>
              <a:buChar char="Ø"/>
            </a:pPr>
            <a:r>
              <a:rPr lang="en-US" sz="1200" b="1">
                <a:solidFill>
                  <a:schemeClr val="tx1"/>
                </a:solidFill>
              </a:rPr>
              <a:t>Centrals</a:t>
            </a:r>
          </a:p>
        </p:txBody>
      </p:sp>
      <p:sp>
        <p:nvSpPr>
          <p:cNvPr id="72717" name="AutoShape 13"/>
          <p:cNvSpPr>
            <a:spLocks noChangeArrowheads="1"/>
          </p:cNvSpPr>
          <p:nvPr/>
        </p:nvSpPr>
        <p:spPr bwMode="auto">
          <a:xfrm>
            <a:off x="1985963" y="5168900"/>
            <a:ext cx="1797050" cy="908050"/>
          </a:xfrm>
          <a:prstGeom prst="chevron">
            <a:avLst>
              <a:gd name="adj" fmla="val 23253"/>
            </a:avLst>
          </a:prstGeom>
          <a:solidFill>
            <a:srgbClr val="0000FF">
              <a:alpha val="25098"/>
            </a:srgbClr>
          </a:solidFill>
          <a:ln w="9525">
            <a:solidFill>
              <a:srgbClr val="003300"/>
            </a:solidFill>
            <a:miter lim="800000"/>
            <a:headEnd/>
            <a:tailEnd/>
          </a:ln>
        </p:spPr>
        <p:txBody>
          <a:bodyPr lIns="45720" tIns="46800" rIns="45720" bIns="46800" anchor="ctr">
            <a:prstTxWarp prst="textNoShape">
              <a:avLst/>
            </a:prstTxWarp>
          </a:bodyPr>
          <a:lstStyle/>
          <a:p>
            <a:pPr algn="ctr"/>
            <a:r>
              <a:rPr lang="en-US" sz="1400" b="1">
                <a:solidFill>
                  <a:srgbClr val="003300"/>
                </a:solidFill>
              </a:rPr>
              <a:t>Web application creation (war)</a:t>
            </a:r>
          </a:p>
        </p:txBody>
      </p:sp>
      <p:sp>
        <p:nvSpPr>
          <p:cNvPr id="72718" name="AutoShape 15"/>
          <p:cNvSpPr>
            <a:spLocks noChangeArrowheads="1"/>
          </p:cNvSpPr>
          <p:nvPr/>
        </p:nvSpPr>
        <p:spPr bwMode="auto">
          <a:xfrm>
            <a:off x="3876675" y="5275263"/>
            <a:ext cx="1344613" cy="714375"/>
          </a:xfrm>
          <a:prstGeom prst="roundRect">
            <a:avLst>
              <a:gd name="adj" fmla="val 16667"/>
            </a:avLst>
          </a:prstGeom>
          <a:solidFill>
            <a:srgbClr val="FFCC00"/>
          </a:solidFill>
          <a:ln w="28575">
            <a:solidFill>
              <a:schemeClr val="tx1"/>
            </a:solidFill>
            <a:round/>
            <a:headEnd/>
            <a:tailEnd/>
          </a:ln>
        </p:spPr>
        <p:txBody>
          <a:bodyPr lIns="39315" tIns="39315" rIns="39315" bIns="39315" anchor="ctr">
            <a:prstTxWarp prst="textNoShape">
              <a:avLst/>
            </a:prstTxWarp>
            <a:spAutoFit/>
          </a:bodyPr>
          <a:lstStyle/>
          <a:p>
            <a:pPr algn="ctr" defTabSz="785813">
              <a:spcBef>
                <a:spcPct val="0"/>
              </a:spcBef>
            </a:pPr>
            <a:r>
              <a:rPr lang="en-US" sz="1200" b="1">
                <a:solidFill>
                  <a:schemeClr val="tx1"/>
                </a:solidFill>
              </a:rPr>
              <a:t>Web application package is now available</a:t>
            </a:r>
          </a:p>
        </p:txBody>
      </p:sp>
      <p:sp>
        <p:nvSpPr>
          <p:cNvPr id="72719" name="Oval 16"/>
          <p:cNvSpPr>
            <a:spLocks noChangeArrowheads="1"/>
          </p:cNvSpPr>
          <p:nvPr/>
        </p:nvSpPr>
        <p:spPr bwMode="auto">
          <a:xfrm>
            <a:off x="2590800" y="4498975"/>
            <a:ext cx="322263" cy="330200"/>
          </a:xfrm>
          <a:prstGeom prst="ellipse">
            <a:avLst/>
          </a:prstGeom>
          <a:solidFill>
            <a:srgbClr val="0000FF">
              <a:alpha val="25098"/>
            </a:srgbClr>
          </a:solidFill>
          <a:ln w="28575">
            <a:solidFill>
              <a:schemeClr val="tx1"/>
            </a:solidFill>
            <a:round/>
            <a:headEnd/>
            <a:tailEnd/>
          </a:ln>
        </p:spPr>
        <p:txBody>
          <a:bodyPr wrap="none" lIns="78629" tIns="39315" rIns="78629" bIns="39315" anchor="ctr">
            <a:prstTxWarp prst="textNoShape">
              <a:avLst/>
            </a:prstTxWarp>
          </a:bodyPr>
          <a:lstStyle/>
          <a:p>
            <a:pPr algn="ctr" defTabSz="785813" eaLnBrk="1" hangingPunct="1">
              <a:spcBef>
                <a:spcPct val="0"/>
              </a:spcBef>
            </a:pPr>
            <a:r>
              <a:rPr lang="en-GB" sz="1200" b="1">
                <a:solidFill>
                  <a:schemeClr val="tx1"/>
                </a:solidFill>
              </a:rPr>
              <a:t>3</a:t>
            </a:r>
            <a:endParaRPr lang="en-US" sz="1200" b="1">
              <a:solidFill>
                <a:schemeClr val="tx1"/>
              </a:solidFill>
            </a:endParaRPr>
          </a:p>
        </p:txBody>
      </p:sp>
      <p:sp>
        <p:nvSpPr>
          <p:cNvPr id="72720" name="AutoShape 17"/>
          <p:cNvSpPr>
            <a:spLocks noChangeArrowheads="1"/>
          </p:cNvSpPr>
          <p:nvPr/>
        </p:nvSpPr>
        <p:spPr bwMode="auto">
          <a:xfrm>
            <a:off x="7262813" y="5245100"/>
            <a:ext cx="1492250" cy="714375"/>
          </a:xfrm>
          <a:prstGeom prst="roundRect">
            <a:avLst>
              <a:gd name="adj" fmla="val 16667"/>
            </a:avLst>
          </a:prstGeom>
          <a:solidFill>
            <a:srgbClr val="FFCC00"/>
          </a:solidFill>
          <a:ln w="28575">
            <a:solidFill>
              <a:schemeClr val="tx1"/>
            </a:solidFill>
            <a:round/>
            <a:headEnd/>
            <a:tailEnd/>
          </a:ln>
        </p:spPr>
        <p:txBody>
          <a:bodyPr lIns="39315" tIns="39315" rIns="39315" bIns="39315" anchor="ctr">
            <a:prstTxWarp prst="textNoShape">
              <a:avLst/>
            </a:prstTxWarp>
            <a:spAutoFit/>
          </a:bodyPr>
          <a:lstStyle/>
          <a:p>
            <a:pPr algn="ctr" defTabSz="785813">
              <a:spcBef>
                <a:spcPct val="0"/>
              </a:spcBef>
            </a:pPr>
            <a:r>
              <a:rPr lang="en-US" sz="1200" b="1">
                <a:solidFill>
                  <a:schemeClr val="tx1"/>
                </a:solidFill>
              </a:rPr>
              <a:t>Connection to the server from a web browser</a:t>
            </a:r>
          </a:p>
        </p:txBody>
      </p:sp>
      <p:sp>
        <p:nvSpPr>
          <p:cNvPr id="72721" name="AutoShape 18"/>
          <p:cNvSpPr>
            <a:spLocks noChangeArrowheads="1"/>
          </p:cNvSpPr>
          <p:nvPr/>
        </p:nvSpPr>
        <p:spPr bwMode="auto">
          <a:xfrm>
            <a:off x="5292725" y="5191125"/>
            <a:ext cx="1839913" cy="855663"/>
          </a:xfrm>
          <a:prstGeom prst="chevron">
            <a:avLst>
              <a:gd name="adj" fmla="val 25903"/>
            </a:avLst>
          </a:prstGeom>
          <a:solidFill>
            <a:srgbClr val="0000FF">
              <a:alpha val="25098"/>
            </a:srgbClr>
          </a:solidFill>
          <a:ln w="9525">
            <a:solidFill>
              <a:srgbClr val="003300"/>
            </a:solidFill>
            <a:miter lim="800000"/>
            <a:headEnd/>
            <a:tailEnd/>
          </a:ln>
        </p:spPr>
        <p:txBody>
          <a:bodyPr lIns="45720" tIns="46800" rIns="45720" bIns="46800" anchor="ctr">
            <a:prstTxWarp prst="textNoShape">
              <a:avLst/>
            </a:prstTxWarp>
          </a:bodyPr>
          <a:lstStyle/>
          <a:p>
            <a:pPr algn="ctr"/>
            <a:r>
              <a:rPr lang="en-US" sz="1400" b="1">
                <a:solidFill>
                  <a:srgbClr val="003300"/>
                </a:solidFill>
              </a:rPr>
              <a:t>    Deployment into  the Web  server</a:t>
            </a:r>
          </a:p>
        </p:txBody>
      </p:sp>
      <p:sp>
        <p:nvSpPr>
          <p:cNvPr id="72722" name="Oval 19"/>
          <p:cNvSpPr>
            <a:spLocks noChangeArrowheads="1"/>
          </p:cNvSpPr>
          <p:nvPr/>
        </p:nvSpPr>
        <p:spPr bwMode="auto">
          <a:xfrm>
            <a:off x="5962650" y="4494213"/>
            <a:ext cx="322263" cy="330200"/>
          </a:xfrm>
          <a:prstGeom prst="ellipse">
            <a:avLst/>
          </a:prstGeom>
          <a:solidFill>
            <a:srgbClr val="0000FF">
              <a:alpha val="25098"/>
            </a:srgbClr>
          </a:solidFill>
          <a:ln w="28575">
            <a:solidFill>
              <a:schemeClr val="tx1"/>
            </a:solidFill>
            <a:round/>
            <a:headEnd/>
            <a:tailEnd/>
          </a:ln>
        </p:spPr>
        <p:txBody>
          <a:bodyPr wrap="none" lIns="78629" tIns="39315" rIns="78629" bIns="39315" anchor="ctr">
            <a:prstTxWarp prst="textNoShape">
              <a:avLst/>
            </a:prstTxWarp>
          </a:bodyPr>
          <a:lstStyle/>
          <a:p>
            <a:pPr algn="ctr" defTabSz="785813" eaLnBrk="1" hangingPunct="1">
              <a:spcBef>
                <a:spcPct val="0"/>
              </a:spcBef>
            </a:pPr>
            <a:r>
              <a:rPr lang="en-GB" sz="1200" b="1">
                <a:solidFill>
                  <a:schemeClr val="tx1"/>
                </a:solidFill>
              </a:rPr>
              <a:t>4</a:t>
            </a:r>
            <a:endParaRPr lang="en-US" sz="1200" b="1">
              <a:solidFill>
                <a:schemeClr val="tx1"/>
              </a:solidFill>
            </a:endParaRPr>
          </a:p>
        </p:txBody>
      </p:sp>
      <p:sp>
        <p:nvSpPr>
          <p:cNvPr id="72723" name="AutoShape 20"/>
          <p:cNvSpPr>
            <a:spLocks noChangeArrowheads="1"/>
          </p:cNvSpPr>
          <p:nvPr/>
        </p:nvSpPr>
        <p:spPr bwMode="auto">
          <a:xfrm>
            <a:off x="7747000" y="4451350"/>
            <a:ext cx="528638" cy="379413"/>
          </a:xfrm>
          <a:prstGeom prst="roundRect">
            <a:avLst>
              <a:gd name="adj" fmla="val 16667"/>
            </a:avLst>
          </a:prstGeom>
          <a:solidFill>
            <a:srgbClr val="FFCC00"/>
          </a:solidFill>
          <a:ln w="28575">
            <a:solidFill>
              <a:schemeClr val="tx1"/>
            </a:solidFill>
            <a:round/>
            <a:headEnd/>
            <a:tailEnd/>
          </a:ln>
        </p:spPr>
        <p:txBody>
          <a:bodyPr lIns="39315" tIns="39315" rIns="39315" bIns="39315" anchor="ctr">
            <a:prstTxWarp prst="textNoShape">
              <a:avLst/>
            </a:prstTxWarp>
            <a:spAutoFit/>
          </a:bodyPr>
          <a:lstStyle/>
          <a:p>
            <a:pPr algn="ctr" defTabSz="785813">
              <a:spcBef>
                <a:spcPct val="0"/>
              </a:spcBef>
            </a:pPr>
            <a:r>
              <a:rPr lang="en-GB" sz="1600" b="1">
                <a:solidFill>
                  <a:schemeClr val="tx1"/>
                </a:solidFill>
              </a:rPr>
              <a:t>End</a:t>
            </a:r>
            <a:endParaRPr lang="en-US" sz="1600" b="1">
              <a:solidFill>
                <a:schemeClr val="tx1"/>
              </a:solidFill>
            </a:endParaRPr>
          </a:p>
        </p:txBody>
      </p:sp>
      <p:sp>
        <p:nvSpPr>
          <p:cNvPr id="72724" name="AutoShape 21"/>
          <p:cNvSpPr>
            <a:spLocks noChangeArrowheads="1"/>
          </p:cNvSpPr>
          <p:nvPr/>
        </p:nvSpPr>
        <p:spPr bwMode="auto">
          <a:xfrm>
            <a:off x="669925" y="5105400"/>
            <a:ext cx="1057275" cy="1046163"/>
          </a:xfrm>
          <a:prstGeom prst="roundRect">
            <a:avLst>
              <a:gd name="adj" fmla="val 16667"/>
            </a:avLst>
          </a:prstGeom>
          <a:solidFill>
            <a:srgbClr val="FFCC00"/>
          </a:solidFill>
          <a:ln w="28575">
            <a:solidFill>
              <a:schemeClr val="tx1"/>
            </a:solidFill>
            <a:round/>
            <a:headEnd/>
            <a:tailEnd/>
          </a:ln>
        </p:spPr>
        <p:txBody>
          <a:bodyPr lIns="39315" tIns="39315" rIns="39315" bIns="39315" anchor="ctr">
            <a:prstTxWarp prst="textNoShape">
              <a:avLst/>
            </a:prstTxWarp>
          </a:bodyPr>
          <a:lstStyle/>
          <a:p>
            <a:pPr algn="ctr" defTabSz="785813">
              <a:spcBef>
                <a:spcPct val="0"/>
              </a:spcBef>
            </a:pPr>
            <a:r>
              <a:rPr lang="en-US" sz="1200" b="1">
                <a:solidFill>
                  <a:schemeClr val="tx1"/>
                </a:solidFill>
              </a:rPr>
              <a:t>ENOVIA V6 Installation</a:t>
            </a:r>
          </a:p>
        </p:txBody>
      </p:sp>
      <p:sp>
        <p:nvSpPr>
          <p:cNvPr id="72725" name="Rectangle 22"/>
          <p:cNvSpPr>
            <a:spLocks noChangeArrowheads="1"/>
          </p:cNvSpPr>
          <p:nvPr/>
        </p:nvSpPr>
        <p:spPr bwMode="auto">
          <a:xfrm>
            <a:off x="768350" y="150813"/>
            <a:ext cx="8229600" cy="450850"/>
          </a:xfrm>
          <a:prstGeom prst="rect">
            <a:avLst/>
          </a:prstGeom>
          <a:noFill/>
          <a:ln w="9525">
            <a:noFill/>
            <a:miter lim="800000"/>
            <a:headEnd/>
            <a:tailEnd/>
          </a:ln>
        </p:spPr>
        <p:txBody>
          <a:bodyPr lIns="0" tIns="0" rIns="0" bIns="0" anchor="b">
            <a:prstTxWarp prst="textNoShape">
              <a:avLst/>
            </a:prstTxWarp>
          </a:bodyPr>
          <a:lstStyle/>
          <a:p>
            <a:pPr eaLnBrk="1" hangingPunct="1">
              <a:lnSpc>
                <a:spcPct val="90000"/>
              </a:lnSpc>
              <a:spcBef>
                <a:spcPct val="0"/>
              </a:spcBef>
            </a:pPr>
            <a:r>
              <a:rPr lang="fr-FR" sz="2600" b="1" dirty="0" smtClean="0"/>
              <a:t>ENOVIA Application Server Installation</a:t>
            </a:r>
            <a:endParaRPr lang="en-US" sz="2600" b="1" dirty="0"/>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5" name="Espace réservé du contenu 5"/>
          <p:cNvSpPr>
            <a:spLocks noGrp="1"/>
          </p:cNvSpPr>
          <p:nvPr>
            <p:ph idx="4294967295"/>
          </p:nvPr>
        </p:nvSpPr>
        <p:spPr>
          <a:xfrm>
            <a:off x="566738" y="1042988"/>
            <a:ext cx="8191500" cy="3106737"/>
          </a:xfrm>
        </p:spPr>
        <p:txBody>
          <a:bodyPr/>
          <a:lstStyle/>
          <a:p>
            <a:r>
              <a:rPr lang="en-US" dirty="0"/>
              <a:t>Full install of GA </a:t>
            </a:r>
            <a:r>
              <a:rPr lang="en-US" dirty="0" err="1"/>
              <a:t>WebSphere</a:t>
            </a:r>
            <a:r>
              <a:rPr lang="en-US" dirty="0"/>
              <a:t>, IBM HTTP Server and Plug-In</a:t>
            </a:r>
            <a:r>
              <a:rPr lang="en-US" dirty="0" smtClean="0"/>
              <a:t> IHS</a:t>
            </a:r>
            <a:endParaRPr lang="en-US" dirty="0"/>
          </a:p>
          <a:p>
            <a:pPr>
              <a:buFont typeface="Arial" pitchFamily="-65" charset="0"/>
              <a:buNone/>
            </a:pPr>
            <a:endParaRPr lang="en-US" dirty="0"/>
          </a:p>
          <a:p>
            <a:pPr>
              <a:buFont typeface="Arial" pitchFamily="-65" charset="0"/>
              <a:buNone/>
            </a:pPr>
            <a:endParaRPr lang="en-US" dirty="0"/>
          </a:p>
          <a:p>
            <a:r>
              <a:rPr lang="en-US" dirty="0"/>
              <a:t>Install feature Web Services  (According to </a:t>
            </a:r>
            <a:r>
              <a:rPr lang="en-US" dirty="0" err="1"/>
              <a:t>ProgDir</a:t>
            </a:r>
            <a:r>
              <a:rPr lang="en-US" dirty="0"/>
              <a:t>, the Feature Web Services are mandatory) </a:t>
            </a:r>
          </a:p>
          <a:p>
            <a:pPr>
              <a:buFont typeface="Arial" pitchFamily="-65" charset="0"/>
              <a:buNone/>
            </a:pPr>
            <a:endParaRPr lang="en-US" dirty="0"/>
          </a:p>
          <a:p>
            <a:r>
              <a:rPr lang="en-US" dirty="0" smtClean="0"/>
              <a:t>Install Fix Pack (recommended by </a:t>
            </a:r>
            <a:r>
              <a:rPr lang="en-US" dirty="0" err="1" smtClean="0"/>
              <a:t>ProgDir</a:t>
            </a:r>
            <a:r>
              <a:rPr lang="en-US" dirty="0" smtClean="0"/>
              <a:t> is FP17)</a:t>
            </a:r>
          </a:p>
          <a:p>
            <a:pPr>
              <a:buFont typeface="Arial" pitchFamily="-65" charset="0"/>
              <a:buNone/>
            </a:pPr>
            <a:endParaRPr lang="en-US" dirty="0" smtClean="0"/>
          </a:p>
          <a:p>
            <a:pPr>
              <a:buFont typeface="Arial" pitchFamily="-65" charset="0"/>
              <a:buNone/>
            </a:pPr>
            <a:endParaRPr lang="en-US" dirty="0" smtClean="0"/>
          </a:p>
          <a:p>
            <a:pPr>
              <a:buFont typeface="Arial" pitchFamily="-65" charset="0"/>
              <a:buNone/>
            </a:pPr>
            <a:endParaRPr lang="en-US" dirty="0" smtClean="0"/>
          </a:p>
          <a:p>
            <a:r>
              <a:rPr lang="en-US" dirty="0" smtClean="0"/>
              <a:t>Creating Web Server via IBM Console administration</a:t>
            </a:r>
          </a:p>
          <a:p>
            <a:r>
              <a:rPr lang="en-US" dirty="0" smtClean="0"/>
              <a:t>Deploy application V6 (ear or war) </a:t>
            </a:r>
          </a:p>
          <a:p>
            <a:pPr>
              <a:buFont typeface="Arial" pitchFamily="-65" charset="0"/>
              <a:buNone/>
            </a:pPr>
            <a:endParaRPr lang="en-US" dirty="0" smtClean="0"/>
          </a:p>
          <a:p>
            <a:pPr>
              <a:buFont typeface="Arial" pitchFamily="-65" charset="0"/>
              <a:buNone/>
            </a:pPr>
            <a:endParaRPr lang="en-US" dirty="0" smtClean="0"/>
          </a:p>
        </p:txBody>
      </p:sp>
      <p:grpSp>
        <p:nvGrpSpPr>
          <p:cNvPr id="2" name="Group 7"/>
          <p:cNvGrpSpPr>
            <a:grpSpLocks/>
          </p:cNvGrpSpPr>
          <p:nvPr/>
        </p:nvGrpSpPr>
        <p:grpSpPr bwMode="auto">
          <a:xfrm>
            <a:off x="2366963" y="1568450"/>
            <a:ext cx="1314450" cy="523875"/>
            <a:chOff x="1886" y="1969"/>
            <a:chExt cx="828" cy="330"/>
          </a:xfrm>
        </p:grpSpPr>
        <p:sp>
          <p:nvSpPr>
            <p:cNvPr id="243717" name="Text Box 5"/>
            <p:cNvSpPr txBox="1">
              <a:spLocks noChangeArrowheads="1"/>
            </p:cNvSpPr>
            <p:nvPr/>
          </p:nvSpPr>
          <p:spPr bwMode="auto">
            <a:xfrm>
              <a:off x="2285" y="2068"/>
              <a:ext cx="429" cy="231"/>
            </a:xfrm>
            <a:prstGeom prst="rect">
              <a:avLst/>
            </a:prstGeom>
            <a:noFill/>
            <a:ln w="9525">
              <a:noFill/>
              <a:miter lim="800000"/>
              <a:headEnd/>
              <a:tailEnd/>
            </a:ln>
            <a:effectLst>
              <a:prstShdw prst="shdw17" dist="17961" dir="2700000">
                <a:schemeClr val="accent1">
                  <a:gamma/>
                  <a:shade val="60000"/>
                  <a:invGamma/>
                  <a:alpha val="74998"/>
                </a:schemeClr>
              </a:prstShdw>
            </a:effectLst>
          </p:spPr>
          <p:txBody>
            <a:bodyPr>
              <a:prstTxWarp prst="textNoShape">
                <a:avLst/>
              </a:prstTxWarp>
              <a:spAutoFit/>
            </a:bodyPr>
            <a:lstStyle/>
            <a:p>
              <a:pPr>
                <a:spcBef>
                  <a:spcPct val="50000"/>
                </a:spcBef>
              </a:pPr>
              <a:r>
                <a:rPr lang="fr-FR" b="1"/>
                <a:t>V6.1</a:t>
              </a:r>
            </a:p>
          </p:txBody>
        </p:sp>
        <p:pic>
          <p:nvPicPr>
            <p:cNvPr id="243716" name="Picture 4" descr="MCj02304370000[1]"/>
            <p:cNvPicPr>
              <a:picLocks noChangeAspect="1" noChangeArrowheads="1"/>
            </p:cNvPicPr>
            <p:nvPr/>
          </p:nvPicPr>
          <p:blipFill>
            <a:blip r:embed="rId2"/>
            <a:srcRect/>
            <a:stretch>
              <a:fillRect/>
            </a:stretch>
          </p:blipFill>
          <p:spPr bwMode="auto">
            <a:xfrm>
              <a:off x="1886" y="1969"/>
              <a:ext cx="336" cy="330"/>
            </a:xfrm>
            <a:prstGeom prst="rect">
              <a:avLst/>
            </a:prstGeom>
            <a:noFill/>
          </p:spPr>
        </p:pic>
      </p:grpSp>
      <p:sp>
        <p:nvSpPr>
          <p:cNvPr id="243722" name="Titre 1"/>
          <p:cNvSpPr>
            <a:spLocks/>
          </p:cNvSpPr>
          <p:nvPr/>
        </p:nvSpPr>
        <p:spPr bwMode="auto">
          <a:xfrm>
            <a:off x="768350" y="141288"/>
            <a:ext cx="8226425" cy="447675"/>
          </a:xfrm>
          <a:prstGeom prst="rect">
            <a:avLst/>
          </a:prstGeom>
          <a:noFill/>
          <a:ln w="9525">
            <a:noFill/>
            <a:miter lim="800000"/>
            <a:headEnd/>
            <a:tailEnd/>
          </a:ln>
        </p:spPr>
        <p:txBody>
          <a:bodyPr lIns="0" tIns="0" rIns="0" bIns="0" anchor="b">
            <a:prstTxWarp prst="textNoShape">
              <a:avLst/>
            </a:prstTxWarp>
          </a:bodyPr>
          <a:lstStyle/>
          <a:p>
            <a:pPr defTabSz="449263">
              <a:lnSpc>
                <a:spcPct val="90000"/>
              </a:lnSpc>
              <a:buClr>
                <a:srgbClr val="120C80"/>
              </a:buClr>
              <a:buSzPct val="100000"/>
              <a:buFont typeface="Arial" pitchFamily="-65" charset="0"/>
              <a:buNone/>
            </a:pPr>
            <a:r>
              <a:rPr lang="en-US" sz="2200" b="1"/>
              <a:t>Note about installation WebSphere and supplements (IHS …)</a:t>
            </a:r>
          </a:p>
        </p:txBody>
      </p:sp>
      <p:pic>
        <p:nvPicPr>
          <p:cNvPr id="243723" name="Picture 11"/>
          <p:cNvPicPr>
            <a:picLocks noChangeAspect="1" noChangeArrowheads="1"/>
          </p:cNvPicPr>
          <p:nvPr/>
        </p:nvPicPr>
        <p:blipFill>
          <a:blip r:embed="rId3"/>
          <a:srcRect/>
          <a:stretch>
            <a:fillRect/>
          </a:stretch>
        </p:blipFill>
        <p:spPr bwMode="auto">
          <a:xfrm>
            <a:off x="5489575" y="6092825"/>
            <a:ext cx="971550" cy="638175"/>
          </a:xfrm>
          <a:prstGeom prst="rect">
            <a:avLst/>
          </a:prstGeom>
          <a:noFill/>
          <a:ln w="9525">
            <a:noFill/>
            <a:miter lim="800000"/>
            <a:headEnd/>
            <a:tailEnd/>
          </a:ln>
          <a:effectLst/>
        </p:spPr>
      </p:pic>
      <p:sp>
        <p:nvSpPr>
          <p:cNvPr id="243725" name="AutoShape 13"/>
          <p:cNvSpPr>
            <a:spLocks noChangeArrowheads="1"/>
          </p:cNvSpPr>
          <p:nvPr/>
        </p:nvSpPr>
        <p:spPr bwMode="auto">
          <a:xfrm>
            <a:off x="4302125" y="1568450"/>
            <a:ext cx="2159000" cy="523875"/>
          </a:xfrm>
          <a:prstGeom prst="wedgeRoundRectCallout">
            <a:avLst>
              <a:gd name="adj1" fmla="val -77134"/>
              <a:gd name="adj2" fmla="val -14546"/>
              <a:gd name="adj3" fmla="val 16667"/>
            </a:avLst>
          </a:prstGeom>
          <a:solidFill>
            <a:schemeClr val="accent1"/>
          </a:solidFill>
          <a:ln w="9525">
            <a:noFill/>
            <a:miter lim="800000"/>
            <a:headEnd/>
            <a:tailEnd/>
          </a:ln>
          <a:effectLst>
            <a:prstShdw prst="shdw17" dist="17961" dir="2700000">
              <a:schemeClr val="accent1">
                <a:gamma/>
                <a:shade val="60000"/>
                <a:invGamma/>
                <a:alpha val="74998"/>
              </a:schemeClr>
            </a:prstShdw>
          </a:effectLst>
        </p:spPr>
        <p:txBody>
          <a:bodyPr>
            <a:prstTxWarp prst="textNoShape">
              <a:avLst/>
            </a:prstTxWarp>
          </a:bodyPr>
          <a:lstStyle/>
          <a:p>
            <a:pPr algn="ctr"/>
            <a:r>
              <a:rPr lang="fr-FR" sz="1400" dirty="0" err="1"/>
              <a:t>WebSphere</a:t>
            </a:r>
            <a:r>
              <a:rPr lang="fr-FR" sz="1400" dirty="0"/>
              <a:t> 6.1.0</a:t>
            </a:r>
            <a:r>
              <a:rPr lang="fr-FR" dirty="0" smtClean="0"/>
              <a:t/>
            </a:r>
            <a:br>
              <a:rPr lang="fr-FR" dirty="0" smtClean="0"/>
            </a:br>
            <a:r>
              <a:rPr lang="fr-FR" sz="1400" dirty="0" smtClean="0"/>
              <a:t>IHS</a:t>
            </a:r>
          </a:p>
        </p:txBody>
      </p:sp>
      <p:grpSp>
        <p:nvGrpSpPr>
          <p:cNvPr id="3" name="Group 15"/>
          <p:cNvGrpSpPr>
            <a:grpSpLocks/>
          </p:cNvGrpSpPr>
          <p:nvPr/>
        </p:nvGrpSpPr>
        <p:grpSpPr bwMode="auto">
          <a:xfrm>
            <a:off x="2366963" y="3632200"/>
            <a:ext cx="5221287" cy="1035050"/>
            <a:chOff x="1604" y="2614"/>
            <a:chExt cx="3289" cy="652"/>
          </a:xfrm>
        </p:grpSpPr>
        <p:grpSp>
          <p:nvGrpSpPr>
            <p:cNvPr id="4" name="Group 9"/>
            <p:cNvGrpSpPr>
              <a:grpSpLocks/>
            </p:cNvGrpSpPr>
            <p:nvPr/>
          </p:nvGrpSpPr>
          <p:grpSpPr bwMode="auto">
            <a:xfrm>
              <a:off x="3645" y="2614"/>
              <a:ext cx="1248" cy="290"/>
              <a:chOff x="4269" y="1824"/>
              <a:chExt cx="1248" cy="290"/>
            </a:xfrm>
          </p:grpSpPr>
          <p:pic>
            <p:nvPicPr>
              <p:cNvPr id="243718" name="Picture 6" descr="MCj02909360000[1]"/>
              <p:cNvPicPr>
                <a:picLocks noChangeAspect="1" noChangeArrowheads="1"/>
              </p:cNvPicPr>
              <p:nvPr/>
            </p:nvPicPr>
            <p:blipFill>
              <a:blip r:embed="rId4"/>
              <a:srcRect/>
              <a:stretch>
                <a:fillRect/>
              </a:stretch>
            </p:blipFill>
            <p:spPr bwMode="auto">
              <a:xfrm>
                <a:off x="4269" y="1824"/>
                <a:ext cx="338" cy="290"/>
              </a:xfrm>
              <a:prstGeom prst="rect">
                <a:avLst/>
              </a:prstGeom>
              <a:noFill/>
            </p:spPr>
          </p:pic>
          <p:sp>
            <p:nvSpPr>
              <p:cNvPr id="243720" name="Text Box 8"/>
              <p:cNvSpPr txBox="1">
                <a:spLocks noChangeArrowheads="1"/>
              </p:cNvSpPr>
              <p:nvPr/>
            </p:nvSpPr>
            <p:spPr bwMode="auto">
              <a:xfrm>
                <a:off x="4694" y="1824"/>
                <a:ext cx="823" cy="231"/>
              </a:xfrm>
              <a:prstGeom prst="rect">
                <a:avLst/>
              </a:prstGeom>
              <a:noFill/>
              <a:ln w="9525">
                <a:noFill/>
                <a:miter lim="800000"/>
                <a:headEnd/>
                <a:tailEnd/>
              </a:ln>
              <a:effectLst>
                <a:prstShdw prst="shdw17" dist="17961" dir="2700000">
                  <a:schemeClr val="accent1">
                    <a:gamma/>
                    <a:shade val="60000"/>
                    <a:invGamma/>
                    <a:alpha val="74998"/>
                  </a:schemeClr>
                </a:prstShdw>
              </a:effectLst>
            </p:spPr>
            <p:txBody>
              <a:bodyPr>
                <a:prstTxWarp prst="textNoShape">
                  <a:avLst/>
                </a:prstTxWarp>
                <a:spAutoFit/>
              </a:bodyPr>
              <a:lstStyle/>
              <a:p>
                <a:pPr>
                  <a:spcBef>
                    <a:spcPct val="50000"/>
                  </a:spcBef>
                </a:pPr>
                <a:r>
                  <a:rPr lang="fr-FR" b="1"/>
                  <a:t>FP17</a:t>
                </a:r>
              </a:p>
            </p:txBody>
          </p:sp>
        </p:grpSp>
        <p:sp>
          <p:nvSpPr>
            <p:cNvPr id="243726" name="AutoShape 14"/>
            <p:cNvSpPr>
              <a:spLocks noChangeArrowheads="1"/>
            </p:cNvSpPr>
            <p:nvPr/>
          </p:nvSpPr>
          <p:spPr bwMode="auto">
            <a:xfrm>
              <a:off x="1604" y="2614"/>
              <a:ext cx="1474" cy="652"/>
            </a:xfrm>
            <a:prstGeom prst="wedgeRoundRectCallout">
              <a:avLst>
                <a:gd name="adj1" fmla="val 82431"/>
                <a:gd name="adj2" fmla="val -31440"/>
                <a:gd name="adj3" fmla="val 16667"/>
              </a:avLst>
            </a:prstGeom>
            <a:solidFill>
              <a:schemeClr val="accent1"/>
            </a:solidFill>
            <a:ln w="9525">
              <a:noFill/>
              <a:miter lim="800000"/>
              <a:headEnd/>
              <a:tailEnd/>
            </a:ln>
            <a:effectLst>
              <a:prstShdw prst="shdw17" dist="17961" dir="2700000">
                <a:schemeClr val="accent1">
                  <a:gamma/>
                  <a:shade val="60000"/>
                  <a:invGamma/>
                  <a:alpha val="74998"/>
                </a:schemeClr>
              </a:prstShdw>
            </a:effectLst>
          </p:spPr>
          <p:txBody>
            <a:bodyPr>
              <a:prstTxWarp prst="textNoShape">
                <a:avLst/>
              </a:prstTxWarp>
            </a:bodyPr>
            <a:lstStyle/>
            <a:p>
              <a:pPr algn="ctr"/>
              <a:r>
                <a:rPr lang="fr-FR" sz="1400" dirty="0" err="1" smtClean="0"/>
                <a:t>WebSphere</a:t>
              </a:r>
              <a:r>
                <a:rPr lang="fr-FR" sz="1400" dirty="0"/>
                <a:t>6.1.0.17</a:t>
              </a:r>
            </a:p>
            <a:p>
              <a:pPr algn="ctr"/>
              <a:r>
                <a:rPr lang="fr-FR" sz="1400" dirty="0"/>
                <a:t>Java1.5.0 SR7</a:t>
              </a:r>
            </a:p>
            <a:p>
              <a:pPr algn="ctr"/>
              <a:r>
                <a:rPr lang="fr-FR" sz="1400" dirty="0">
                  <a:solidFill>
                    <a:srgbClr val="FF0000"/>
                  </a:solidFill>
                </a:rPr>
                <a:t>(CHECK SR)</a:t>
              </a:r>
            </a:p>
          </p:txBody>
        </p:sp>
      </p:grpSp>
    </p:spTree>
  </p:cSld>
  <p:clrMapOvr>
    <a:masterClrMapping/>
  </p:clrMapOv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882" name="Espace réservé du contenu 5"/>
          <p:cNvSpPr>
            <a:spLocks noGrp="1"/>
          </p:cNvSpPr>
          <p:nvPr>
            <p:ph idx="4294967295"/>
          </p:nvPr>
        </p:nvSpPr>
        <p:spPr>
          <a:xfrm>
            <a:off x="566738" y="1042988"/>
            <a:ext cx="8191500" cy="3106737"/>
          </a:xfrm>
        </p:spPr>
        <p:txBody>
          <a:bodyPr/>
          <a:lstStyle/>
          <a:p>
            <a:pPr>
              <a:buFont typeface="Arial" pitchFamily="-65" charset="0"/>
              <a:buNone/>
            </a:pPr>
            <a:r>
              <a:rPr lang="en-GB"/>
              <a:t>These steps show that your installation Web Server, Plug-In and Websphere are working properly.</a:t>
            </a:r>
          </a:p>
          <a:p>
            <a:pPr>
              <a:buFont typeface="Arial" pitchFamily="-65" charset="0"/>
              <a:buNone/>
            </a:pPr>
            <a:endParaRPr lang="en-GB"/>
          </a:p>
          <a:p>
            <a:r>
              <a:rPr lang="en-GB"/>
              <a:t>First,  test your HTTP server by browsing</a:t>
            </a:r>
          </a:p>
          <a:p>
            <a:pPr>
              <a:buFont typeface="Arial" pitchFamily="-65" charset="0"/>
              <a:buNone/>
            </a:pPr>
            <a:r>
              <a:rPr lang="en-GB">
                <a:hlinkClick r:id="" invalidUrl="http://%3Cmachine_name%3E/"/>
              </a:rPr>
              <a:t>http://&lt;machine_name&gt;/</a:t>
            </a:r>
            <a:r>
              <a:rPr lang="en-GB"/>
              <a:t>  (we assume that the port HTTP is 80)</a:t>
            </a:r>
          </a:p>
          <a:p>
            <a:pPr>
              <a:buFont typeface="Arial" pitchFamily="-65" charset="0"/>
              <a:buNone/>
            </a:pPr>
            <a:endParaRPr lang="en-US"/>
          </a:p>
          <a:p>
            <a:r>
              <a:rPr lang="en-US"/>
              <a:t>Finally, Test your installation by browsing the URL </a:t>
            </a:r>
          </a:p>
          <a:p>
            <a:pPr>
              <a:buFont typeface="Arial" pitchFamily="-65" charset="0"/>
              <a:buNone/>
            </a:pPr>
            <a:r>
              <a:rPr lang="en-US"/>
              <a:t>http://&lt;machine_name&gt;/PlantsByWebSphere</a:t>
            </a:r>
          </a:p>
          <a:p>
            <a:pPr>
              <a:buFont typeface="Arial" pitchFamily="-65" charset="0"/>
              <a:buNone/>
            </a:pPr>
            <a:endParaRPr lang="en-US"/>
          </a:p>
          <a:p>
            <a:pPr>
              <a:buFont typeface="Arial" pitchFamily="-65" charset="0"/>
              <a:buNone/>
            </a:pPr>
            <a:endParaRPr lang="en-US" smtClean="0"/>
          </a:p>
          <a:p>
            <a:pPr>
              <a:buFont typeface="Arial" pitchFamily="-65" charset="0"/>
              <a:buNone/>
            </a:pPr>
            <a:endParaRPr lang="en-US" smtClean="0"/>
          </a:p>
        </p:txBody>
      </p:sp>
      <p:sp>
        <p:nvSpPr>
          <p:cNvPr id="250889" name="Titre 1"/>
          <p:cNvSpPr>
            <a:spLocks/>
          </p:cNvSpPr>
          <p:nvPr/>
        </p:nvSpPr>
        <p:spPr bwMode="auto">
          <a:xfrm>
            <a:off x="768350" y="141288"/>
            <a:ext cx="8226425" cy="447675"/>
          </a:xfrm>
          <a:prstGeom prst="rect">
            <a:avLst/>
          </a:prstGeom>
          <a:noFill/>
          <a:ln w="9525">
            <a:noFill/>
            <a:miter lim="800000"/>
            <a:headEnd/>
            <a:tailEnd/>
          </a:ln>
        </p:spPr>
        <p:txBody>
          <a:bodyPr lIns="0" tIns="0" rIns="0" bIns="0" anchor="b">
            <a:prstTxWarp prst="textNoShape">
              <a:avLst/>
            </a:prstTxWarp>
          </a:bodyPr>
          <a:lstStyle/>
          <a:p>
            <a:pPr defTabSz="449263">
              <a:lnSpc>
                <a:spcPct val="90000"/>
              </a:lnSpc>
              <a:buClr>
                <a:srgbClr val="120C80"/>
              </a:buClr>
              <a:buSzPct val="100000"/>
              <a:buFont typeface="Arial" pitchFamily="-65" charset="0"/>
              <a:buNone/>
            </a:pPr>
            <a:r>
              <a:rPr lang="en-US" sz="2200" b="1"/>
              <a:t>Note about installation WebSphere and supplements (IHS …)</a:t>
            </a:r>
          </a:p>
        </p:txBody>
      </p:sp>
    </p:spTree>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2"/>
          <p:cNvSpPr>
            <a:spLocks noGrp="1" noChangeArrowheads="1"/>
          </p:cNvSpPr>
          <p:nvPr>
            <p:ph type="title"/>
          </p:nvPr>
        </p:nvSpPr>
        <p:spPr/>
        <p:txBody>
          <a:bodyPr/>
          <a:lstStyle/>
          <a:p>
            <a:pPr eaLnBrk="1" hangingPunct="1"/>
            <a:r>
              <a:rPr lang="en-US"/>
              <a:t>Agenda</a:t>
            </a:r>
          </a:p>
        </p:txBody>
      </p:sp>
      <p:sp>
        <p:nvSpPr>
          <p:cNvPr id="134148" name="Rectangle 7"/>
          <p:cNvSpPr>
            <a:spLocks noChangeArrowheads="1"/>
          </p:cNvSpPr>
          <p:nvPr/>
        </p:nvSpPr>
        <p:spPr bwMode="gray">
          <a:xfrm>
            <a:off x="2557463" y="931863"/>
            <a:ext cx="5329237" cy="554037"/>
          </a:xfrm>
          <a:prstGeom prst="rect">
            <a:avLst/>
          </a:prstGeom>
          <a:gradFill rotWithShape="0">
            <a:gsLst>
              <a:gs pos="0">
                <a:srgbClr val="003399"/>
              </a:gs>
              <a:gs pos="100000">
                <a:srgbClr val="8EA5D2"/>
              </a:gs>
            </a:gsLst>
            <a:lin ang="0" scaled="1"/>
          </a:gradFill>
          <a:ln w="3175">
            <a:noFill/>
            <a:miter lim="800000"/>
            <a:headEnd/>
            <a:tailEnd/>
          </a:ln>
        </p:spPr>
        <p:txBody>
          <a:bodyPr wrap="none" lIns="90000" tIns="46800" rIns="90000" bIns="46800" anchor="ctr">
            <a:prstTxWarp prst="textNoShape">
              <a:avLst/>
            </a:prstTxWarp>
          </a:bodyPr>
          <a:lstStyle/>
          <a:p>
            <a:pPr>
              <a:lnSpc>
                <a:spcPct val="90000"/>
              </a:lnSpc>
              <a:spcBef>
                <a:spcPct val="0"/>
              </a:spcBef>
              <a:buClr>
                <a:schemeClr val="folHlink"/>
              </a:buClr>
              <a:buSzPct val="80000"/>
              <a:buFont typeface="Wingdings" pitchFamily="-65" charset="2"/>
              <a:buNone/>
            </a:pPr>
            <a:r>
              <a:rPr kumimoji="1" lang="fr-FR" altLang="ja-JP" sz="2000" b="1" dirty="0" smtClean="0">
                <a:solidFill>
                  <a:schemeClr val="bg1"/>
                </a:solidFill>
                <a:ea typeface="MS PGothic" pitchFamily="34" charset="-128"/>
                <a:cs typeface="MS PGothic" pitchFamily="34" charset="-128"/>
              </a:rPr>
              <a:t>Installation </a:t>
            </a:r>
            <a:r>
              <a:rPr kumimoji="1" lang="fr-FR" altLang="ja-JP" sz="2000" b="1" dirty="0" err="1" smtClean="0">
                <a:solidFill>
                  <a:schemeClr val="bg1"/>
                </a:solidFill>
                <a:ea typeface="MS PGothic" pitchFamily="34" charset="-128"/>
                <a:cs typeface="MS PGothic" pitchFamily="34" charset="-128"/>
              </a:rPr>
              <a:t>Overview</a:t>
            </a:r>
            <a:endParaRPr kumimoji="1" lang="en-US" altLang="ja-JP" sz="2000" b="1" dirty="0">
              <a:solidFill>
                <a:schemeClr val="bg1"/>
              </a:solidFill>
              <a:ea typeface="MS PGothic" pitchFamily="34" charset="-128"/>
              <a:cs typeface="MS PGothic" pitchFamily="34" charset="-128"/>
            </a:endParaRPr>
          </a:p>
        </p:txBody>
      </p:sp>
      <p:sp>
        <p:nvSpPr>
          <p:cNvPr id="134149" name="Rectangle 9"/>
          <p:cNvSpPr>
            <a:spLocks noChangeArrowheads="1"/>
          </p:cNvSpPr>
          <p:nvPr/>
        </p:nvSpPr>
        <p:spPr bwMode="gray">
          <a:xfrm>
            <a:off x="2551652" y="5638800"/>
            <a:ext cx="5329238" cy="554037"/>
          </a:xfrm>
          <a:prstGeom prst="rect">
            <a:avLst/>
          </a:prstGeom>
          <a:gradFill rotWithShape="0">
            <a:gsLst>
              <a:gs pos="0">
                <a:srgbClr val="003399">
                  <a:alpha val="25000"/>
                </a:srgbClr>
              </a:gs>
              <a:gs pos="100000">
                <a:srgbClr val="8EA5D2"/>
              </a:gs>
            </a:gsLst>
            <a:lin ang="0" scaled="1"/>
          </a:gradFill>
          <a:ln w="3175">
            <a:noFill/>
            <a:miter lim="800000"/>
            <a:headEnd/>
            <a:tailEnd/>
          </a:ln>
        </p:spPr>
        <p:txBody>
          <a:bodyPr wrap="none" lIns="90000" tIns="46800" rIns="90000" bIns="46800" anchor="ctr">
            <a:prstTxWarp prst="textNoShape">
              <a:avLst/>
            </a:prstTxWarp>
          </a:bodyPr>
          <a:lstStyle/>
          <a:p>
            <a:pPr>
              <a:lnSpc>
                <a:spcPct val="90000"/>
              </a:lnSpc>
              <a:spcBef>
                <a:spcPct val="0"/>
              </a:spcBef>
              <a:buClr>
                <a:schemeClr val="folHlink"/>
              </a:buClr>
              <a:buSzPct val="80000"/>
            </a:pPr>
            <a:r>
              <a:rPr kumimoji="1" lang="en-US" altLang="ja-JP" sz="2000" b="1" dirty="0" smtClean="0">
                <a:solidFill>
                  <a:schemeClr val="bg1"/>
                </a:solidFill>
                <a:ea typeface="MS PGothic" pitchFamily="34" charset="-128"/>
                <a:cs typeface="MS PGothic" pitchFamily="34" charset="-128"/>
              </a:rPr>
              <a:t>Client Installation</a:t>
            </a:r>
          </a:p>
        </p:txBody>
      </p:sp>
      <p:sp>
        <p:nvSpPr>
          <p:cNvPr id="134150" name="Rectangle 10"/>
          <p:cNvSpPr>
            <a:spLocks noChangeArrowheads="1"/>
          </p:cNvSpPr>
          <p:nvPr/>
        </p:nvSpPr>
        <p:spPr bwMode="gray">
          <a:xfrm>
            <a:off x="2555875" y="2943225"/>
            <a:ext cx="5329238" cy="554038"/>
          </a:xfrm>
          <a:prstGeom prst="rect">
            <a:avLst/>
          </a:prstGeom>
          <a:gradFill rotWithShape="0">
            <a:gsLst>
              <a:gs pos="0">
                <a:srgbClr val="003399">
                  <a:alpha val="25000"/>
                </a:srgbClr>
              </a:gs>
              <a:gs pos="100000">
                <a:srgbClr val="8EA5D2"/>
              </a:gs>
            </a:gsLst>
            <a:lin ang="0" scaled="1"/>
          </a:gradFill>
          <a:ln w="3175">
            <a:noFill/>
            <a:miter lim="800000"/>
            <a:headEnd/>
            <a:tailEnd/>
          </a:ln>
        </p:spPr>
        <p:txBody>
          <a:bodyPr wrap="none" lIns="90000" tIns="46800" rIns="90000" bIns="46800" anchor="ctr">
            <a:prstTxWarp prst="textNoShape">
              <a:avLst/>
            </a:prstTxWarp>
          </a:bodyPr>
          <a:lstStyle/>
          <a:p>
            <a:pPr>
              <a:lnSpc>
                <a:spcPct val="90000"/>
              </a:lnSpc>
              <a:spcBef>
                <a:spcPct val="0"/>
              </a:spcBef>
              <a:buClr>
                <a:schemeClr val="folHlink"/>
              </a:buClr>
              <a:buSzPct val="80000"/>
              <a:buFont typeface="Wingdings" pitchFamily="-65" charset="2"/>
              <a:buNone/>
            </a:pPr>
            <a:r>
              <a:rPr kumimoji="1" lang="en-US" altLang="ja-JP" sz="2000" b="1" dirty="0" smtClean="0">
                <a:solidFill>
                  <a:schemeClr val="bg1"/>
                </a:solidFill>
                <a:ea typeface="MS PGothic" pitchFamily="34" charset="-128"/>
                <a:cs typeface="MS PGothic" pitchFamily="34" charset="-128"/>
              </a:rPr>
              <a:t>FCS installation and Setup</a:t>
            </a:r>
          </a:p>
        </p:txBody>
      </p:sp>
      <p:sp>
        <p:nvSpPr>
          <p:cNvPr id="134151" name="Rectangle 13"/>
          <p:cNvSpPr>
            <a:spLocks noChangeArrowheads="1"/>
          </p:cNvSpPr>
          <p:nvPr/>
        </p:nvSpPr>
        <p:spPr bwMode="gray">
          <a:xfrm>
            <a:off x="2565400" y="3611563"/>
            <a:ext cx="5329238" cy="554037"/>
          </a:xfrm>
          <a:prstGeom prst="rect">
            <a:avLst/>
          </a:prstGeom>
          <a:gradFill rotWithShape="0">
            <a:gsLst>
              <a:gs pos="0">
                <a:srgbClr val="003399">
                  <a:alpha val="25000"/>
                </a:srgbClr>
              </a:gs>
              <a:gs pos="100000">
                <a:srgbClr val="8EA5D2"/>
              </a:gs>
            </a:gsLst>
            <a:lin ang="0" scaled="1"/>
          </a:gradFill>
          <a:ln w="3175">
            <a:noFill/>
            <a:miter lim="800000"/>
            <a:headEnd/>
            <a:tailEnd/>
          </a:ln>
        </p:spPr>
        <p:txBody>
          <a:bodyPr wrap="none" lIns="90000" tIns="46800" rIns="90000" bIns="46800" anchor="ctr">
            <a:prstTxWarp prst="textNoShape">
              <a:avLst/>
            </a:prstTxWarp>
          </a:bodyPr>
          <a:lstStyle/>
          <a:p>
            <a:pPr>
              <a:lnSpc>
                <a:spcPct val="90000"/>
              </a:lnSpc>
              <a:spcBef>
                <a:spcPct val="0"/>
              </a:spcBef>
              <a:buClr>
                <a:schemeClr val="folHlink"/>
              </a:buClr>
              <a:buSzPct val="80000"/>
            </a:pPr>
            <a:r>
              <a:rPr kumimoji="1" lang="en-US" altLang="ja-JP" sz="2000" b="1" dirty="0" smtClean="0">
                <a:solidFill>
                  <a:schemeClr val="bg1"/>
                </a:solidFill>
                <a:ea typeface="MS PGothic" pitchFamily="34" charset="-128"/>
                <a:cs typeface="MS PGothic" pitchFamily="34" charset="-128"/>
              </a:rPr>
              <a:t>Conferencing Server Installation</a:t>
            </a:r>
          </a:p>
        </p:txBody>
      </p:sp>
      <p:sp>
        <p:nvSpPr>
          <p:cNvPr id="134152" name="Rectangle 15"/>
          <p:cNvSpPr>
            <a:spLocks noChangeArrowheads="1"/>
          </p:cNvSpPr>
          <p:nvPr/>
        </p:nvSpPr>
        <p:spPr bwMode="gray">
          <a:xfrm>
            <a:off x="2559050" y="4256088"/>
            <a:ext cx="5329238" cy="554037"/>
          </a:xfrm>
          <a:prstGeom prst="rect">
            <a:avLst/>
          </a:prstGeom>
          <a:gradFill rotWithShape="0">
            <a:gsLst>
              <a:gs pos="0">
                <a:srgbClr val="003399">
                  <a:alpha val="25000"/>
                </a:srgbClr>
              </a:gs>
              <a:gs pos="100000">
                <a:srgbClr val="8EA5D2"/>
              </a:gs>
            </a:gsLst>
            <a:lin ang="0" scaled="1"/>
          </a:gradFill>
          <a:ln w="3175">
            <a:noFill/>
            <a:miter lim="800000"/>
            <a:headEnd/>
            <a:tailEnd/>
          </a:ln>
        </p:spPr>
        <p:txBody>
          <a:bodyPr wrap="none" lIns="90000" tIns="46800" rIns="90000" bIns="46800" anchor="ctr">
            <a:prstTxWarp prst="textNoShape">
              <a:avLst/>
            </a:prstTxWarp>
          </a:bodyPr>
          <a:lstStyle/>
          <a:p>
            <a:pPr>
              <a:lnSpc>
                <a:spcPct val="90000"/>
              </a:lnSpc>
              <a:spcBef>
                <a:spcPct val="0"/>
              </a:spcBef>
              <a:buClr>
                <a:schemeClr val="folHlink"/>
              </a:buClr>
              <a:buSzPct val="80000"/>
              <a:buFont typeface="Wingdings" pitchFamily="-65" charset="2"/>
              <a:buNone/>
            </a:pPr>
            <a:r>
              <a:rPr kumimoji="1" lang="en-US" altLang="ja-JP" sz="2000" b="1" dirty="0" smtClean="0">
                <a:solidFill>
                  <a:schemeClr val="bg1"/>
                </a:solidFill>
                <a:ea typeface="MS PGothic" pitchFamily="34" charset="-128"/>
                <a:cs typeface="MS PGothic" pitchFamily="34" charset="-128"/>
              </a:rPr>
              <a:t>3D Index Search Server Installation</a:t>
            </a:r>
          </a:p>
        </p:txBody>
      </p:sp>
      <p:sp>
        <p:nvSpPr>
          <p:cNvPr id="134153" name="Rectangle 16"/>
          <p:cNvSpPr>
            <a:spLocks noChangeArrowheads="1"/>
          </p:cNvSpPr>
          <p:nvPr/>
        </p:nvSpPr>
        <p:spPr bwMode="gray">
          <a:xfrm>
            <a:off x="1466850" y="819150"/>
            <a:ext cx="522288" cy="5505450"/>
          </a:xfrm>
          <a:prstGeom prst="rect">
            <a:avLst/>
          </a:prstGeom>
          <a:gradFill rotWithShape="0">
            <a:gsLst>
              <a:gs pos="0">
                <a:srgbClr val="003399"/>
              </a:gs>
              <a:gs pos="100000">
                <a:srgbClr val="8EA5D2"/>
              </a:gs>
            </a:gsLst>
            <a:lin ang="0" scaled="1"/>
          </a:gradFill>
          <a:ln w="3175">
            <a:noFill/>
            <a:miter lim="800000"/>
            <a:headEnd/>
            <a:tailEnd/>
          </a:ln>
        </p:spPr>
        <p:txBody>
          <a:bodyPr wrap="none" lIns="90000" tIns="46800" rIns="90000" bIns="46800" anchor="ctr">
            <a:prstTxWarp prst="textNoShape">
              <a:avLst/>
            </a:prstTxWarp>
          </a:bodyPr>
          <a:lstStyle/>
          <a:p>
            <a:pPr>
              <a:lnSpc>
                <a:spcPct val="90000"/>
              </a:lnSpc>
              <a:spcBef>
                <a:spcPct val="0"/>
              </a:spcBef>
              <a:buClr>
                <a:schemeClr val="folHlink"/>
              </a:buClr>
              <a:buSzPct val="80000"/>
            </a:pPr>
            <a:endParaRPr kumimoji="1" lang="en-US" altLang="ja-JP" sz="2000" b="1">
              <a:solidFill>
                <a:schemeClr val="bg1"/>
              </a:solidFill>
              <a:ea typeface="MS PGothic" pitchFamily="34" charset="-128"/>
              <a:cs typeface="MS PGothic" pitchFamily="34" charset="-128"/>
            </a:endParaRPr>
          </a:p>
        </p:txBody>
      </p:sp>
      <p:sp>
        <p:nvSpPr>
          <p:cNvPr id="134155" name="Rectangle 18"/>
          <p:cNvSpPr>
            <a:spLocks noChangeArrowheads="1"/>
          </p:cNvSpPr>
          <p:nvPr/>
        </p:nvSpPr>
        <p:spPr bwMode="gray">
          <a:xfrm>
            <a:off x="1662113" y="944563"/>
            <a:ext cx="652462" cy="552450"/>
          </a:xfrm>
          <a:prstGeom prst="rect">
            <a:avLst/>
          </a:prstGeom>
          <a:solidFill>
            <a:srgbClr val="FF6600"/>
          </a:solidFill>
          <a:ln w="3175">
            <a:solidFill>
              <a:srgbClr val="FF0000"/>
            </a:solidFill>
            <a:miter lim="800000"/>
            <a:headEnd/>
            <a:tailEnd/>
          </a:ln>
        </p:spPr>
        <p:txBody>
          <a:bodyPr wrap="none" lIns="90000" tIns="46800" rIns="90000" bIns="46800" anchor="ctr">
            <a:prstTxWarp prst="textNoShape">
              <a:avLst/>
            </a:prstTxWarp>
          </a:bodyPr>
          <a:lstStyle/>
          <a:p>
            <a:pPr algn="ctr">
              <a:lnSpc>
                <a:spcPct val="90000"/>
              </a:lnSpc>
              <a:spcBef>
                <a:spcPct val="0"/>
              </a:spcBef>
              <a:buClr>
                <a:schemeClr val="folHlink"/>
              </a:buClr>
              <a:buSzPct val="80000"/>
              <a:buFont typeface="Wingdings" pitchFamily="-65" charset="2"/>
              <a:buNone/>
            </a:pPr>
            <a:r>
              <a:rPr lang="en-US" sz="2000" b="1">
                <a:solidFill>
                  <a:srgbClr val="FFFFFF"/>
                </a:solidFill>
                <a:ea typeface="ＭＳ Ｐゴシック" pitchFamily="-65" charset="-128"/>
                <a:cs typeface="ＭＳ Ｐゴシック" pitchFamily="-65" charset="-128"/>
              </a:rPr>
              <a:t>1</a:t>
            </a:r>
          </a:p>
        </p:txBody>
      </p:sp>
      <p:sp>
        <p:nvSpPr>
          <p:cNvPr id="134156" name="Rectangle 25"/>
          <p:cNvSpPr>
            <a:spLocks noChangeArrowheads="1"/>
          </p:cNvSpPr>
          <p:nvPr/>
        </p:nvSpPr>
        <p:spPr bwMode="gray">
          <a:xfrm>
            <a:off x="1656302" y="5651500"/>
            <a:ext cx="652463" cy="552450"/>
          </a:xfrm>
          <a:prstGeom prst="rect">
            <a:avLst/>
          </a:prstGeom>
          <a:solidFill>
            <a:srgbClr val="FF6600"/>
          </a:solidFill>
          <a:ln w="3175">
            <a:solidFill>
              <a:srgbClr val="FF0000"/>
            </a:solidFill>
            <a:miter lim="800000"/>
            <a:headEnd/>
            <a:tailEnd/>
          </a:ln>
        </p:spPr>
        <p:txBody>
          <a:bodyPr wrap="none" lIns="90000" tIns="46800" rIns="90000" bIns="46800" anchor="ctr">
            <a:prstTxWarp prst="textNoShape">
              <a:avLst/>
            </a:prstTxWarp>
          </a:bodyPr>
          <a:lstStyle/>
          <a:p>
            <a:pPr algn="ctr">
              <a:lnSpc>
                <a:spcPct val="90000"/>
              </a:lnSpc>
              <a:spcBef>
                <a:spcPct val="0"/>
              </a:spcBef>
              <a:buClr>
                <a:schemeClr val="folHlink"/>
              </a:buClr>
              <a:buSzPct val="80000"/>
              <a:buFont typeface="Wingdings" pitchFamily="-65" charset="2"/>
              <a:buNone/>
            </a:pPr>
            <a:r>
              <a:rPr lang="en-US" sz="2000" b="1" dirty="0" smtClean="0">
                <a:solidFill>
                  <a:srgbClr val="FFFFFF"/>
                </a:solidFill>
                <a:ea typeface="ＭＳ Ｐゴシック" pitchFamily="-65" charset="-128"/>
                <a:cs typeface="ＭＳ Ｐゴシック" pitchFamily="-65" charset="-128"/>
              </a:rPr>
              <a:t>8</a:t>
            </a:r>
            <a:endParaRPr lang="en-US" sz="2000" b="1" dirty="0">
              <a:solidFill>
                <a:srgbClr val="FFFFFF"/>
              </a:solidFill>
              <a:ea typeface="ＭＳ Ｐゴシック" pitchFamily="-65" charset="-128"/>
              <a:cs typeface="ＭＳ Ｐゴシック" pitchFamily="-65" charset="-128"/>
            </a:endParaRPr>
          </a:p>
        </p:txBody>
      </p:sp>
      <p:sp>
        <p:nvSpPr>
          <p:cNvPr id="134157" name="Rectangle 28"/>
          <p:cNvSpPr>
            <a:spLocks noChangeArrowheads="1"/>
          </p:cNvSpPr>
          <p:nvPr/>
        </p:nvSpPr>
        <p:spPr bwMode="gray">
          <a:xfrm>
            <a:off x="1681163" y="2967038"/>
            <a:ext cx="652462" cy="552450"/>
          </a:xfrm>
          <a:prstGeom prst="rect">
            <a:avLst/>
          </a:prstGeom>
          <a:solidFill>
            <a:srgbClr val="FF6600"/>
          </a:solidFill>
          <a:ln w="3175">
            <a:solidFill>
              <a:srgbClr val="FF0000"/>
            </a:solidFill>
            <a:miter lim="800000"/>
            <a:headEnd/>
            <a:tailEnd/>
          </a:ln>
        </p:spPr>
        <p:txBody>
          <a:bodyPr wrap="none" lIns="90000" tIns="46800" rIns="90000" bIns="46800" anchor="ctr">
            <a:prstTxWarp prst="textNoShape">
              <a:avLst/>
            </a:prstTxWarp>
          </a:bodyPr>
          <a:lstStyle/>
          <a:p>
            <a:pPr algn="ctr">
              <a:lnSpc>
                <a:spcPct val="90000"/>
              </a:lnSpc>
              <a:spcBef>
                <a:spcPct val="0"/>
              </a:spcBef>
              <a:buClr>
                <a:schemeClr val="folHlink"/>
              </a:buClr>
              <a:buSzPct val="80000"/>
              <a:buFont typeface="Wingdings" pitchFamily="-65" charset="2"/>
              <a:buNone/>
            </a:pPr>
            <a:r>
              <a:rPr lang="en-US" altLang="ja-JP" sz="2000" b="1" dirty="0" smtClean="0">
                <a:solidFill>
                  <a:srgbClr val="FFFFFF"/>
                </a:solidFill>
                <a:ea typeface="ＭＳ Ｐゴシック" pitchFamily="-65" charset="-128"/>
                <a:cs typeface="ＭＳ Ｐゴシック" pitchFamily="-65" charset="-128"/>
              </a:rPr>
              <a:t>4</a:t>
            </a:r>
            <a:endParaRPr lang="en-US" sz="2000" b="1" dirty="0">
              <a:solidFill>
                <a:srgbClr val="FFFFFF"/>
              </a:solidFill>
              <a:ea typeface="ＭＳ Ｐゴシック" pitchFamily="-65" charset="-128"/>
              <a:cs typeface="ＭＳ Ｐゴシック" pitchFamily="-65" charset="-128"/>
            </a:endParaRPr>
          </a:p>
        </p:txBody>
      </p:sp>
      <p:sp>
        <p:nvSpPr>
          <p:cNvPr id="134158" name="Rectangle 29"/>
          <p:cNvSpPr>
            <a:spLocks noChangeArrowheads="1"/>
          </p:cNvSpPr>
          <p:nvPr/>
        </p:nvSpPr>
        <p:spPr bwMode="gray">
          <a:xfrm>
            <a:off x="1690688" y="3619500"/>
            <a:ext cx="652462" cy="552450"/>
          </a:xfrm>
          <a:prstGeom prst="rect">
            <a:avLst/>
          </a:prstGeom>
          <a:solidFill>
            <a:srgbClr val="FF6600"/>
          </a:solidFill>
          <a:ln w="3175">
            <a:solidFill>
              <a:srgbClr val="FF0000"/>
            </a:solidFill>
            <a:miter lim="800000"/>
            <a:headEnd/>
            <a:tailEnd/>
          </a:ln>
        </p:spPr>
        <p:txBody>
          <a:bodyPr wrap="none" lIns="90000" tIns="46800" rIns="90000" bIns="46800" anchor="ctr">
            <a:prstTxWarp prst="textNoShape">
              <a:avLst/>
            </a:prstTxWarp>
          </a:bodyPr>
          <a:lstStyle/>
          <a:p>
            <a:pPr algn="ctr">
              <a:lnSpc>
                <a:spcPct val="90000"/>
              </a:lnSpc>
              <a:spcBef>
                <a:spcPct val="0"/>
              </a:spcBef>
              <a:buClr>
                <a:schemeClr val="folHlink"/>
              </a:buClr>
              <a:buSzPct val="80000"/>
              <a:buFont typeface="Wingdings" pitchFamily="-65" charset="2"/>
              <a:buNone/>
            </a:pPr>
            <a:r>
              <a:rPr lang="en-US" sz="2000" b="1" dirty="0" smtClean="0">
                <a:solidFill>
                  <a:srgbClr val="FFFFFF"/>
                </a:solidFill>
                <a:ea typeface="ＭＳ Ｐゴシック" pitchFamily="-65" charset="-128"/>
                <a:cs typeface="ＭＳ Ｐゴシック" pitchFamily="-65" charset="-128"/>
              </a:rPr>
              <a:t>5</a:t>
            </a:r>
            <a:endParaRPr lang="en-US" sz="2000" b="1" dirty="0">
              <a:solidFill>
                <a:srgbClr val="FFFFFF"/>
              </a:solidFill>
              <a:ea typeface="ＭＳ Ｐゴシック" pitchFamily="-65" charset="-128"/>
              <a:cs typeface="ＭＳ Ｐゴシック" pitchFamily="-65" charset="-128"/>
            </a:endParaRPr>
          </a:p>
        </p:txBody>
      </p:sp>
      <p:sp>
        <p:nvSpPr>
          <p:cNvPr id="134159" name="Rectangle 31"/>
          <p:cNvSpPr>
            <a:spLocks noChangeArrowheads="1"/>
          </p:cNvSpPr>
          <p:nvPr/>
        </p:nvSpPr>
        <p:spPr bwMode="gray">
          <a:xfrm>
            <a:off x="1684846" y="4264025"/>
            <a:ext cx="652463" cy="552450"/>
          </a:xfrm>
          <a:prstGeom prst="rect">
            <a:avLst/>
          </a:prstGeom>
          <a:solidFill>
            <a:srgbClr val="FF6600"/>
          </a:solidFill>
          <a:ln w="3175">
            <a:solidFill>
              <a:srgbClr val="FF0000"/>
            </a:solidFill>
            <a:miter lim="800000"/>
            <a:headEnd/>
            <a:tailEnd/>
          </a:ln>
        </p:spPr>
        <p:txBody>
          <a:bodyPr wrap="none" lIns="90000" tIns="46800" rIns="90000" bIns="46800" anchor="ctr">
            <a:prstTxWarp prst="textNoShape">
              <a:avLst/>
            </a:prstTxWarp>
          </a:bodyPr>
          <a:lstStyle/>
          <a:p>
            <a:pPr algn="ctr">
              <a:lnSpc>
                <a:spcPct val="90000"/>
              </a:lnSpc>
              <a:spcBef>
                <a:spcPct val="0"/>
              </a:spcBef>
              <a:buClr>
                <a:schemeClr val="folHlink"/>
              </a:buClr>
              <a:buSzPct val="80000"/>
              <a:buFont typeface="Wingdings" pitchFamily="-65" charset="2"/>
              <a:buNone/>
            </a:pPr>
            <a:r>
              <a:rPr lang="en-US" sz="2000" b="1" dirty="0" smtClean="0">
                <a:solidFill>
                  <a:srgbClr val="FFFFFF"/>
                </a:solidFill>
                <a:ea typeface="ＭＳ Ｐゴシック" pitchFamily="-65" charset="-128"/>
                <a:cs typeface="ＭＳ Ｐゴシック" pitchFamily="-65" charset="-128"/>
              </a:rPr>
              <a:t>6</a:t>
            </a:r>
            <a:endParaRPr lang="en-US" sz="2000" b="1" dirty="0">
              <a:solidFill>
                <a:srgbClr val="FFFFFF"/>
              </a:solidFill>
              <a:ea typeface="ＭＳ Ｐゴシック" pitchFamily="-65" charset="-128"/>
              <a:cs typeface="ＭＳ Ｐゴシック" pitchFamily="-65" charset="-128"/>
            </a:endParaRPr>
          </a:p>
        </p:txBody>
      </p:sp>
      <p:sp>
        <p:nvSpPr>
          <p:cNvPr id="16" name="Rectangle 10"/>
          <p:cNvSpPr>
            <a:spLocks noChangeArrowheads="1"/>
          </p:cNvSpPr>
          <p:nvPr/>
        </p:nvSpPr>
        <p:spPr bwMode="gray">
          <a:xfrm>
            <a:off x="2551112" y="1600200"/>
            <a:ext cx="5329238" cy="554038"/>
          </a:xfrm>
          <a:prstGeom prst="rect">
            <a:avLst/>
          </a:prstGeom>
          <a:gradFill rotWithShape="0">
            <a:gsLst>
              <a:gs pos="0">
                <a:srgbClr val="003399">
                  <a:alpha val="25000"/>
                </a:srgbClr>
              </a:gs>
              <a:gs pos="100000">
                <a:srgbClr val="8EA5D2"/>
              </a:gs>
            </a:gsLst>
            <a:lin ang="0" scaled="1"/>
          </a:gradFill>
          <a:ln w="3175">
            <a:noFill/>
            <a:miter lim="800000"/>
            <a:headEnd/>
            <a:tailEnd/>
          </a:ln>
        </p:spPr>
        <p:txBody>
          <a:bodyPr wrap="none" lIns="90000" tIns="46800" rIns="90000" bIns="46800" anchor="ctr">
            <a:prstTxWarp prst="textNoShape">
              <a:avLst/>
            </a:prstTxWarp>
          </a:bodyPr>
          <a:lstStyle/>
          <a:p>
            <a:pPr>
              <a:lnSpc>
                <a:spcPct val="90000"/>
              </a:lnSpc>
              <a:spcBef>
                <a:spcPct val="0"/>
              </a:spcBef>
              <a:buClr>
                <a:schemeClr val="folHlink"/>
              </a:buClr>
              <a:buSzPct val="80000"/>
            </a:pPr>
            <a:r>
              <a:rPr kumimoji="1" lang="en-US" altLang="ja-JP" sz="2000" b="1" dirty="0" smtClean="0">
                <a:solidFill>
                  <a:schemeClr val="bg1"/>
                </a:solidFill>
                <a:ea typeface="MS PGothic" pitchFamily="34" charset="-128"/>
                <a:cs typeface="MS PGothic" pitchFamily="34" charset="-128"/>
              </a:rPr>
              <a:t>DB installation and Setup</a:t>
            </a:r>
          </a:p>
        </p:txBody>
      </p:sp>
      <p:sp>
        <p:nvSpPr>
          <p:cNvPr id="17" name="Rectangle 28"/>
          <p:cNvSpPr>
            <a:spLocks noChangeArrowheads="1"/>
          </p:cNvSpPr>
          <p:nvPr/>
        </p:nvSpPr>
        <p:spPr bwMode="gray">
          <a:xfrm>
            <a:off x="1676400" y="1624013"/>
            <a:ext cx="652462" cy="552450"/>
          </a:xfrm>
          <a:prstGeom prst="rect">
            <a:avLst/>
          </a:prstGeom>
          <a:solidFill>
            <a:srgbClr val="FF6600"/>
          </a:solidFill>
          <a:ln w="3175">
            <a:solidFill>
              <a:srgbClr val="FF0000"/>
            </a:solidFill>
            <a:miter lim="800000"/>
            <a:headEnd/>
            <a:tailEnd/>
          </a:ln>
        </p:spPr>
        <p:txBody>
          <a:bodyPr wrap="none" lIns="90000" tIns="46800" rIns="90000" bIns="46800" anchor="ctr">
            <a:prstTxWarp prst="textNoShape">
              <a:avLst/>
            </a:prstTxWarp>
          </a:bodyPr>
          <a:lstStyle/>
          <a:p>
            <a:pPr algn="ctr">
              <a:lnSpc>
                <a:spcPct val="90000"/>
              </a:lnSpc>
              <a:spcBef>
                <a:spcPct val="0"/>
              </a:spcBef>
              <a:buClr>
                <a:schemeClr val="folHlink"/>
              </a:buClr>
              <a:buSzPct val="80000"/>
              <a:buFont typeface="Wingdings" pitchFamily="-65" charset="2"/>
              <a:buNone/>
            </a:pPr>
            <a:r>
              <a:rPr lang="en-US" altLang="ja-JP" sz="2000" b="1" dirty="0" smtClean="0">
                <a:solidFill>
                  <a:srgbClr val="FFFFFF"/>
                </a:solidFill>
                <a:ea typeface="ＭＳ Ｐゴシック" pitchFamily="-65" charset="-128"/>
                <a:cs typeface="ＭＳ Ｐゴシック" pitchFamily="-65" charset="-128"/>
              </a:rPr>
              <a:t>2</a:t>
            </a:r>
            <a:endParaRPr lang="en-US" sz="2000" b="1" dirty="0">
              <a:solidFill>
                <a:srgbClr val="FFFFFF"/>
              </a:solidFill>
              <a:ea typeface="ＭＳ Ｐゴシック" pitchFamily="-65" charset="-128"/>
              <a:cs typeface="ＭＳ Ｐゴシック" pitchFamily="-65" charset="-128"/>
            </a:endParaRPr>
          </a:p>
        </p:txBody>
      </p:sp>
      <p:sp>
        <p:nvSpPr>
          <p:cNvPr id="18" name="Rectangle 15"/>
          <p:cNvSpPr>
            <a:spLocks noChangeArrowheads="1"/>
          </p:cNvSpPr>
          <p:nvPr/>
        </p:nvSpPr>
        <p:spPr bwMode="gray">
          <a:xfrm>
            <a:off x="2564892" y="4968875"/>
            <a:ext cx="5329238" cy="554037"/>
          </a:xfrm>
          <a:prstGeom prst="rect">
            <a:avLst/>
          </a:prstGeom>
          <a:gradFill rotWithShape="0">
            <a:gsLst>
              <a:gs pos="0">
                <a:srgbClr val="003399">
                  <a:alpha val="25000"/>
                </a:srgbClr>
              </a:gs>
              <a:gs pos="100000">
                <a:srgbClr val="8EA5D2"/>
              </a:gs>
            </a:gsLst>
            <a:lin ang="0" scaled="1"/>
          </a:gradFill>
          <a:ln w="3175">
            <a:noFill/>
            <a:miter lim="800000"/>
            <a:headEnd/>
            <a:tailEnd/>
          </a:ln>
        </p:spPr>
        <p:txBody>
          <a:bodyPr wrap="none" lIns="90000" tIns="46800" rIns="90000" bIns="46800" anchor="ctr">
            <a:prstTxWarp prst="textNoShape">
              <a:avLst/>
            </a:prstTxWarp>
          </a:bodyPr>
          <a:lstStyle/>
          <a:p>
            <a:pPr>
              <a:lnSpc>
                <a:spcPct val="90000"/>
              </a:lnSpc>
              <a:spcBef>
                <a:spcPct val="0"/>
              </a:spcBef>
              <a:buClr>
                <a:schemeClr val="folHlink"/>
              </a:buClr>
              <a:buSzPct val="80000"/>
            </a:pPr>
            <a:r>
              <a:rPr kumimoji="1" lang="en-US" altLang="ja-JP" sz="2000" b="1" dirty="0" smtClean="0">
                <a:solidFill>
                  <a:schemeClr val="bg1"/>
                </a:solidFill>
                <a:ea typeface="MS PGothic" pitchFamily="34" charset="-128"/>
                <a:cs typeface="MS PGothic" pitchFamily="34" charset="-128"/>
              </a:rPr>
              <a:t>Advanced Search Server Installation</a:t>
            </a:r>
          </a:p>
        </p:txBody>
      </p:sp>
      <p:sp>
        <p:nvSpPr>
          <p:cNvPr id="19" name="Rectangle 31"/>
          <p:cNvSpPr>
            <a:spLocks noChangeArrowheads="1"/>
          </p:cNvSpPr>
          <p:nvPr/>
        </p:nvSpPr>
        <p:spPr bwMode="gray">
          <a:xfrm>
            <a:off x="1690688" y="4976812"/>
            <a:ext cx="652463" cy="552450"/>
          </a:xfrm>
          <a:prstGeom prst="rect">
            <a:avLst/>
          </a:prstGeom>
          <a:solidFill>
            <a:srgbClr val="FF6600"/>
          </a:solidFill>
          <a:ln w="3175">
            <a:solidFill>
              <a:srgbClr val="FF0000"/>
            </a:solidFill>
            <a:miter lim="800000"/>
            <a:headEnd/>
            <a:tailEnd/>
          </a:ln>
        </p:spPr>
        <p:txBody>
          <a:bodyPr wrap="none" lIns="90000" tIns="46800" rIns="90000" bIns="46800" anchor="ctr">
            <a:prstTxWarp prst="textNoShape">
              <a:avLst/>
            </a:prstTxWarp>
          </a:bodyPr>
          <a:lstStyle/>
          <a:p>
            <a:pPr algn="ctr">
              <a:lnSpc>
                <a:spcPct val="90000"/>
              </a:lnSpc>
              <a:spcBef>
                <a:spcPct val="0"/>
              </a:spcBef>
              <a:buClr>
                <a:schemeClr val="folHlink"/>
              </a:buClr>
              <a:buSzPct val="80000"/>
              <a:buFont typeface="Wingdings" pitchFamily="-65" charset="2"/>
              <a:buNone/>
            </a:pPr>
            <a:r>
              <a:rPr lang="en-US" sz="2000" b="1" dirty="0" smtClean="0">
                <a:solidFill>
                  <a:srgbClr val="FFFFFF"/>
                </a:solidFill>
                <a:ea typeface="ＭＳ Ｐゴシック" pitchFamily="-65" charset="-128"/>
                <a:cs typeface="ＭＳ Ｐゴシック" pitchFamily="-65" charset="-128"/>
              </a:rPr>
              <a:t>7</a:t>
            </a:r>
            <a:endParaRPr lang="en-US" sz="2000" b="1" dirty="0">
              <a:solidFill>
                <a:srgbClr val="FFFFFF"/>
              </a:solidFill>
              <a:ea typeface="ＭＳ Ｐゴシック" pitchFamily="-65" charset="-128"/>
              <a:cs typeface="ＭＳ Ｐゴシック" pitchFamily="-65" charset="-128"/>
            </a:endParaRPr>
          </a:p>
        </p:txBody>
      </p:sp>
      <p:sp>
        <p:nvSpPr>
          <p:cNvPr id="20" name="Rectangle 6"/>
          <p:cNvSpPr>
            <a:spLocks noChangeArrowheads="1"/>
          </p:cNvSpPr>
          <p:nvPr/>
        </p:nvSpPr>
        <p:spPr bwMode="gray">
          <a:xfrm>
            <a:off x="2562225" y="2262187"/>
            <a:ext cx="5329238" cy="554038"/>
          </a:xfrm>
          <a:prstGeom prst="rect">
            <a:avLst/>
          </a:prstGeom>
          <a:gradFill rotWithShape="0">
            <a:gsLst>
              <a:gs pos="0">
                <a:srgbClr val="003399">
                  <a:alpha val="25000"/>
                </a:srgbClr>
              </a:gs>
              <a:gs pos="100000">
                <a:srgbClr val="8EA5D2"/>
              </a:gs>
            </a:gsLst>
            <a:lin ang="0" scaled="1"/>
          </a:gradFill>
          <a:ln w="3175">
            <a:noFill/>
            <a:miter lim="800000"/>
            <a:headEnd/>
            <a:tailEnd/>
          </a:ln>
        </p:spPr>
        <p:txBody>
          <a:bodyPr wrap="none" lIns="90000" tIns="46800" rIns="90000" bIns="46800" anchor="ctr">
            <a:prstTxWarp prst="textNoShape">
              <a:avLst/>
            </a:prstTxWarp>
          </a:bodyPr>
          <a:lstStyle/>
          <a:p>
            <a:pPr>
              <a:lnSpc>
                <a:spcPct val="90000"/>
              </a:lnSpc>
              <a:spcBef>
                <a:spcPct val="0"/>
              </a:spcBef>
              <a:buClr>
                <a:schemeClr val="folHlink"/>
              </a:buClr>
              <a:buSzPct val="80000"/>
            </a:pPr>
            <a:r>
              <a:rPr kumimoji="1" lang="fr-FR" altLang="ja-JP" sz="2000" b="1" dirty="0" smtClean="0">
                <a:solidFill>
                  <a:schemeClr val="bg1"/>
                </a:solidFill>
                <a:ea typeface="MS PGothic" pitchFamily="34" charset="-128"/>
                <a:cs typeface="MS PGothic" pitchFamily="34" charset="-128"/>
              </a:rPr>
              <a:t>ENOVIA Application Server Installation</a:t>
            </a:r>
            <a:endParaRPr kumimoji="1" lang="en-US" altLang="ja-JP" sz="2000" b="1" dirty="0">
              <a:solidFill>
                <a:schemeClr val="bg1"/>
              </a:solidFill>
              <a:ea typeface="MS PGothic" pitchFamily="34" charset="-128"/>
              <a:cs typeface="MS PGothic" pitchFamily="34" charset="-128"/>
            </a:endParaRPr>
          </a:p>
        </p:txBody>
      </p:sp>
      <p:sp>
        <p:nvSpPr>
          <p:cNvPr id="21" name="Rectangle 17"/>
          <p:cNvSpPr>
            <a:spLocks noChangeArrowheads="1"/>
          </p:cNvSpPr>
          <p:nvPr/>
        </p:nvSpPr>
        <p:spPr bwMode="gray">
          <a:xfrm>
            <a:off x="1662113" y="2266950"/>
            <a:ext cx="652462" cy="552450"/>
          </a:xfrm>
          <a:prstGeom prst="rect">
            <a:avLst/>
          </a:prstGeom>
          <a:solidFill>
            <a:srgbClr val="FF6600"/>
          </a:solidFill>
          <a:ln w="3175">
            <a:solidFill>
              <a:srgbClr val="FF0000"/>
            </a:solidFill>
            <a:miter lim="800000"/>
            <a:headEnd/>
            <a:tailEnd/>
          </a:ln>
        </p:spPr>
        <p:txBody>
          <a:bodyPr wrap="none" lIns="90000" tIns="46800" rIns="90000" bIns="46800" anchor="ctr">
            <a:prstTxWarp prst="textNoShape">
              <a:avLst/>
            </a:prstTxWarp>
          </a:bodyPr>
          <a:lstStyle/>
          <a:p>
            <a:pPr algn="ctr">
              <a:lnSpc>
                <a:spcPct val="90000"/>
              </a:lnSpc>
              <a:spcBef>
                <a:spcPct val="0"/>
              </a:spcBef>
              <a:buClr>
                <a:schemeClr val="folHlink"/>
              </a:buClr>
              <a:buSzPct val="80000"/>
              <a:buFont typeface="Wingdings" pitchFamily="-65" charset="2"/>
              <a:buNone/>
            </a:pPr>
            <a:r>
              <a:rPr lang="en-US" altLang="ja-JP" sz="2000" b="1" dirty="0" smtClean="0">
                <a:solidFill>
                  <a:srgbClr val="FFFFFF"/>
                </a:solidFill>
                <a:ea typeface="ＭＳ Ｐゴシック" pitchFamily="-65" charset="-128"/>
                <a:cs typeface="ＭＳ Ｐゴシック" pitchFamily="-65" charset="-128"/>
              </a:rPr>
              <a:t>3</a:t>
            </a:r>
            <a:endParaRPr lang="en-US" sz="2000" b="1" dirty="0">
              <a:solidFill>
                <a:srgbClr val="FFFFFF"/>
              </a:solidFill>
              <a:ea typeface="ＭＳ Ｐゴシック" pitchFamily="-65" charset="-128"/>
              <a:cs typeface="ＭＳ Ｐゴシック" pitchFamily="-65" charset="-128"/>
            </a:endParaRPr>
          </a:p>
        </p:txBody>
      </p:sp>
    </p:spTree>
  </p:cSld>
  <p:clrMapOvr>
    <a:masterClrMapping/>
  </p:clrMapOv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739" name="Espace réservé du contenu 5"/>
          <p:cNvSpPr>
            <a:spLocks noGrp="1"/>
          </p:cNvSpPr>
          <p:nvPr>
            <p:ph idx="4294967295"/>
          </p:nvPr>
        </p:nvSpPr>
        <p:spPr>
          <a:xfrm>
            <a:off x="768350" y="908050"/>
            <a:ext cx="8226425" cy="4064000"/>
          </a:xfrm>
        </p:spPr>
        <p:txBody>
          <a:bodyPr/>
          <a:lstStyle/>
          <a:p>
            <a:r>
              <a:rPr lang="en-US" smtClean="0"/>
              <a:t>Generate and Propagate the Plug-In IHS on your HTTP Server</a:t>
            </a:r>
          </a:p>
          <a:p>
            <a:pPr>
              <a:buFont typeface="Arial" pitchFamily="-65" charset="0"/>
              <a:buNone/>
            </a:pPr>
            <a:endParaRPr lang="en-US" smtClean="0"/>
          </a:p>
          <a:p>
            <a:r>
              <a:rPr lang="en-US" smtClean="0"/>
              <a:t>Checking &lt;httpd.conf &gt; File</a:t>
            </a:r>
          </a:p>
          <a:p>
            <a:endParaRPr lang="en-US" smtClean="0"/>
          </a:p>
          <a:p>
            <a:pPr>
              <a:buFont typeface="Arial" pitchFamily="-65" charset="0"/>
              <a:buNone/>
            </a:pPr>
            <a:endParaRPr lang="en-US" smtClean="0"/>
          </a:p>
          <a:p>
            <a:pPr>
              <a:buFont typeface="Arial" pitchFamily="-65" charset="0"/>
              <a:buNone/>
            </a:pPr>
            <a:endParaRPr lang="en-US" smtClean="0"/>
          </a:p>
          <a:p>
            <a:pPr>
              <a:buFont typeface="Arial" pitchFamily="-65" charset="0"/>
              <a:buNone/>
            </a:pPr>
            <a:endParaRPr lang="en-US" smtClean="0"/>
          </a:p>
          <a:p>
            <a:r>
              <a:rPr lang="en-US" smtClean="0"/>
              <a:t>Checking Plug-In xml &lt;plugin-cfg.xml&gt; File</a:t>
            </a:r>
          </a:p>
          <a:p>
            <a:pPr>
              <a:buFont typeface="Arial" pitchFamily="-65" charset="0"/>
              <a:buNone/>
            </a:pPr>
            <a:endParaRPr lang="en-US" smtClean="0"/>
          </a:p>
          <a:p>
            <a:endParaRPr lang="en-US" smtClean="0"/>
          </a:p>
        </p:txBody>
      </p:sp>
      <p:graphicFrame>
        <p:nvGraphicFramePr>
          <p:cNvPr id="244764" name="Group 28"/>
          <p:cNvGraphicFramePr>
            <a:graphicFrameLocks noGrp="1"/>
          </p:cNvGraphicFramePr>
          <p:nvPr/>
        </p:nvGraphicFramePr>
        <p:xfrm>
          <a:off x="768350" y="2214563"/>
          <a:ext cx="8226425" cy="854075"/>
        </p:xfrm>
        <a:graphic>
          <a:graphicData uri="http://schemas.openxmlformats.org/drawingml/2006/table">
            <a:tbl>
              <a:tblPr/>
              <a:tblGrid>
                <a:gridCol w="8226425"/>
              </a:tblGrid>
              <a:tr h="854075">
                <a:tc>
                  <a:txBody>
                    <a:bodyPr/>
                    <a:lstStyle/>
                    <a:p>
                      <a:pPr marL="0" marR="0" lvl="0" indent="0" algn="l" defTabSz="449263" rtl="0" eaLnBrk="1" fontAlgn="base" latinLnBrk="0" hangingPunct="1">
                        <a:lnSpc>
                          <a:spcPct val="88000"/>
                        </a:lnSpc>
                        <a:spcBef>
                          <a:spcPts val="1000"/>
                        </a:spcBef>
                        <a:spcAft>
                          <a:spcPct val="0"/>
                        </a:spcAft>
                        <a:buClr>
                          <a:srgbClr val="120C80"/>
                        </a:buClr>
                        <a:buSzPct val="100000"/>
                        <a:buFont typeface="Arial" pitchFamily="-65" charset="0"/>
                        <a:buNone/>
                        <a:tabLst/>
                      </a:pPr>
                      <a:endParaRPr kumimoji="0" lang="en-GB" sz="1200" b="0" i="0" u="none" strike="noStrike" cap="none" normalizeH="0" baseline="0">
                        <a:ln>
                          <a:noFill/>
                        </a:ln>
                        <a:solidFill>
                          <a:srgbClr val="120C80"/>
                        </a:solidFill>
                        <a:effectLst/>
                        <a:latin typeface="Arial" pitchFamily="-65" charset="0"/>
                        <a:ea typeface="Arial" pitchFamily="-65" charset="0"/>
                        <a:cs typeface="Arial" pitchFamily="-65" charset="0"/>
                      </a:endParaRPr>
                    </a:p>
                    <a:p>
                      <a:pPr marL="0" marR="0" lvl="0" indent="0" algn="l" defTabSz="449263" rtl="0" eaLnBrk="1" fontAlgn="base" latinLnBrk="0" hangingPunct="1">
                        <a:lnSpc>
                          <a:spcPct val="88000"/>
                        </a:lnSpc>
                        <a:spcBef>
                          <a:spcPts val="1000"/>
                        </a:spcBef>
                        <a:spcAft>
                          <a:spcPct val="0"/>
                        </a:spcAft>
                        <a:buClr>
                          <a:srgbClr val="120C80"/>
                        </a:buClr>
                        <a:buSzPct val="100000"/>
                        <a:buFont typeface="Arial" pitchFamily="-65" charset="0"/>
                        <a:buNone/>
                        <a:tabLst/>
                      </a:pPr>
                      <a:r>
                        <a:rPr kumimoji="0" lang="en-GB" sz="1200" b="0" i="0" u="none" strike="noStrike" cap="none" normalizeH="0" baseline="0">
                          <a:ln>
                            <a:noFill/>
                          </a:ln>
                          <a:solidFill>
                            <a:srgbClr val="0000FF"/>
                          </a:solidFill>
                          <a:effectLst/>
                          <a:latin typeface="Arial" pitchFamily="-65" charset="0"/>
                          <a:ea typeface="Arial" pitchFamily="-65" charset="0"/>
                          <a:cs typeface="Arial" pitchFamily="-65" charset="0"/>
                        </a:rPr>
                        <a:t>LoadModule was_ap20_module /appsrv/IBM/HTTPServer/Plugins/bin/mod_was_ap20_http.soWebSpherePluginConfig /appsrv/IBM/HTTPServer/Plugins/config/enoviaweb/plugin-cfg.xml</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244761" name="Group 25"/>
          <p:cNvGraphicFramePr>
            <a:graphicFrameLocks noGrp="1"/>
          </p:cNvGraphicFramePr>
          <p:nvPr/>
        </p:nvGraphicFramePr>
        <p:xfrm>
          <a:off x="768350" y="4103688"/>
          <a:ext cx="8226425" cy="2025650"/>
        </p:xfrm>
        <a:graphic>
          <a:graphicData uri="http://schemas.openxmlformats.org/drawingml/2006/table">
            <a:tbl>
              <a:tblPr/>
              <a:tblGrid>
                <a:gridCol w="8226425"/>
              </a:tblGrid>
              <a:tr h="2025650">
                <a:tc>
                  <a:txBody>
                    <a:bodyPr/>
                    <a:lstStyle/>
                    <a:p>
                      <a:pPr marL="0" marR="0" lvl="0" indent="0" algn="l" defTabSz="449263" rtl="0" eaLnBrk="1" fontAlgn="base" latinLnBrk="0" hangingPunct="1">
                        <a:lnSpc>
                          <a:spcPct val="88000"/>
                        </a:lnSpc>
                        <a:spcBef>
                          <a:spcPts val="1000"/>
                        </a:spcBef>
                        <a:spcAft>
                          <a:spcPct val="0"/>
                        </a:spcAft>
                        <a:buClr>
                          <a:srgbClr val="120C80"/>
                        </a:buClr>
                        <a:buSzPct val="100000"/>
                        <a:buFont typeface="Arial" pitchFamily="-65" charset="0"/>
                        <a:buNone/>
                        <a:tabLst/>
                      </a:pPr>
                      <a:r>
                        <a:rPr kumimoji="0" lang="fr-FR" sz="1200" b="0" i="0" u="none" strike="noStrike" cap="none" normalizeH="0" baseline="0">
                          <a:ln>
                            <a:noFill/>
                          </a:ln>
                          <a:solidFill>
                            <a:srgbClr val="120C80"/>
                          </a:solidFill>
                          <a:effectLst/>
                          <a:latin typeface="Arial" pitchFamily="-65" charset="0"/>
                          <a:ea typeface="Arial" pitchFamily="-65" charset="0"/>
                          <a:cs typeface="Arial" pitchFamily="-65" charset="0"/>
                        </a:rPr>
                        <a:t>&lt;/ServerCluster&gt;</a:t>
                      </a:r>
                    </a:p>
                    <a:p>
                      <a:pPr marL="0" marR="0" lvl="0" indent="0" algn="l" defTabSz="449263" rtl="0" eaLnBrk="1" fontAlgn="base" latinLnBrk="0" hangingPunct="1">
                        <a:lnSpc>
                          <a:spcPct val="88000"/>
                        </a:lnSpc>
                        <a:spcBef>
                          <a:spcPts val="1000"/>
                        </a:spcBef>
                        <a:spcAft>
                          <a:spcPct val="0"/>
                        </a:spcAft>
                        <a:buClr>
                          <a:srgbClr val="120C80"/>
                        </a:buClr>
                        <a:buSzPct val="100000"/>
                        <a:buFont typeface="Arial" pitchFamily="-65" charset="0"/>
                        <a:buNone/>
                        <a:tabLst/>
                      </a:pPr>
                      <a:r>
                        <a:rPr kumimoji="0" lang="fr-FR" sz="1200" b="0" i="0" u="none" strike="noStrike" cap="none" normalizeH="0" baseline="0">
                          <a:ln>
                            <a:noFill/>
                          </a:ln>
                          <a:solidFill>
                            <a:srgbClr val="120C80"/>
                          </a:solidFill>
                          <a:effectLst/>
                          <a:latin typeface="Arial" pitchFamily="-65" charset="0"/>
                          <a:ea typeface="Arial" pitchFamily="-65" charset="0"/>
                          <a:cs typeface="Arial" pitchFamily="-65" charset="0"/>
                        </a:rPr>
                        <a:t>&lt;UriGroup Name="default_host_server1_&lt;Machine_Name&gt;Node01_Cluster_URIs"&gt;</a:t>
                      </a:r>
                    </a:p>
                    <a:p>
                      <a:pPr marL="0" marR="0" lvl="0" indent="0" algn="l" defTabSz="449263" rtl="0" eaLnBrk="1" fontAlgn="base" latinLnBrk="0" hangingPunct="1">
                        <a:lnSpc>
                          <a:spcPct val="88000"/>
                        </a:lnSpc>
                        <a:spcBef>
                          <a:spcPts val="1000"/>
                        </a:spcBef>
                        <a:spcAft>
                          <a:spcPct val="0"/>
                        </a:spcAft>
                        <a:buClr>
                          <a:srgbClr val="120C80"/>
                        </a:buClr>
                        <a:buSzPct val="100000"/>
                        <a:buFont typeface="Arial" pitchFamily="-65" charset="0"/>
                        <a:buNone/>
                        <a:tabLst/>
                      </a:pPr>
                      <a:r>
                        <a:rPr kumimoji="0" lang="fr-FR" sz="1200" b="0" i="0" u="none" strike="noStrike" cap="none" normalizeH="0" baseline="0">
                          <a:ln>
                            <a:noFill/>
                          </a:ln>
                          <a:solidFill>
                            <a:srgbClr val="120C80"/>
                          </a:solidFill>
                          <a:effectLst/>
                          <a:latin typeface="Arial" pitchFamily="-65" charset="0"/>
                          <a:ea typeface="Arial" pitchFamily="-65" charset="0"/>
                          <a:cs typeface="Arial" pitchFamily="-65" charset="0"/>
                        </a:rPr>
                        <a:t>&lt;Uri AffinityCookie="JSESSIONID" AffinityURLIdentifier="jsessionid" Name="/PlantsByWebSphere/*"/&gt;</a:t>
                      </a:r>
                    </a:p>
                    <a:p>
                      <a:pPr marL="0" marR="0" lvl="0" indent="0" algn="l" defTabSz="449263" rtl="0" eaLnBrk="1" fontAlgn="base" latinLnBrk="0" hangingPunct="1">
                        <a:lnSpc>
                          <a:spcPct val="88000"/>
                        </a:lnSpc>
                        <a:spcBef>
                          <a:spcPts val="1000"/>
                        </a:spcBef>
                        <a:spcAft>
                          <a:spcPct val="0"/>
                        </a:spcAft>
                        <a:buClr>
                          <a:srgbClr val="120C80"/>
                        </a:buClr>
                        <a:buSzPct val="100000"/>
                        <a:buFont typeface="Arial" pitchFamily="-65" charset="0"/>
                        <a:buNone/>
                        <a:tabLst/>
                      </a:pPr>
                      <a:r>
                        <a:rPr kumimoji="0" lang="fr-FR" sz="1200" b="0" i="0" u="none" strike="noStrike" cap="none" normalizeH="0" baseline="0">
                          <a:ln>
                            <a:noFill/>
                          </a:ln>
                          <a:solidFill>
                            <a:srgbClr val="120C80"/>
                          </a:solidFill>
                          <a:effectLst/>
                          <a:latin typeface="Arial" pitchFamily="-65" charset="0"/>
                          <a:ea typeface="Arial" pitchFamily="-65" charset="0"/>
                          <a:cs typeface="Arial" pitchFamily="-65" charset="0"/>
                        </a:rPr>
                        <a:t>&lt;Uri AffinityCookie="JSESSIONID" AffinityURLIdentifier="jsessionid" Name="/PlantsByWebSphere/docs/*"/&gt;</a:t>
                      </a:r>
                    </a:p>
                    <a:p>
                      <a:pPr marL="0" marR="0" lvl="0" indent="0" algn="l" defTabSz="449263" rtl="0" eaLnBrk="1" fontAlgn="base" latinLnBrk="0" hangingPunct="1">
                        <a:lnSpc>
                          <a:spcPct val="88000"/>
                        </a:lnSpc>
                        <a:spcBef>
                          <a:spcPts val="1000"/>
                        </a:spcBef>
                        <a:spcAft>
                          <a:spcPct val="0"/>
                        </a:spcAft>
                        <a:buClr>
                          <a:srgbClr val="120C80"/>
                        </a:buClr>
                        <a:buSzPct val="100000"/>
                        <a:buFont typeface="Arial" pitchFamily="-65" charset="0"/>
                        <a:buNone/>
                        <a:tabLst/>
                      </a:pPr>
                      <a:r>
                        <a:rPr kumimoji="0" lang="fr-FR" sz="1400" b="1" i="0" u="none" strike="noStrike" cap="none" normalizeH="0" baseline="0">
                          <a:ln>
                            <a:noFill/>
                          </a:ln>
                          <a:solidFill>
                            <a:srgbClr val="0000FF"/>
                          </a:solidFill>
                          <a:effectLst/>
                          <a:latin typeface="Arial" pitchFamily="-65" charset="0"/>
                          <a:ea typeface="Arial" pitchFamily="-65" charset="0"/>
                          <a:cs typeface="Arial" pitchFamily="-65" charset="0"/>
                        </a:rPr>
                        <a:t>&lt;Uri AffinityCookie="JSESSIONID" AffinityURLIdentifier="jsessionid" Name="/ematrix/*"/&gt;</a:t>
                      </a:r>
                    </a:p>
                    <a:p>
                      <a:pPr marL="0" marR="0" lvl="0" indent="0" algn="l" defTabSz="449263" rtl="0" eaLnBrk="1" fontAlgn="base" latinLnBrk="0" hangingPunct="1">
                        <a:lnSpc>
                          <a:spcPct val="88000"/>
                        </a:lnSpc>
                        <a:spcBef>
                          <a:spcPts val="1000"/>
                        </a:spcBef>
                        <a:spcAft>
                          <a:spcPct val="0"/>
                        </a:spcAft>
                        <a:buClr>
                          <a:srgbClr val="120C80"/>
                        </a:buClr>
                        <a:buSzPct val="100000"/>
                        <a:buFont typeface="Arial" pitchFamily="-65" charset="0"/>
                        <a:buNone/>
                        <a:tabLst/>
                      </a:pPr>
                      <a:r>
                        <a:rPr kumimoji="0" lang="fr-FR" sz="1200" b="0" i="0" u="none" strike="noStrike" cap="none" normalizeH="0" baseline="0">
                          <a:ln>
                            <a:noFill/>
                          </a:ln>
                          <a:solidFill>
                            <a:srgbClr val="120C80"/>
                          </a:solidFill>
                          <a:effectLst/>
                          <a:latin typeface="Arial" pitchFamily="-65" charset="0"/>
                          <a:ea typeface="Arial" pitchFamily="-65" charset="0"/>
                          <a:cs typeface="Arial" pitchFamily="-65" charset="0"/>
                        </a:rPr>
                        <a:t>&lt;/UriGroup&gt;</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244762" name="Titre 1"/>
          <p:cNvSpPr>
            <a:spLocks/>
          </p:cNvSpPr>
          <p:nvPr/>
        </p:nvSpPr>
        <p:spPr bwMode="auto">
          <a:xfrm>
            <a:off x="768350" y="141288"/>
            <a:ext cx="8226425" cy="447675"/>
          </a:xfrm>
          <a:prstGeom prst="rect">
            <a:avLst/>
          </a:prstGeom>
          <a:noFill/>
          <a:ln w="9525">
            <a:noFill/>
            <a:miter lim="800000"/>
            <a:headEnd/>
            <a:tailEnd/>
          </a:ln>
        </p:spPr>
        <p:txBody>
          <a:bodyPr lIns="0" tIns="0" rIns="0" bIns="0" anchor="b">
            <a:prstTxWarp prst="textNoShape">
              <a:avLst/>
            </a:prstTxWarp>
          </a:bodyPr>
          <a:lstStyle/>
          <a:p>
            <a:pPr defTabSz="449263">
              <a:lnSpc>
                <a:spcPct val="90000"/>
              </a:lnSpc>
              <a:buClr>
                <a:srgbClr val="120C80"/>
              </a:buClr>
              <a:buSzPct val="100000"/>
              <a:buFont typeface="Arial" pitchFamily="-65" charset="0"/>
              <a:buNone/>
            </a:pPr>
            <a:r>
              <a:rPr lang="en-US" sz="2200" b="1"/>
              <a:t>Note about installation WebSphere and supplements (IHS …)</a:t>
            </a:r>
          </a:p>
        </p:txBody>
      </p:sp>
    </p:spTree>
  </p:cSld>
  <p:clrMapOvr>
    <a:masterClrMapping/>
  </p:clrMapOv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2" name="Espace réservé du contenu 5"/>
          <p:cNvSpPr>
            <a:spLocks noGrp="1"/>
          </p:cNvSpPr>
          <p:nvPr>
            <p:ph idx="4294967295"/>
          </p:nvPr>
        </p:nvSpPr>
        <p:spPr>
          <a:xfrm>
            <a:off x="566738" y="773113"/>
            <a:ext cx="8191500" cy="3106737"/>
          </a:xfrm>
        </p:spPr>
        <p:txBody>
          <a:bodyPr/>
          <a:lstStyle/>
          <a:p>
            <a:r>
              <a:rPr lang="en-US" dirty="0" smtClean="0"/>
              <a:t>Some Centrals are needed the Web Services such as Requirement central</a:t>
            </a:r>
          </a:p>
          <a:p>
            <a:r>
              <a:rPr lang="en-US" dirty="0" smtClean="0"/>
              <a:t>Update </a:t>
            </a:r>
            <a:r>
              <a:rPr lang="en-US" dirty="0" err="1" smtClean="0"/>
              <a:t>mxEnv.sh</a:t>
            </a:r>
            <a:r>
              <a:rPr lang="en-US" dirty="0" smtClean="0"/>
              <a:t> to point the </a:t>
            </a:r>
            <a:r>
              <a:rPr lang="en-US" dirty="0" err="1" smtClean="0"/>
              <a:t>WebSphere</a:t>
            </a:r>
            <a:r>
              <a:rPr lang="en-US" dirty="0" smtClean="0"/>
              <a:t> Application</a:t>
            </a:r>
          </a:p>
          <a:p>
            <a:pPr>
              <a:buFont typeface="Arial" pitchFamily="-65" charset="0"/>
              <a:buNone/>
            </a:pPr>
            <a:endParaRPr lang="en-US" dirty="0" smtClean="0"/>
          </a:p>
          <a:p>
            <a:pPr>
              <a:buFont typeface="Arial" pitchFamily="-65" charset="0"/>
              <a:buNone/>
            </a:pPr>
            <a:endParaRPr lang="en-US" dirty="0" smtClean="0"/>
          </a:p>
          <a:p>
            <a:pPr>
              <a:buFont typeface="Arial" pitchFamily="-65" charset="0"/>
              <a:buNone/>
            </a:pPr>
            <a:endParaRPr lang="en-US" dirty="0" smtClean="0"/>
          </a:p>
          <a:p>
            <a:pPr>
              <a:buFont typeface="Arial" pitchFamily="-65" charset="0"/>
              <a:buNone/>
            </a:pPr>
            <a:endParaRPr lang="en-US" dirty="0" smtClean="0"/>
          </a:p>
          <a:p>
            <a:r>
              <a:rPr lang="en-US" dirty="0" smtClean="0"/>
              <a:t>Stop and start the </a:t>
            </a:r>
            <a:r>
              <a:rPr lang="en-US" dirty="0" err="1" smtClean="0"/>
              <a:t>WebSphere</a:t>
            </a:r>
            <a:r>
              <a:rPr lang="en-US" dirty="0" smtClean="0"/>
              <a:t> Server</a:t>
            </a:r>
          </a:p>
          <a:p>
            <a:r>
              <a:rPr lang="en-US" dirty="0" smtClean="0"/>
              <a:t>Now compile  JPO via </a:t>
            </a:r>
            <a:r>
              <a:rPr lang="en-US" dirty="0" err="1" smtClean="0"/>
              <a:t>mql</a:t>
            </a:r>
            <a:r>
              <a:rPr lang="en-US" dirty="0" smtClean="0"/>
              <a:t> command (it’s important to use this one located in RMI Server)</a:t>
            </a:r>
          </a:p>
          <a:p>
            <a:pPr>
              <a:buFont typeface="Arial" pitchFamily="-65" charset="0"/>
              <a:buNone/>
            </a:pPr>
            <a:endParaRPr lang="en-US" dirty="0" smtClean="0"/>
          </a:p>
          <a:p>
            <a:pPr>
              <a:buFont typeface="Arial" pitchFamily="-65" charset="0"/>
              <a:buNone/>
            </a:pPr>
            <a:endParaRPr lang="en-US" dirty="0" smtClean="0"/>
          </a:p>
          <a:p>
            <a:pPr>
              <a:buFont typeface="Arial" pitchFamily="-65" charset="0"/>
              <a:buNone/>
            </a:pPr>
            <a:endParaRPr lang="en-US" dirty="0" smtClean="0"/>
          </a:p>
          <a:p>
            <a:pPr>
              <a:buFont typeface="Arial" pitchFamily="-65" charset="0"/>
              <a:buNone/>
            </a:pPr>
            <a:endParaRPr lang="en-US" dirty="0" smtClean="0"/>
          </a:p>
        </p:txBody>
      </p:sp>
      <p:sp>
        <p:nvSpPr>
          <p:cNvPr id="245763" name="Titre 1"/>
          <p:cNvSpPr>
            <a:spLocks noGrp="1"/>
          </p:cNvSpPr>
          <p:nvPr>
            <p:ph type="title" idx="4294967295"/>
          </p:nvPr>
        </p:nvSpPr>
        <p:spPr/>
        <p:txBody>
          <a:bodyPr/>
          <a:lstStyle/>
          <a:p>
            <a:r>
              <a:rPr lang="en-US"/>
              <a:t>Note about ENOVIA V6 Server – Web Services -</a:t>
            </a:r>
            <a:endParaRPr lang="en-US" smtClean="0"/>
          </a:p>
        </p:txBody>
      </p:sp>
      <p:graphicFrame>
        <p:nvGraphicFramePr>
          <p:cNvPr id="245800" name="Group 40"/>
          <p:cNvGraphicFramePr>
            <a:graphicFrameLocks noGrp="1"/>
          </p:cNvGraphicFramePr>
          <p:nvPr/>
        </p:nvGraphicFramePr>
        <p:xfrm>
          <a:off x="566738" y="1898650"/>
          <a:ext cx="8428037" cy="1463344"/>
        </p:xfrm>
        <a:graphic>
          <a:graphicData uri="http://schemas.openxmlformats.org/drawingml/2006/table">
            <a:tbl>
              <a:tblPr/>
              <a:tblGrid>
                <a:gridCol w="8428037"/>
              </a:tblGrid>
              <a:tr h="1401763">
                <a:tc>
                  <a:txBody>
                    <a:bodyPr/>
                    <a:lstStyle/>
                    <a:p>
                      <a:pPr marL="0" marR="0" lvl="0" indent="0" algn="l" defTabSz="449263" rtl="0" eaLnBrk="1" fontAlgn="base" latinLnBrk="0" hangingPunct="1">
                        <a:lnSpc>
                          <a:spcPct val="88000"/>
                        </a:lnSpc>
                        <a:spcBef>
                          <a:spcPts val="1000"/>
                        </a:spcBef>
                        <a:spcAft>
                          <a:spcPct val="0"/>
                        </a:spcAft>
                        <a:buClr>
                          <a:srgbClr val="120C80"/>
                        </a:buClr>
                        <a:buSzPct val="100000"/>
                        <a:buFont typeface="Arial" pitchFamily="-65" charset="0"/>
                        <a:buNone/>
                        <a:tabLst/>
                      </a:pPr>
                      <a:r>
                        <a:rPr kumimoji="0" lang="fr-FR" sz="1200" b="0" i="0" u="none" strike="noStrike" cap="none" normalizeH="0" baseline="0">
                          <a:ln>
                            <a:noFill/>
                          </a:ln>
                          <a:solidFill>
                            <a:srgbClr val="120C80"/>
                          </a:solidFill>
                          <a:effectLst/>
                          <a:latin typeface="Arial" pitchFamily="-65" charset="0"/>
                          <a:ea typeface="Arial" pitchFamily="-65" charset="0"/>
                          <a:cs typeface="Arial" pitchFamily="-65" charset="0"/>
                        </a:rPr>
                        <a:t>Append these lines to the MX_CLASSPATH: [WebSphere_rep_installedApps]/ematrix.ear/ematrix.war/WEB-INF/lib</a:t>
                      </a:r>
                    </a:p>
                    <a:p>
                      <a:pPr marL="0" marR="0" lvl="0" indent="0" algn="l" defTabSz="449263" rtl="0" eaLnBrk="1" fontAlgn="base" latinLnBrk="0" hangingPunct="1">
                        <a:lnSpc>
                          <a:spcPct val="88000"/>
                        </a:lnSpc>
                        <a:spcBef>
                          <a:spcPts val="1000"/>
                        </a:spcBef>
                        <a:spcAft>
                          <a:spcPct val="0"/>
                        </a:spcAft>
                        <a:buClr>
                          <a:srgbClr val="120C80"/>
                        </a:buClr>
                        <a:buSzPct val="100000"/>
                        <a:buFont typeface="Arial" pitchFamily="-65" charset="0"/>
                        <a:buNone/>
                        <a:tabLst/>
                      </a:pPr>
                      <a:r>
                        <a:rPr kumimoji="0" lang="fr-FR" sz="1200" b="0" i="0" u="none" strike="noStrike" cap="none" normalizeH="0" baseline="0">
                          <a:ln>
                            <a:noFill/>
                          </a:ln>
                          <a:solidFill>
                            <a:srgbClr val="120C80"/>
                          </a:solidFill>
                          <a:effectLst/>
                          <a:latin typeface="Arial" pitchFamily="-65" charset="0"/>
                          <a:ea typeface="Arial" pitchFamily="-65" charset="0"/>
                          <a:cs typeface="Arial" pitchFamily="-65" charset="0"/>
                        </a:rPr>
                        <a:t>And add these 2 variables:</a:t>
                      </a:r>
                    </a:p>
                    <a:p>
                      <a:pPr marL="0" marR="0" lvl="0" indent="0" algn="l" defTabSz="449263" rtl="0" eaLnBrk="1" fontAlgn="base" latinLnBrk="0" hangingPunct="1">
                        <a:lnSpc>
                          <a:spcPct val="88000"/>
                        </a:lnSpc>
                        <a:spcBef>
                          <a:spcPts val="1000"/>
                        </a:spcBef>
                        <a:spcAft>
                          <a:spcPct val="0"/>
                        </a:spcAft>
                        <a:buClr>
                          <a:srgbClr val="120C80"/>
                        </a:buClr>
                        <a:buSzPct val="100000"/>
                        <a:buFont typeface="Arial" pitchFamily="-65" charset="0"/>
                        <a:buNone/>
                        <a:tabLst/>
                      </a:pPr>
                      <a:r>
                        <a:rPr kumimoji="0" lang="fr-FR" sz="1200" b="0" i="0" u="none" strike="noStrike" cap="none" normalizeH="0" baseline="0">
                          <a:ln>
                            <a:noFill/>
                          </a:ln>
                          <a:solidFill>
                            <a:srgbClr val="120C80"/>
                          </a:solidFill>
                          <a:effectLst/>
                          <a:latin typeface="Arial" pitchFamily="-65" charset="0"/>
                          <a:ea typeface="Arial" pitchFamily="-65" charset="0"/>
                          <a:cs typeface="Arial" pitchFamily="-65" charset="0"/>
                        </a:rPr>
                        <a:t>MX_SERVICE_PATH=[WebSphere_rep_installedApps]/ematrix.war/WEB-INF/classes</a:t>
                      </a:r>
                    </a:p>
                    <a:p>
                      <a:pPr marL="0" marR="0" lvl="0" indent="0" algn="l" defTabSz="449263" rtl="0" eaLnBrk="1" fontAlgn="base" latinLnBrk="0" hangingPunct="1">
                        <a:lnSpc>
                          <a:spcPct val="88000"/>
                        </a:lnSpc>
                        <a:spcBef>
                          <a:spcPts val="1000"/>
                        </a:spcBef>
                        <a:spcAft>
                          <a:spcPct val="0"/>
                        </a:spcAft>
                        <a:buClr>
                          <a:srgbClr val="120C80"/>
                        </a:buClr>
                        <a:buSzPct val="100000"/>
                        <a:buFont typeface="Arial" pitchFamily="-65" charset="0"/>
                        <a:buNone/>
                        <a:tabLst/>
                      </a:pPr>
                      <a:r>
                        <a:rPr kumimoji="0" lang="fr-FR" sz="1200" b="0" i="0" u="none" strike="noStrike" cap="none" normalizeH="0" baseline="0">
                          <a:ln>
                            <a:noFill/>
                          </a:ln>
                          <a:solidFill>
                            <a:srgbClr val="120C80"/>
                          </a:solidFill>
                          <a:effectLst/>
                          <a:latin typeface="Arial" pitchFamily="-65" charset="0"/>
                          <a:ea typeface="Arial" pitchFamily="-65" charset="0"/>
                          <a:cs typeface="Arial" pitchFamily="-65" charset="0"/>
                        </a:rPr>
                        <a:t>MX_SERVICE_ADMIN=http://myV6server/ematrix</a:t>
                      </a:r>
                      <a:endParaRPr kumimoji="0" lang="fr-FR" sz="1400" b="0" i="0" u="none" strike="noStrike" cap="none" normalizeH="0" baseline="0">
                        <a:ln>
                          <a:noFill/>
                        </a:ln>
                        <a:solidFill>
                          <a:srgbClr val="120C80"/>
                        </a:solidFill>
                        <a:effectLst/>
                        <a:latin typeface="Arial" pitchFamily="-65" charset="0"/>
                        <a:ea typeface="Arial" pitchFamily="-65" charset="0"/>
                        <a:cs typeface="Arial" pitchFamily="-65" charset="0"/>
                      </a:endParaRPr>
                    </a:p>
                    <a:p>
                      <a:pPr marL="0" marR="0" lvl="0" indent="0" algn="l" defTabSz="449263" rtl="0" eaLnBrk="1" fontAlgn="base" latinLnBrk="0" hangingPunct="1">
                        <a:lnSpc>
                          <a:spcPct val="88000"/>
                        </a:lnSpc>
                        <a:spcBef>
                          <a:spcPts val="1000"/>
                        </a:spcBef>
                        <a:spcAft>
                          <a:spcPct val="0"/>
                        </a:spcAft>
                        <a:buClr>
                          <a:srgbClr val="120C80"/>
                        </a:buClr>
                        <a:buSzPct val="100000"/>
                        <a:buFont typeface="Arial" pitchFamily="-65" charset="0"/>
                        <a:buNone/>
                        <a:tabLst/>
                      </a:pPr>
                      <a:r>
                        <a:rPr kumimoji="0" lang="fr-FR" sz="1400" b="0" i="0" u="none" strike="noStrike" cap="none" normalizeH="0" baseline="0">
                          <a:ln>
                            <a:noFill/>
                          </a:ln>
                          <a:solidFill>
                            <a:srgbClr val="120C80"/>
                          </a:solidFill>
                          <a:effectLst/>
                          <a:latin typeface="Arial" pitchFamily="-65" charset="0"/>
                          <a:ea typeface="Arial" pitchFamily="-65" charset="0"/>
                          <a:cs typeface="Arial" pitchFamily="-65" charset="0"/>
                        </a:rPr>
                        <a:t>* In our case : </a:t>
                      </a:r>
                      <a:r>
                        <a:rPr kumimoji="0" lang="fr-FR" sz="1000" b="0" i="0" u="none" strike="noStrike" cap="none" normalizeH="0" baseline="0">
                          <a:ln>
                            <a:noFill/>
                          </a:ln>
                          <a:solidFill>
                            <a:srgbClr val="120C80"/>
                          </a:solidFill>
                          <a:effectLst>
                            <a:outerShdw blurRad="38100" dist="38100" dir="2700000" algn="tl">
                              <a:srgbClr val="DDDDDD"/>
                            </a:outerShdw>
                          </a:effectLst>
                          <a:latin typeface="Arial" pitchFamily="-65" charset="0"/>
                          <a:ea typeface="Arial" pitchFamily="-65" charset="0"/>
                          <a:cs typeface="Arial" pitchFamily="-65" charset="0"/>
                        </a:rPr>
                        <a:t>[WebSphere_rep_installedApps] = /appsrv/IBM/WebSphere/AppServer/profiles/AppSrv01/installedApps/ev6tech1Node01Cell</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245797" name="Group 37"/>
          <p:cNvGraphicFramePr>
            <a:graphicFrameLocks noGrp="1"/>
          </p:cNvGraphicFramePr>
          <p:nvPr/>
        </p:nvGraphicFramePr>
        <p:xfrm>
          <a:off x="1511300" y="4508500"/>
          <a:ext cx="3240088" cy="630238"/>
        </p:xfrm>
        <a:graphic>
          <a:graphicData uri="http://schemas.openxmlformats.org/drawingml/2006/table">
            <a:tbl>
              <a:tblPr/>
              <a:tblGrid>
                <a:gridCol w="3240088"/>
              </a:tblGrid>
              <a:tr h="630238">
                <a:tc>
                  <a:txBody>
                    <a:bodyPr/>
                    <a:lstStyle/>
                    <a:p>
                      <a:pPr marL="0" marR="0" lvl="0" indent="0" algn="l" defTabSz="449263" rtl="0" eaLnBrk="1" fontAlgn="base" latinLnBrk="0" hangingPunct="1">
                        <a:lnSpc>
                          <a:spcPct val="88000"/>
                        </a:lnSpc>
                        <a:spcBef>
                          <a:spcPts val="1000"/>
                        </a:spcBef>
                        <a:spcAft>
                          <a:spcPct val="0"/>
                        </a:spcAft>
                        <a:buClr>
                          <a:srgbClr val="120C80"/>
                        </a:buClr>
                        <a:buSzPct val="100000"/>
                        <a:buFont typeface="Arial" pitchFamily="-65" charset="0"/>
                        <a:buNone/>
                        <a:tabLst/>
                      </a:pPr>
                      <a:r>
                        <a:rPr kumimoji="0" lang="fr-FR" sz="1400" b="0" i="0" u="none" strike="noStrike" cap="none" normalizeH="0" baseline="0" dirty="0" err="1">
                          <a:ln>
                            <a:noFill/>
                          </a:ln>
                          <a:solidFill>
                            <a:srgbClr val="120C80"/>
                          </a:solidFill>
                          <a:effectLst/>
                          <a:latin typeface="Arial" pitchFamily="-65" charset="0"/>
                          <a:ea typeface="Arial" pitchFamily="-65" charset="0"/>
                          <a:cs typeface="Arial" pitchFamily="-65" charset="0"/>
                        </a:rPr>
                        <a:t>mql</a:t>
                      </a:r>
                      <a:r>
                        <a:rPr kumimoji="0" lang="fr-FR" sz="1400" b="0" i="0" u="none" strike="noStrike" cap="none" normalizeH="0" baseline="0" dirty="0">
                          <a:ln>
                            <a:noFill/>
                          </a:ln>
                          <a:solidFill>
                            <a:srgbClr val="120C80"/>
                          </a:solidFill>
                          <a:effectLst/>
                          <a:latin typeface="Arial" pitchFamily="-65" charset="0"/>
                          <a:ea typeface="Arial" pitchFamily="-65" charset="0"/>
                          <a:cs typeface="Arial" pitchFamily="-65" charset="0"/>
                        </a:rPr>
                        <a:t>&gt;set </a:t>
                      </a:r>
                      <a:r>
                        <a:rPr kumimoji="0" lang="fr-FR" sz="1400" b="0" i="0" u="none" strike="noStrike" cap="none" normalizeH="0" baseline="0" dirty="0" err="1">
                          <a:ln>
                            <a:noFill/>
                          </a:ln>
                          <a:solidFill>
                            <a:srgbClr val="120C80"/>
                          </a:solidFill>
                          <a:effectLst/>
                          <a:latin typeface="Arial" pitchFamily="-65" charset="0"/>
                          <a:ea typeface="Arial" pitchFamily="-65" charset="0"/>
                          <a:cs typeface="Arial" pitchFamily="-65" charset="0"/>
                        </a:rPr>
                        <a:t>context</a:t>
                      </a:r>
                      <a:r>
                        <a:rPr kumimoji="0" lang="fr-FR" sz="1400" b="0" i="0" u="none" strike="noStrike" cap="none" normalizeH="0" baseline="0" dirty="0">
                          <a:ln>
                            <a:noFill/>
                          </a:ln>
                          <a:solidFill>
                            <a:srgbClr val="120C80"/>
                          </a:solidFill>
                          <a:effectLst/>
                          <a:latin typeface="Arial" pitchFamily="-65" charset="0"/>
                          <a:ea typeface="Arial" pitchFamily="-65" charset="0"/>
                          <a:cs typeface="Arial" pitchFamily="-65" charset="0"/>
                        </a:rPr>
                        <a:t> user </a:t>
                      </a:r>
                      <a:r>
                        <a:rPr kumimoji="0" lang="fr-FR" sz="1400" b="0" i="0" u="none" strike="noStrike" cap="none" normalizeH="0" baseline="0" dirty="0" err="1">
                          <a:ln>
                            <a:noFill/>
                          </a:ln>
                          <a:solidFill>
                            <a:srgbClr val="120C80"/>
                          </a:solidFill>
                          <a:effectLst/>
                          <a:latin typeface="Arial" pitchFamily="-65" charset="0"/>
                          <a:ea typeface="Arial" pitchFamily="-65" charset="0"/>
                          <a:cs typeface="Arial" pitchFamily="-65" charset="0"/>
                        </a:rPr>
                        <a:t>creator</a:t>
                      </a:r>
                      <a:r>
                        <a:rPr kumimoji="0" lang="fr-FR" sz="1400" b="0" i="0" u="none" strike="noStrike" cap="none" normalizeH="0" baseline="0" dirty="0">
                          <a:ln>
                            <a:noFill/>
                          </a:ln>
                          <a:solidFill>
                            <a:srgbClr val="120C80"/>
                          </a:solidFill>
                          <a:effectLst/>
                          <a:latin typeface="Arial" pitchFamily="-65" charset="0"/>
                          <a:ea typeface="Arial" pitchFamily="-65" charset="0"/>
                          <a:cs typeface="Arial" pitchFamily="-65" charset="0"/>
                        </a:rPr>
                        <a:t>;</a:t>
                      </a:r>
                    </a:p>
                    <a:p>
                      <a:pPr marL="0" marR="0" lvl="0" indent="0" algn="l" defTabSz="449263" rtl="0" eaLnBrk="1" fontAlgn="base" latinLnBrk="0" hangingPunct="1">
                        <a:lnSpc>
                          <a:spcPct val="88000"/>
                        </a:lnSpc>
                        <a:spcBef>
                          <a:spcPts val="1000"/>
                        </a:spcBef>
                        <a:spcAft>
                          <a:spcPct val="0"/>
                        </a:spcAft>
                        <a:buClr>
                          <a:srgbClr val="120C80"/>
                        </a:buClr>
                        <a:buSzPct val="100000"/>
                        <a:buFont typeface="Arial" pitchFamily="-65" charset="0"/>
                        <a:buNone/>
                        <a:tabLst/>
                      </a:pPr>
                      <a:r>
                        <a:rPr kumimoji="0" lang="fr-FR" sz="1400" b="0" i="0" u="none" strike="noStrike" cap="none" normalizeH="0" baseline="0" dirty="0" err="1">
                          <a:ln>
                            <a:noFill/>
                          </a:ln>
                          <a:solidFill>
                            <a:srgbClr val="120C80"/>
                          </a:solidFill>
                          <a:effectLst/>
                          <a:latin typeface="Arial" pitchFamily="-65" charset="0"/>
                          <a:ea typeface="Arial" pitchFamily="-65" charset="0"/>
                          <a:cs typeface="Arial" pitchFamily="-65" charset="0"/>
                        </a:rPr>
                        <a:t>mql</a:t>
                      </a:r>
                      <a:r>
                        <a:rPr kumimoji="0" lang="fr-FR" sz="1400" b="0" i="0" u="none" strike="noStrike" cap="none" normalizeH="0" baseline="0" dirty="0">
                          <a:ln>
                            <a:noFill/>
                          </a:ln>
                          <a:solidFill>
                            <a:srgbClr val="120C80"/>
                          </a:solidFill>
                          <a:effectLst/>
                          <a:latin typeface="Arial" pitchFamily="-65" charset="0"/>
                          <a:ea typeface="Arial" pitchFamily="-65" charset="0"/>
                          <a:cs typeface="Arial" pitchFamily="-65" charset="0"/>
                        </a:rPr>
                        <a:t>&gt;compile program </a:t>
                      </a:r>
                      <a:r>
                        <a:rPr kumimoji="0" lang="fr-FR" sz="1400" b="0" i="0" u="none" strike="noStrike" cap="none" normalizeH="0" baseline="0" dirty="0" smtClean="0">
                          <a:ln>
                            <a:noFill/>
                          </a:ln>
                          <a:solidFill>
                            <a:srgbClr val="120C80"/>
                          </a:solidFill>
                          <a:effectLst/>
                          <a:latin typeface="Arial" pitchFamily="-65" charset="0"/>
                          <a:ea typeface="Arial" pitchFamily="-65" charset="0"/>
                          <a:cs typeface="Arial" pitchFamily="-65" charset="0"/>
                        </a:rPr>
                        <a:t>* force</a:t>
                      </a:r>
                      <a:r>
                        <a:rPr kumimoji="0" lang="fr-FR" sz="1400" b="0" i="0" u="none" strike="noStrike" cap="none" normalizeH="0" baseline="0" dirty="0">
                          <a:ln>
                            <a:noFill/>
                          </a:ln>
                          <a:solidFill>
                            <a:srgbClr val="120C80"/>
                          </a:solidFill>
                          <a:effectLst/>
                          <a:latin typeface="Arial" pitchFamily="-65" charset="0"/>
                          <a:ea typeface="Arial" pitchFamily="-65" charset="0"/>
                          <a:cs typeface="Arial" pitchFamily="-65" charset="0"/>
                        </a:rPr>
                        <a:t>;</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245798" name="AutoShape 38"/>
          <p:cNvSpPr>
            <a:spLocks noChangeArrowheads="1"/>
          </p:cNvSpPr>
          <p:nvPr/>
        </p:nvSpPr>
        <p:spPr bwMode="auto">
          <a:xfrm>
            <a:off x="5921375" y="4418013"/>
            <a:ext cx="2206625" cy="630237"/>
          </a:xfrm>
          <a:prstGeom prst="wedgeRectCallout">
            <a:avLst>
              <a:gd name="adj1" fmla="val -96907"/>
              <a:gd name="adj2" fmla="val 12218"/>
            </a:avLst>
          </a:prstGeom>
          <a:solidFill>
            <a:schemeClr val="accent1"/>
          </a:solidFill>
          <a:ln w="9525">
            <a:noFill/>
            <a:miter lim="800000"/>
            <a:headEnd/>
            <a:tailEnd/>
          </a:ln>
          <a:effectLst>
            <a:prstShdw prst="shdw17" dist="17961" dir="2700000">
              <a:schemeClr val="accent1">
                <a:gamma/>
                <a:shade val="60000"/>
                <a:invGamma/>
                <a:alpha val="74998"/>
              </a:schemeClr>
            </a:prstShdw>
          </a:effectLst>
        </p:spPr>
        <p:txBody>
          <a:bodyPr>
            <a:prstTxWarp prst="textNoShape">
              <a:avLst/>
            </a:prstTxWarp>
          </a:bodyPr>
          <a:lstStyle/>
          <a:p>
            <a:pPr algn="ctr"/>
            <a:r>
              <a:rPr lang="fr-FR" sz="1400" b="1"/>
              <a:t>You should not see any compile errors</a:t>
            </a:r>
          </a:p>
        </p:txBody>
      </p:sp>
    </p:spTree>
  </p:cSld>
  <p:clrMapOvr>
    <a:masterClrMapping/>
  </p:clrMapOv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787" name="Titre 1"/>
          <p:cNvSpPr>
            <a:spLocks noGrp="1"/>
          </p:cNvSpPr>
          <p:nvPr>
            <p:ph type="title" idx="4294967295"/>
          </p:nvPr>
        </p:nvSpPr>
        <p:spPr/>
        <p:txBody>
          <a:bodyPr/>
          <a:lstStyle/>
          <a:p>
            <a:r>
              <a:rPr lang="en-US"/>
              <a:t>Note about ENOVIA V6 Server - Web Services -</a:t>
            </a:r>
            <a:endParaRPr lang="en-US" smtClean="0"/>
          </a:p>
        </p:txBody>
      </p:sp>
      <p:sp>
        <p:nvSpPr>
          <p:cNvPr id="246801" name="Espace réservé du contenu 5"/>
          <p:cNvSpPr>
            <a:spLocks/>
          </p:cNvSpPr>
          <p:nvPr/>
        </p:nvSpPr>
        <p:spPr bwMode="auto">
          <a:xfrm>
            <a:off x="385763" y="1306513"/>
            <a:ext cx="8235950" cy="3478212"/>
          </a:xfrm>
          <a:prstGeom prst="rect">
            <a:avLst/>
          </a:prstGeom>
          <a:noFill/>
          <a:ln w="9525">
            <a:noFill/>
            <a:miter lim="800000"/>
            <a:headEnd/>
            <a:tailEnd/>
          </a:ln>
        </p:spPr>
        <p:txBody>
          <a:bodyPr>
            <a:prstTxWarp prst="textNoShape">
              <a:avLst/>
            </a:prstTxWarp>
          </a:bodyPr>
          <a:lstStyle/>
          <a:p>
            <a:pPr marL="339725" indent="-339725" defTabSz="449263">
              <a:lnSpc>
                <a:spcPct val="88000"/>
              </a:lnSpc>
              <a:spcBef>
                <a:spcPts val="1000"/>
              </a:spcBef>
              <a:buClr>
                <a:srgbClr val="120C80"/>
              </a:buClr>
              <a:buSzPct val="100000"/>
              <a:buFont typeface="Arial" pitchFamily="-65" charset="0"/>
              <a:buBlip>
                <a:blip r:embed="rId2"/>
              </a:buBlip>
            </a:pPr>
            <a:r>
              <a:rPr lang="en-US" b="1"/>
              <a:t>Check your installation: Browser the web  http://myV6server/ematrix/services</a:t>
            </a:r>
          </a:p>
          <a:p>
            <a:pPr marL="339725" indent="-339725" defTabSz="449263">
              <a:lnSpc>
                <a:spcPct val="88000"/>
              </a:lnSpc>
              <a:spcBef>
                <a:spcPts val="1000"/>
              </a:spcBef>
              <a:buClr>
                <a:srgbClr val="120C80"/>
              </a:buClr>
              <a:buSzPct val="100000"/>
              <a:buFont typeface="Arial" pitchFamily="-65" charset="0"/>
              <a:buNone/>
            </a:pPr>
            <a:endParaRPr lang="en-US" b="1"/>
          </a:p>
          <a:p>
            <a:pPr marL="339725" indent="-339725" defTabSz="449263">
              <a:lnSpc>
                <a:spcPct val="88000"/>
              </a:lnSpc>
              <a:spcBef>
                <a:spcPts val="1000"/>
              </a:spcBef>
              <a:buClr>
                <a:srgbClr val="120C80"/>
              </a:buClr>
              <a:buSzPct val="100000"/>
              <a:buFont typeface="Arial" pitchFamily="-65" charset="0"/>
              <a:buBlip>
                <a:blip r:embed="rId2"/>
              </a:buBlip>
            </a:pPr>
            <a:r>
              <a:rPr lang="en-US" b="1"/>
              <a:t>In the services listing, confirm the addition of Web services</a:t>
            </a:r>
          </a:p>
          <a:p>
            <a:pPr marL="339725" indent="-339725" defTabSz="449263">
              <a:lnSpc>
                <a:spcPct val="88000"/>
              </a:lnSpc>
              <a:spcBef>
                <a:spcPts val="1000"/>
              </a:spcBef>
              <a:buClr>
                <a:srgbClr val="120C80"/>
              </a:buClr>
              <a:buSzPct val="100000"/>
              <a:buFont typeface="Arial" pitchFamily="-65" charset="0"/>
              <a:buBlip>
                <a:blip r:embed="rId2"/>
              </a:buBlip>
            </a:pPr>
            <a:endParaRPr lang="en-US" b="1"/>
          </a:p>
          <a:p>
            <a:pPr marL="339725" indent="-339725" defTabSz="449263">
              <a:lnSpc>
                <a:spcPct val="88000"/>
              </a:lnSpc>
              <a:spcBef>
                <a:spcPts val="1000"/>
              </a:spcBef>
              <a:buClr>
                <a:srgbClr val="120C80"/>
              </a:buClr>
              <a:buSzPct val="100000"/>
              <a:buFont typeface="Arial" pitchFamily="-65" charset="0"/>
              <a:buNone/>
            </a:pPr>
            <a:endParaRPr lang="en-US" sz="2000" b="1"/>
          </a:p>
        </p:txBody>
      </p:sp>
      <p:pic>
        <p:nvPicPr>
          <p:cNvPr id="246803" name="Picture 19"/>
          <p:cNvPicPr>
            <a:picLocks noChangeAspect="1" noChangeArrowheads="1"/>
          </p:cNvPicPr>
          <p:nvPr/>
        </p:nvPicPr>
        <p:blipFill>
          <a:blip r:embed="rId3"/>
          <a:srcRect/>
          <a:stretch>
            <a:fillRect/>
          </a:stretch>
        </p:blipFill>
        <p:spPr bwMode="auto">
          <a:xfrm>
            <a:off x="768350" y="2619375"/>
            <a:ext cx="5029200" cy="3686175"/>
          </a:xfrm>
          <a:prstGeom prst="rect">
            <a:avLst/>
          </a:prstGeom>
          <a:noFill/>
          <a:ln w="9525">
            <a:noFill/>
            <a:miter lim="800000"/>
            <a:headEnd/>
            <a:tailEnd/>
          </a:ln>
          <a:effectLst/>
        </p:spPr>
      </p:pic>
    </p:spTree>
  </p:cSld>
  <p:clrMapOvr>
    <a:masterClrMapping/>
  </p:clrMapOv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10" name="Titre 1"/>
          <p:cNvSpPr>
            <a:spLocks noGrp="1"/>
          </p:cNvSpPr>
          <p:nvPr>
            <p:ph type="title" idx="4294967295"/>
          </p:nvPr>
        </p:nvSpPr>
        <p:spPr/>
        <p:txBody>
          <a:bodyPr/>
          <a:lstStyle/>
          <a:p>
            <a:r>
              <a:rPr lang="en-US"/>
              <a:t>Note about ENOVIA V6 Server - Web Content static -</a:t>
            </a:r>
            <a:endParaRPr lang="en-US" smtClean="0"/>
          </a:p>
        </p:txBody>
      </p:sp>
      <p:sp>
        <p:nvSpPr>
          <p:cNvPr id="247811" name="Espace réservé du contenu 5"/>
          <p:cNvSpPr>
            <a:spLocks noGrp="1"/>
          </p:cNvSpPr>
          <p:nvPr>
            <p:ph idx="4294967295"/>
          </p:nvPr>
        </p:nvSpPr>
        <p:spPr>
          <a:xfrm>
            <a:off x="679450" y="954088"/>
            <a:ext cx="8226425" cy="2436812"/>
          </a:xfrm>
        </p:spPr>
        <p:txBody>
          <a:bodyPr/>
          <a:lstStyle/>
          <a:p>
            <a:pPr>
              <a:buFont typeface="Arial" pitchFamily="-65" charset="0"/>
              <a:buNone/>
            </a:pPr>
            <a:endParaRPr lang="en-US"/>
          </a:p>
          <a:p>
            <a:r>
              <a:rPr lang="en-US"/>
              <a:t>Static Page Content </a:t>
            </a:r>
          </a:p>
          <a:p>
            <a:pPr>
              <a:buFont typeface="Arial" pitchFamily="-65" charset="0"/>
              <a:buNone/>
            </a:pPr>
            <a:r>
              <a:rPr lang="en-US"/>
              <a:t>This technique is relevant in environment WAN using CBP (Web Interface) in order to reduce bandwidth between the IHS component and Application Server. The Web server servers static content page such as jsp etc…</a:t>
            </a:r>
          </a:p>
          <a:p>
            <a:endParaRPr lang="en-US" smtClean="0"/>
          </a:p>
        </p:txBody>
      </p:sp>
      <p:sp>
        <p:nvSpPr>
          <p:cNvPr id="247812" name="Text Box 4"/>
          <p:cNvSpPr txBox="1">
            <a:spLocks noChangeArrowheads="1"/>
          </p:cNvSpPr>
          <p:nvPr/>
        </p:nvSpPr>
        <p:spPr bwMode="auto">
          <a:xfrm>
            <a:off x="1150938" y="3878263"/>
            <a:ext cx="4456112" cy="366712"/>
          </a:xfrm>
          <a:prstGeom prst="rect">
            <a:avLst/>
          </a:prstGeom>
          <a:noFill/>
          <a:ln w="9525">
            <a:noFill/>
            <a:miter lim="800000"/>
            <a:headEnd/>
            <a:tailEnd/>
          </a:ln>
          <a:effectLst>
            <a:prstShdw prst="shdw17" dist="17961" dir="2700000">
              <a:schemeClr val="accent1">
                <a:gamma/>
                <a:shade val="60000"/>
                <a:invGamma/>
                <a:alpha val="74998"/>
              </a:schemeClr>
            </a:prstShdw>
          </a:effectLst>
        </p:spPr>
        <p:txBody>
          <a:bodyPr>
            <a:prstTxWarp prst="textNoShape">
              <a:avLst/>
            </a:prstTxWarp>
            <a:spAutoFit/>
          </a:bodyPr>
          <a:lstStyle/>
          <a:p>
            <a:pPr>
              <a:spcBef>
                <a:spcPct val="50000"/>
              </a:spcBef>
            </a:pPr>
            <a:endParaRPr lang="en-US"/>
          </a:p>
        </p:txBody>
      </p:sp>
      <p:sp>
        <p:nvSpPr>
          <p:cNvPr id="247814" name="Text Box 6"/>
          <p:cNvSpPr txBox="1">
            <a:spLocks noChangeArrowheads="1"/>
          </p:cNvSpPr>
          <p:nvPr/>
        </p:nvSpPr>
        <p:spPr bwMode="auto">
          <a:xfrm>
            <a:off x="2141538" y="4689475"/>
            <a:ext cx="809625" cy="366713"/>
          </a:xfrm>
          <a:prstGeom prst="rect">
            <a:avLst/>
          </a:prstGeom>
          <a:noFill/>
          <a:ln w="9525">
            <a:noFill/>
            <a:miter lim="800000"/>
            <a:headEnd/>
            <a:tailEnd/>
          </a:ln>
          <a:effectLst>
            <a:prstShdw prst="shdw17" dist="17961" dir="2700000">
              <a:schemeClr val="accent1">
                <a:gamma/>
                <a:shade val="60000"/>
                <a:invGamma/>
                <a:alpha val="74998"/>
              </a:schemeClr>
            </a:prstShdw>
          </a:effectLst>
        </p:spPr>
        <p:txBody>
          <a:bodyPr>
            <a:prstTxWarp prst="textNoShape">
              <a:avLst/>
            </a:prstTxWarp>
            <a:spAutoFit/>
          </a:bodyPr>
          <a:lstStyle/>
          <a:p>
            <a:pPr>
              <a:spcBef>
                <a:spcPct val="50000"/>
              </a:spcBef>
            </a:pPr>
            <a:endParaRPr lang="en-US"/>
          </a:p>
        </p:txBody>
      </p:sp>
      <p:sp>
        <p:nvSpPr>
          <p:cNvPr id="247823" name="Line 15"/>
          <p:cNvSpPr>
            <a:spLocks noChangeShapeType="1"/>
          </p:cNvSpPr>
          <p:nvPr/>
        </p:nvSpPr>
        <p:spPr bwMode="auto">
          <a:xfrm>
            <a:off x="3063875" y="4400550"/>
            <a:ext cx="0" cy="577850"/>
          </a:xfrm>
          <a:prstGeom prst="line">
            <a:avLst/>
          </a:prstGeom>
          <a:noFill/>
          <a:ln w="9525" cap="rnd">
            <a:solidFill>
              <a:srgbClr val="FF0000"/>
            </a:solidFill>
            <a:prstDash val="sysDot"/>
            <a:round/>
            <a:headEnd/>
            <a:tailEnd/>
          </a:ln>
          <a:effectLst>
            <a:prstShdw prst="shdw17" dist="17961" dir="2700000">
              <a:srgbClr val="FF0000">
                <a:gamma/>
                <a:shade val="60000"/>
                <a:invGamma/>
                <a:alpha val="74998"/>
              </a:srgbClr>
            </a:prstShdw>
          </a:effectLst>
        </p:spPr>
        <p:txBody>
          <a:bodyPr>
            <a:prstTxWarp prst="textNoShape">
              <a:avLst/>
            </a:prstTxWarp>
          </a:bodyPr>
          <a:lstStyle/>
          <a:p>
            <a:endParaRPr lang="en-US"/>
          </a:p>
        </p:txBody>
      </p:sp>
      <p:grpSp>
        <p:nvGrpSpPr>
          <p:cNvPr id="2" name="Group 23"/>
          <p:cNvGrpSpPr>
            <a:grpSpLocks/>
          </p:cNvGrpSpPr>
          <p:nvPr/>
        </p:nvGrpSpPr>
        <p:grpSpPr bwMode="auto">
          <a:xfrm>
            <a:off x="1016000" y="3268663"/>
            <a:ext cx="6232525" cy="2500312"/>
            <a:chOff x="640" y="2059"/>
            <a:chExt cx="3926" cy="1575"/>
          </a:xfrm>
        </p:grpSpPr>
        <p:graphicFrame>
          <p:nvGraphicFramePr>
            <p:cNvPr id="247813" name="Object 5"/>
            <p:cNvGraphicFramePr>
              <a:graphicFrameLocks noChangeAspect="1"/>
            </p:cNvGraphicFramePr>
            <p:nvPr/>
          </p:nvGraphicFramePr>
          <p:xfrm>
            <a:off x="640" y="2593"/>
            <a:ext cx="634" cy="722"/>
          </p:xfrm>
          <a:graphic>
            <a:graphicData uri="http://schemas.openxmlformats.org/presentationml/2006/ole">
              <p:oleObj spid="_x0000_s302082" name="Bitmap Image" r:id="rId3" imgW="714286" imgH="876190" progId="PBrush">
                <p:embed/>
              </p:oleObj>
            </a:graphicData>
          </a:graphic>
        </p:graphicFrame>
        <p:sp>
          <p:nvSpPr>
            <p:cNvPr id="247816" name="Text Box 8"/>
            <p:cNvSpPr txBox="1">
              <a:spLocks noChangeArrowheads="1"/>
            </p:cNvSpPr>
            <p:nvPr/>
          </p:nvSpPr>
          <p:spPr bwMode="auto">
            <a:xfrm>
              <a:off x="1930" y="2521"/>
              <a:ext cx="963" cy="1033"/>
            </a:xfrm>
            <a:prstGeom prst="rect">
              <a:avLst/>
            </a:prstGeom>
            <a:solidFill>
              <a:srgbClr val="FFCC99"/>
            </a:solidFill>
            <a:ln w="9525">
              <a:solidFill>
                <a:schemeClr val="tx1"/>
              </a:solidFill>
              <a:miter lim="800000"/>
              <a:headEnd/>
              <a:tailEnd/>
            </a:ln>
            <a:effectLst>
              <a:prstShdw prst="shdw17" dist="17961" dir="2700000">
                <a:schemeClr val="tx1">
                  <a:gamma/>
                  <a:shade val="60000"/>
                  <a:invGamma/>
                  <a:alpha val="74998"/>
                </a:schemeClr>
              </a:prstShdw>
            </a:effectLst>
          </p:spPr>
          <p:txBody>
            <a:bodyPr>
              <a:prstTxWarp prst="textNoShape">
                <a:avLst/>
              </a:prstTxWarp>
              <a:spAutoFit/>
            </a:bodyPr>
            <a:lstStyle/>
            <a:p>
              <a:pPr>
                <a:spcBef>
                  <a:spcPct val="50000"/>
                </a:spcBef>
              </a:pPr>
              <a:endParaRPr lang="fr-FR"/>
            </a:p>
            <a:p>
              <a:pPr algn="ctr">
                <a:spcBef>
                  <a:spcPct val="50000"/>
                </a:spcBef>
              </a:pPr>
              <a:r>
                <a:rPr lang="fr-FR" sz="1400" b="1"/>
                <a:t>Static Page Content</a:t>
              </a:r>
            </a:p>
            <a:p>
              <a:pPr algn="ctr">
                <a:spcBef>
                  <a:spcPct val="50000"/>
                </a:spcBef>
              </a:pPr>
              <a:endParaRPr lang="fr-FR" sz="1400" b="1"/>
            </a:p>
            <a:p>
              <a:pPr>
                <a:spcBef>
                  <a:spcPct val="50000"/>
                </a:spcBef>
              </a:pPr>
              <a:endParaRPr lang="fr-FR" b="1"/>
            </a:p>
          </p:txBody>
        </p:sp>
        <p:sp>
          <p:nvSpPr>
            <p:cNvPr id="247817" name="Text Box 9"/>
            <p:cNvSpPr txBox="1">
              <a:spLocks noChangeArrowheads="1"/>
            </p:cNvSpPr>
            <p:nvPr/>
          </p:nvSpPr>
          <p:spPr bwMode="auto">
            <a:xfrm>
              <a:off x="3347" y="2101"/>
              <a:ext cx="1219" cy="1533"/>
            </a:xfrm>
            <a:prstGeom prst="rect">
              <a:avLst/>
            </a:prstGeom>
            <a:solidFill>
              <a:schemeClr val="accent1"/>
            </a:solidFill>
            <a:ln w="9525">
              <a:solidFill>
                <a:schemeClr val="tx1"/>
              </a:solidFill>
              <a:miter lim="800000"/>
              <a:headEnd/>
              <a:tailEnd/>
            </a:ln>
            <a:effectLst>
              <a:prstShdw prst="shdw17" dist="17961" dir="2700000">
                <a:schemeClr val="tx1">
                  <a:gamma/>
                  <a:shade val="60000"/>
                  <a:invGamma/>
                  <a:alpha val="74998"/>
                </a:schemeClr>
              </a:prstShdw>
            </a:effectLst>
          </p:spPr>
          <p:txBody>
            <a:bodyPr>
              <a:prstTxWarp prst="textNoShape">
                <a:avLst/>
              </a:prstTxWarp>
              <a:spAutoFit/>
            </a:bodyPr>
            <a:lstStyle/>
            <a:p>
              <a:pPr>
                <a:spcBef>
                  <a:spcPct val="50000"/>
                </a:spcBef>
              </a:pPr>
              <a:endParaRPr lang="fr-FR"/>
            </a:p>
            <a:p>
              <a:pPr algn="ctr">
                <a:spcBef>
                  <a:spcPct val="50000"/>
                </a:spcBef>
              </a:pPr>
              <a:r>
                <a:rPr lang="fr-FR" b="1">
                  <a:effectLst>
                    <a:outerShdw blurRad="38100" dist="38100" dir="2700000" algn="tl">
                      <a:srgbClr val="000000"/>
                    </a:outerShdw>
                  </a:effectLst>
                </a:rPr>
                <a:t>Application Server</a:t>
              </a:r>
            </a:p>
            <a:p>
              <a:pPr>
                <a:spcBef>
                  <a:spcPct val="50000"/>
                </a:spcBef>
              </a:pPr>
              <a:endParaRPr lang="fr-FR" sz="1400"/>
            </a:p>
            <a:p>
              <a:pPr>
                <a:spcBef>
                  <a:spcPct val="50000"/>
                </a:spcBef>
              </a:pPr>
              <a:endParaRPr lang="fr-FR" sz="1400"/>
            </a:p>
            <a:p>
              <a:pPr>
                <a:spcBef>
                  <a:spcPct val="50000"/>
                </a:spcBef>
              </a:pPr>
              <a:endParaRPr lang="fr-FR" sz="1400"/>
            </a:p>
            <a:p>
              <a:pPr>
                <a:spcBef>
                  <a:spcPct val="50000"/>
                </a:spcBef>
              </a:pPr>
              <a:endParaRPr lang="fr-FR"/>
            </a:p>
          </p:txBody>
        </p:sp>
        <p:sp>
          <p:nvSpPr>
            <p:cNvPr id="247820" name="Text Box 12"/>
            <p:cNvSpPr txBox="1">
              <a:spLocks noChangeArrowheads="1"/>
            </p:cNvSpPr>
            <p:nvPr/>
          </p:nvSpPr>
          <p:spPr bwMode="auto">
            <a:xfrm>
              <a:off x="2030" y="2059"/>
              <a:ext cx="567" cy="404"/>
            </a:xfrm>
            <a:prstGeom prst="rect">
              <a:avLst/>
            </a:prstGeom>
            <a:noFill/>
            <a:ln w="9525">
              <a:noFill/>
              <a:miter lim="800000"/>
              <a:headEnd/>
              <a:tailEnd/>
            </a:ln>
            <a:effectLst>
              <a:prstShdw prst="shdw17" dist="17961" dir="2700000">
                <a:schemeClr val="accent1">
                  <a:gamma/>
                  <a:shade val="60000"/>
                  <a:invGamma/>
                  <a:alpha val="74998"/>
                </a:schemeClr>
              </a:prstShdw>
            </a:effectLst>
          </p:spPr>
          <p:txBody>
            <a:bodyPr>
              <a:prstTxWarp prst="textNoShape">
                <a:avLst/>
              </a:prstTxWarp>
              <a:spAutoFit/>
            </a:bodyPr>
            <a:lstStyle/>
            <a:p>
              <a:pPr algn="ctr">
                <a:spcBef>
                  <a:spcPct val="50000"/>
                </a:spcBef>
              </a:pPr>
              <a:r>
                <a:rPr lang="fr-FR" b="1">
                  <a:effectLst>
                    <a:outerShdw blurRad="38100" dist="38100" dir="2700000" algn="tl">
                      <a:srgbClr val="DDDDDD"/>
                    </a:outerShdw>
                  </a:effectLst>
                </a:rPr>
                <a:t>Web Server</a:t>
              </a:r>
            </a:p>
          </p:txBody>
        </p:sp>
        <p:sp>
          <p:nvSpPr>
            <p:cNvPr id="247824" name="Text Box 16"/>
            <p:cNvSpPr txBox="1">
              <a:spLocks noChangeArrowheads="1"/>
            </p:cNvSpPr>
            <p:nvPr/>
          </p:nvSpPr>
          <p:spPr bwMode="auto">
            <a:xfrm>
              <a:off x="640" y="2290"/>
              <a:ext cx="634" cy="231"/>
            </a:xfrm>
            <a:prstGeom prst="rect">
              <a:avLst/>
            </a:prstGeom>
            <a:noFill/>
            <a:ln w="9525">
              <a:noFill/>
              <a:miter lim="800000"/>
              <a:headEnd/>
              <a:tailEnd/>
            </a:ln>
            <a:effectLst>
              <a:prstShdw prst="shdw17" dist="17961" dir="2700000">
                <a:schemeClr val="accent1">
                  <a:gamma/>
                  <a:shade val="60000"/>
                  <a:invGamma/>
                  <a:alpha val="74998"/>
                </a:schemeClr>
              </a:prstShdw>
            </a:effectLst>
          </p:spPr>
          <p:txBody>
            <a:bodyPr>
              <a:prstTxWarp prst="textNoShape">
                <a:avLst/>
              </a:prstTxWarp>
              <a:spAutoFit/>
            </a:bodyPr>
            <a:lstStyle/>
            <a:p>
              <a:pPr>
                <a:spcBef>
                  <a:spcPct val="50000"/>
                </a:spcBef>
              </a:pPr>
              <a:r>
                <a:rPr lang="fr-FR" b="1">
                  <a:effectLst>
                    <a:outerShdw blurRad="38100" dist="38100" dir="2700000" algn="tl">
                      <a:srgbClr val="DDDDDD"/>
                    </a:outerShdw>
                  </a:effectLst>
                </a:rPr>
                <a:t>Client</a:t>
              </a:r>
            </a:p>
          </p:txBody>
        </p:sp>
        <p:grpSp>
          <p:nvGrpSpPr>
            <p:cNvPr id="3" name="Group 22"/>
            <p:cNvGrpSpPr>
              <a:grpSpLocks/>
            </p:cNvGrpSpPr>
            <p:nvPr/>
          </p:nvGrpSpPr>
          <p:grpSpPr bwMode="auto">
            <a:xfrm>
              <a:off x="1349" y="2669"/>
              <a:ext cx="681" cy="516"/>
              <a:chOff x="1349" y="2669"/>
              <a:chExt cx="681" cy="516"/>
            </a:xfrm>
          </p:grpSpPr>
          <p:sp>
            <p:nvSpPr>
              <p:cNvPr id="247826" name="Line 18"/>
              <p:cNvSpPr>
                <a:spLocks noChangeShapeType="1"/>
              </p:cNvSpPr>
              <p:nvPr/>
            </p:nvSpPr>
            <p:spPr bwMode="auto">
              <a:xfrm>
                <a:off x="1349" y="2669"/>
                <a:ext cx="681" cy="0"/>
              </a:xfrm>
              <a:prstGeom prst="line">
                <a:avLst/>
              </a:prstGeom>
              <a:noFill/>
              <a:ln w="28575">
                <a:solidFill>
                  <a:srgbClr val="FF0000"/>
                </a:solidFill>
                <a:round/>
                <a:headEnd/>
                <a:tailEnd type="triangle" w="med" len="med"/>
              </a:ln>
              <a:effectLst>
                <a:prstShdw prst="shdw17" dist="17961" dir="2700000">
                  <a:srgbClr val="FF0000">
                    <a:gamma/>
                    <a:shade val="60000"/>
                    <a:invGamma/>
                    <a:alpha val="74998"/>
                  </a:srgbClr>
                </a:prstShdw>
              </a:effectLst>
            </p:spPr>
            <p:txBody>
              <a:bodyPr>
                <a:prstTxWarp prst="textNoShape">
                  <a:avLst/>
                </a:prstTxWarp>
              </a:bodyPr>
              <a:lstStyle/>
              <a:p>
                <a:endParaRPr lang="en-US"/>
              </a:p>
            </p:txBody>
          </p:sp>
          <p:sp>
            <p:nvSpPr>
              <p:cNvPr id="247827" name="Line 19"/>
              <p:cNvSpPr>
                <a:spLocks noChangeShapeType="1"/>
              </p:cNvSpPr>
              <p:nvPr/>
            </p:nvSpPr>
            <p:spPr bwMode="auto">
              <a:xfrm>
                <a:off x="2030" y="2674"/>
                <a:ext cx="0" cy="511"/>
              </a:xfrm>
              <a:prstGeom prst="line">
                <a:avLst/>
              </a:prstGeom>
              <a:noFill/>
              <a:ln w="28575">
                <a:solidFill>
                  <a:srgbClr val="FF0000"/>
                </a:solidFill>
                <a:round/>
                <a:headEnd/>
                <a:tailEnd type="triangle" w="med" len="med"/>
              </a:ln>
              <a:effectLst>
                <a:prstShdw prst="shdw17" dist="17961" dir="2700000">
                  <a:srgbClr val="FF0000">
                    <a:gamma/>
                    <a:shade val="60000"/>
                    <a:invGamma/>
                    <a:alpha val="74998"/>
                  </a:srgbClr>
                </a:prstShdw>
              </a:effectLst>
            </p:spPr>
            <p:txBody>
              <a:bodyPr>
                <a:prstTxWarp prst="textNoShape">
                  <a:avLst/>
                </a:prstTxWarp>
              </a:bodyPr>
              <a:lstStyle/>
              <a:p>
                <a:endParaRPr lang="en-US"/>
              </a:p>
            </p:txBody>
          </p:sp>
          <p:sp>
            <p:nvSpPr>
              <p:cNvPr id="247829" name="Line 21"/>
              <p:cNvSpPr>
                <a:spLocks noChangeShapeType="1"/>
              </p:cNvSpPr>
              <p:nvPr/>
            </p:nvSpPr>
            <p:spPr bwMode="auto">
              <a:xfrm flipH="1">
                <a:off x="1349" y="3185"/>
                <a:ext cx="681" cy="0"/>
              </a:xfrm>
              <a:prstGeom prst="line">
                <a:avLst/>
              </a:prstGeom>
              <a:noFill/>
              <a:ln w="28575">
                <a:solidFill>
                  <a:srgbClr val="FF0000"/>
                </a:solidFill>
                <a:round/>
                <a:headEnd/>
                <a:tailEnd type="triangle" w="med" len="med"/>
              </a:ln>
              <a:effectLst>
                <a:prstShdw prst="shdw17" dist="17961" dir="2700000">
                  <a:srgbClr val="FF0000">
                    <a:gamma/>
                    <a:shade val="60000"/>
                    <a:invGamma/>
                    <a:alpha val="74998"/>
                  </a:srgbClr>
                </a:prstShdw>
              </a:effectLst>
            </p:spPr>
            <p:txBody>
              <a:bodyPr>
                <a:prstTxWarp prst="textNoShape">
                  <a:avLst/>
                </a:prstTxWarp>
              </a:bodyPr>
              <a:lstStyle/>
              <a:p>
                <a:endParaRPr lang="en-US"/>
              </a:p>
            </p:txBody>
          </p:sp>
        </p:grpSp>
      </p:grpSp>
    </p:spTree>
  </p:cSld>
  <p:clrMapOvr>
    <a:masterClrMapping/>
  </p:clrMapOv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Espace réservé du contenu 5"/>
          <p:cNvSpPr>
            <a:spLocks noGrp="1"/>
          </p:cNvSpPr>
          <p:nvPr>
            <p:ph idx="1"/>
          </p:nvPr>
        </p:nvSpPr>
        <p:spPr/>
        <p:txBody>
          <a:bodyPr/>
          <a:lstStyle/>
          <a:p>
            <a:r>
              <a:rPr lang="en-US"/>
              <a:t>Unzip ematrix_static.zip in the document root directory of your Web server</a:t>
            </a:r>
          </a:p>
          <a:p>
            <a:pPr>
              <a:buFont typeface="Arial" pitchFamily="-65" charset="0"/>
              <a:buNone/>
            </a:pPr>
            <a:endParaRPr lang="en-US"/>
          </a:p>
          <a:p>
            <a:r>
              <a:rPr lang="en-US"/>
              <a:t>Change the parameter &lt;documentRoot&gt; which entry is located in httpd.conf</a:t>
            </a:r>
          </a:p>
          <a:p>
            <a:pPr>
              <a:buFont typeface="Arial" pitchFamily="-65" charset="0"/>
              <a:buNone/>
            </a:pPr>
            <a:endParaRPr lang="en-US"/>
          </a:p>
          <a:p>
            <a:r>
              <a:rPr lang="en-US"/>
              <a:t>Adding an entry under &lt;UriGroup Name=&gt; in Web server’s file plugin-cfg.xml : </a:t>
            </a:r>
          </a:p>
          <a:p>
            <a:pPr>
              <a:buFont typeface="Arial" pitchFamily="-65" charset="0"/>
              <a:buNone/>
            </a:pPr>
            <a:endParaRPr lang="en-US"/>
          </a:p>
          <a:p>
            <a:pPr>
              <a:buFont typeface="Arial" pitchFamily="-65" charset="0"/>
              <a:buNone/>
            </a:pPr>
            <a:endParaRPr lang="en-US"/>
          </a:p>
          <a:p>
            <a:endParaRPr lang="en-US" smtClean="0"/>
          </a:p>
        </p:txBody>
      </p:sp>
      <p:sp>
        <p:nvSpPr>
          <p:cNvPr id="62465" name="Titre 1"/>
          <p:cNvSpPr>
            <a:spLocks noGrp="1"/>
          </p:cNvSpPr>
          <p:nvPr>
            <p:ph type="title"/>
          </p:nvPr>
        </p:nvSpPr>
        <p:spPr/>
        <p:txBody>
          <a:bodyPr/>
          <a:lstStyle/>
          <a:p>
            <a:r>
              <a:rPr lang="en-US"/>
              <a:t>Note about ENOVIA V6 Server - Web Content static -</a:t>
            </a:r>
            <a:endParaRPr lang="en-US" smtClean="0"/>
          </a:p>
        </p:txBody>
      </p:sp>
      <p:graphicFrame>
        <p:nvGraphicFramePr>
          <p:cNvPr id="62476" name="Group 12"/>
          <p:cNvGraphicFramePr>
            <a:graphicFrameLocks noGrp="1"/>
          </p:cNvGraphicFramePr>
          <p:nvPr/>
        </p:nvGraphicFramePr>
        <p:xfrm>
          <a:off x="1331913" y="4333875"/>
          <a:ext cx="5162550" cy="900113"/>
        </p:xfrm>
        <a:graphic>
          <a:graphicData uri="http://schemas.openxmlformats.org/drawingml/2006/table">
            <a:tbl>
              <a:tblPr/>
              <a:tblGrid>
                <a:gridCol w="5162550"/>
              </a:tblGrid>
              <a:tr h="900113">
                <a:tc>
                  <a:txBody>
                    <a:bodyPr/>
                    <a:lstStyle/>
                    <a:p>
                      <a:pPr marL="0" marR="0" lvl="0" indent="0" algn="l" defTabSz="449263" rtl="0" eaLnBrk="1" fontAlgn="base" latinLnBrk="0" hangingPunct="1">
                        <a:lnSpc>
                          <a:spcPct val="88000"/>
                        </a:lnSpc>
                        <a:spcBef>
                          <a:spcPts val="1000"/>
                        </a:spcBef>
                        <a:spcAft>
                          <a:spcPct val="0"/>
                        </a:spcAft>
                        <a:buClr>
                          <a:srgbClr val="120C80"/>
                        </a:buClr>
                        <a:buSzPct val="100000"/>
                        <a:buFont typeface="Arial" pitchFamily="-65" charset="0"/>
                        <a:buNone/>
                        <a:tabLst/>
                      </a:pPr>
                      <a:r>
                        <a:rPr kumimoji="0" lang="en-US" sz="1800" b="1" i="0" u="none" strike="noStrike" cap="none" normalizeH="0" baseline="0">
                          <a:ln>
                            <a:noFill/>
                          </a:ln>
                          <a:solidFill>
                            <a:srgbClr val="120C80"/>
                          </a:solidFill>
                          <a:effectLst/>
                          <a:latin typeface="Arial" pitchFamily="-65" charset="0"/>
                          <a:ea typeface="Arial" pitchFamily="-65" charset="0"/>
                          <a:cs typeface="Arial" pitchFamily="-65" charset="0"/>
                        </a:rPr>
                        <a:t>&lt;Uri Name="/ematrix/*/*.jsp"/&gt;</a:t>
                      </a:r>
                    </a:p>
                    <a:p>
                      <a:pPr marL="0" marR="0" lvl="0" indent="0" algn="l" defTabSz="449263" rtl="0" eaLnBrk="1" fontAlgn="base" latinLnBrk="0" hangingPunct="1">
                        <a:lnSpc>
                          <a:spcPct val="88000"/>
                        </a:lnSpc>
                        <a:spcBef>
                          <a:spcPts val="1000"/>
                        </a:spcBef>
                        <a:spcAft>
                          <a:spcPct val="0"/>
                        </a:spcAft>
                        <a:buClr>
                          <a:srgbClr val="120C80"/>
                        </a:buClr>
                        <a:buSzPct val="100000"/>
                        <a:buFont typeface="Arial" pitchFamily="-65" charset="0"/>
                        <a:buNone/>
                        <a:tabLst/>
                      </a:pPr>
                      <a:r>
                        <a:rPr kumimoji="0" lang="en-US" sz="1800" b="1" i="0" u="none" strike="noStrike" cap="none" normalizeH="0" baseline="0">
                          <a:ln>
                            <a:noFill/>
                          </a:ln>
                          <a:solidFill>
                            <a:srgbClr val="120C80"/>
                          </a:solidFill>
                          <a:effectLst/>
                          <a:latin typeface="Arial" pitchFamily="-65" charset="0"/>
                          <a:ea typeface="Arial" pitchFamily="-65" charset="0"/>
                          <a:cs typeface="Arial" pitchFamily="-65" charset="0"/>
                        </a:rPr>
                        <a:t>&lt;Uri Name="/ematrix/servlet/*"/&gt;</a:t>
                      </a:r>
                      <a:endParaRPr kumimoji="0" lang="fr-FR" sz="1800" b="1" i="0" u="none" strike="noStrike" cap="none" normalizeH="0" baseline="0">
                        <a:ln>
                          <a:noFill/>
                        </a:ln>
                        <a:solidFill>
                          <a:srgbClr val="120C80"/>
                        </a:solidFill>
                        <a:effectLst/>
                        <a:latin typeface="Arial" pitchFamily="-65" charset="0"/>
                        <a:ea typeface="Arial" pitchFamily="-65" charset="0"/>
                        <a:cs typeface="Arial" pitchFamily="-65" charset="0"/>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cSld>
  <p:clrMapOvr>
    <a:masterClrMapping/>
  </p:clrMapOv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Tomcat</a:t>
            </a:r>
            <a:endParaRPr lang="en-US" dirty="0"/>
          </a:p>
        </p:txBody>
      </p:sp>
      <p:sp>
        <p:nvSpPr>
          <p:cNvPr id="3" name="Espace réservé du contenu 2"/>
          <p:cNvSpPr>
            <a:spLocks noGrp="1"/>
          </p:cNvSpPr>
          <p:nvPr>
            <p:ph idx="1"/>
          </p:nvPr>
        </p:nvSpPr>
        <p:spPr>
          <a:xfrm>
            <a:off x="679450" y="1066800"/>
            <a:ext cx="8226425" cy="3478212"/>
          </a:xfrm>
        </p:spPr>
        <p:txBody>
          <a:bodyPr/>
          <a:lstStyle/>
          <a:p>
            <a:r>
              <a:rPr lang="en-US" dirty="0" smtClean="0"/>
              <a:t>Ensure you have installed Java 6 SDK</a:t>
            </a:r>
          </a:p>
          <a:p>
            <a:r>
              <a:rPr lang="en-US" dirty="0" smtClean="0"/>
              <a:t>Download Tomcat from page shown in Chapter 1</a:t>
            </a:r>
          </a:p>
          <a:p>
            <a:r>
              <a:rPr lang="en-US" dirty="0" smtClean="0"/>
              <a:t>Modify the </a:t>
            </a:r>
            <a:r>
              <a:rPr lang="en-US" dirty="0" err="1" smtClean="0"/>
              <a:t>startup.sh</a:t>
            </a:r>
            <a:r>
              <a:rPr lang="en-US" dirty="0" smtClean="0"/>
              <a:t> script to reflect the installation directory</a:t>
            </a:r>
          </a:p>
          <a:p>
            <a:r>
              <a:rPr lang="en-US" dirty="0" smtClean="0"/>
              <a:t>Modify the </a:t>
            </a:r>
            <a:r>
              <a:rPr lang="en-US" dirty="0" err="1" smtClean="0"/>
              <a:t>setclasspath.sh</a:t>
            </a:r>
            <a:r>
              <a:rPr lang="en-US" dirty="0" smtClean="0"/>
              <a:t> to reflect the installation directory and the JAVA_HOME</a:t>
            </a:r>
          </a:p>
          <a:p>
            <a:r>
              <a:rPr lang="en-US" dirty="0" smtClean="0"/>
              <a:t>Add a manager and admin to the tomcat-</a:t>
            </a:r>
            <a:r>
              <a:rPr lang="en-US" dirty="0" err="1" smtClean="0"/>
              <a:t>users.xml</a:t>
            </a:r>
            <a:r>
              <a:rPr lang="en-US" dirty="0" smtClean="0"/>
              <a:t> file</a:t>
            </a:r>
          </a:p>
          <a:p>
            <a:r>
              <a:rPr lang="en-US" dirty="0" smtClean="0"/>
              <a:t>Add “. $ENOVIA_HOME/</a:t>
            </a:r>
            <a:r>
              <a:rPr lang="en-US" dirty="0" err="1" smtClean="0"/>
              <a:t>serverRMI/scripts/mxEnv.sh</a:t>
            </a:r>
            <a:r>
              <a:rPr lang="en-US" dirty="0" smtClean="0"/>
              <a:t>” to the end of the </a:t>
            </a:r>
            <a:r>
              <a:rPr lang="en-US" dirty="0" err="1" smtClean="0"/>
              <a:t>startup.sh</a:t>
            </a:r>
            <a:r>
              <a:rPr lang="en-US" dirty="0" smtClean="0"/>
              <a:t> file</a:t>
            </a:r>
          </a:p>
          <a:p>
            <a:r>
              <a:rPr lang="en-US" dirty="0" smtClean="0"/>
              <a:t>Start Tomcat using </a:t>
            </a:r>
            <a:r>
              <a:rPr lang="en-US" dirty="0" err="1" smtClean="0"/>
              <a:t>startup.sh</a:t>
            </a:r>
            <a:endParaRPr lang="en-US" dirty="0" smtClean="0"/>
          </a:p>
          <a:p>
            <a:r>
              <a:rPr lang="en-US" dirty="0" smtClean="0"/>
              <a:t>Use a browser, go to </a:t>
            </a:r>
            <a:r>
              <a:rPr lang="en-US" dirty="0" smtClean="0">
                <a:hlinkClick r:id="rId2"/>
              </a:rPr>
              <a:t>http://localhost:8080</a:t>
            </a:r>
            <a:r>
              <a:rPr lang="en-US" dirty="0" smtClean="0"/>
              <a:t> , select Manager and login with the user/password defined in tomcat-</a:t>
            </a:r>
            <a:r>
              <a:rPr lang="en-US" dirty="0" err="1" smtClean="0"/>
              <a:t>users.xml</a:t>
            </a:r>
            <a:endParaRPr lang="en-US" dirty="0" smtClean="0"/>
          </a:p>
          <a:p>
            <a:r>
              <a:rPr lang="en-US" dirty="0" smtClean="0"/>
              <a:t>Use the Deploy Web Application and deploy the </a:t>
            </a:r>
            <a:r>
              <a:rPr lang="en-US" dirty="0" err="1" smtClean="0"/>
              <a:t>ematrix.war</a:t>
            </a:r>
            <a:r>
              <a:rPr lang="en-US" dirty="0" smtClean="0"/>
              <a:t> file from $ENOVIA_HOME/</a:t>
            </a:r>
            <a:r>
              <a:rPr lang="en-US" dirty="0" err="1" smtClean="0"/>
              <a:t>serverRMI/distrib</a:t>
            </a:r>
            <a:endParaRPr lang="en-US" dirty="0"/>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Apache for Static Content</a:t>
            </a:r>
            <a:endParaRPr lang="en-US" dirty="0"/>
          </a:p>
        </p:txBody>
      </p:sp>
      <p:sp>
        <p:nvSpPr>
          <p:cNvPr id="3" name="Espace réservé du contenu 2"/>
          <p:cNvSpPr>
            <a:spLocks noGrp="1"/>
          </p:cNvSpPr>
          <p:nvPr>
            <p:ph idx="1"/>
          </p:nvPr>
        </p:nvSpPr>
        <p:spPr/>
        <p:txBody>
          <a:bodyPr/>
          <a:lstStyle/>
          <a:p>
            <a:r>
              <a:rPr lang="en-US" dirty="0" smtClean="0"/>
              <a:t>As described on slide 45 but here you also need to install Apache and configure it to front-end Tomcat</a:t>
            </a:r>
          </a:p>
          <a:p>
            <a:r>
              <a:rPr lang="en-US" dirty="0" smtClean="0"/>
              <a:t>Use </a:t>
            </a:r>
            <a:r>
              <a:rPr lang="en-US" dirty="0" err="1" smtClean="0"/>
              <a:t>mod_jk</a:t>
            </a:r>
            <a:r>
              <a:rPr lang="en-US" dirty="0" smtClean="0"/>
              <a:t> to connect them</a:t>
            </a:r>
          </a:p>
          <a:p>
            <a:r>
              <a:rPr lang="en-US" dirty="0" smtClean="0"/>
              <a:t>Now you can access ENOVIA on port 80 rather than 8080</a:t>
            </a:r>
            <a:endParaRPr lang="en-US" dirty="0"/>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Multiple Application Servers</a:t>
            </a:r>
            <a:endParaRPr lang="en-US" dirty="0"/>
          </a:p>
        </p:txBody>
      </p:sp>
      <p:sp>
        <p:nvSpPr>
          <p:cNvPr id="3" name="Espace réservé du contenu 2"/>
          <p:cNvSpPr>
            <a:spLocks noGrp="1"/>
          </p:cNvSpPr>
          <p:nvPr>
            <p:ph idx="1"/>
          </p:nvPr>
        </p:nvSpPr>
        <p:spPr/>
        <p:txBody>
          <a:bodyPr/>
          <a:lstStyle/>
          <a:p>
            <a:r>
              <a:rPr lang="en-US" dirty="0" smtClean="0"/>
              <a:t>Using </a:t>
            </a:r>
            <a:r>
              <a:rPr lang="en-US" dirty="0" err="1" smtClean="0"/>
              <a:t>WebSphere</a:t>
            </a:r>
            <a:r>
              <a:rPr lang="en-US" dirty="0" smtClean="0"/>
              <a:t>, you can create new profiles and then use a </a:t>
            </a:r>
            <a:r>
              <a:rPr lang="en-US" dirty="0" err="1" smtClean="0"/>
              <a:t>loadbalancer</a:t>
            </a:r>
            <a:r>
              <a:rPr lang="en-US" dirty="0" smtClean="0"/>
              <a:t> to distribute transactions to them</a:t>
            </a:r>
          </a:p>
          <a:p>
            <a:r>
              <a:rPr lang="en-US" dirty="0" smtClean="0"/>
              <a:t>Using Apache/Tomcat, </a:t>
            </a:r>
            <a:r>
              <a:rPr lang="en-US" dirty="0" err="1" smtClean="0"/>
              <a:t>mod_jk</a:t>
            </a:r>
            <a:r>
              <a:rPr lang="en-US" dirty="0" smtClean="0"/>
              <a:t> can be configured to load-balance across several Tomcats (note that you need to copy the Tomcat directory each time and ensure that all the .bat / .</a:t>
            </a:r>
            <a:r>
              <a:rPr lang="en-US" dirty="0" err="1" smtClean="0"/>
              <a:t>sh</a:t>
            </a:r>
            <a:r>
              <a:rPr lang="en-US" dirty="0" smtClean="0"/>
              <a:t> files in the bin directory reflect the new path</a:t>
            </a:r>
            <a:endParaRPr lang="en-US" dirty="0"/>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ENOVIA Installation</a:t>
            </a:r>
            <a:endParaRPr lang="en-US" dirty="0"/>
          </a:p>
        </p:txBody>
      </p:sp>
      <p:sp>
        <p:nvSpPr>
          <p:cNvPr id="3" name="Espace réservé du contenu 2"/>
          <p:cNvSpPr>
            <a:spLocks noGrp="1"/>
          </p:cNvSpPr>
          <p:nvPr>
            <p:ph idx="1"/>
          </p:nvPr>
        </p:nvSpPr>
        <p:spPr/>
        <p:txBody>
          <a:bodyPr/>
          <a:lstStyle/>
          <a:p>
            <a:r>
              <a:rPr lang="en-US" dirty="0" smtClean="0"/>
              <a:t>Once your Web and Application Servers are installed, install the ENOVIA Software in the following order:</a:t>
            </a:r>
          </a:p>
          <a:p>
            <a:pPr lvl="1"/>
            <a:r>
              <a:rPr lang="en-US" dirty="0" smtClean="0"/>
              <a:t>Studio Modeling</a:t>
            </a:r>
          </a:p>
          <a:p>
            <a:pPr lvl="1"/>
            <a:r>
              <a:rPr lang="en-US" dirty="0" err="1" smtClean="0"/>
              <a:t>LiveCollaborationServices</a:t>
            </a:r>
            <a:endParaRPr lang="en-US" dirty="0" smtClean="0"/>
          </a:p>
          <a:p>
            <a:pPr lvl="1"/>
            <a:r>
              <a:rPr lang="en-US" dirty="0" err="1" smtClean="0"/>
              <a:t>LiveCollaborationServicesBPS</a:t>
            </a:r>
            <a:endParaRPr lang="en-US" dirty="0" smtClean="0"/>
          </a:p>
          <a:p>
            <a:pPr lvl="1"/>
            <a:r>
              <a:rPr lang="en-US" dirty="0" err="1" smtClean="0"/>
              <a:t>EngineeringCentral</a:t>
            </a:r>
            <a:endParaRPr lang="en-US" dirty="0" smtClean="0"/>
          </a:p>
          <a:p>
            <a:pPr lvl="1"/>
            <a:r>
              <a:rPr lang="en-US" dirty="0" smtClean="0"/>
              <a:t>Other Centrals</a:t>
            </a:r>
            <a:r>
              <a:rPr lang="fr-FR" dirty="0" smtClean="0"/>
              <a:t>…</a:t>
            </a:r>
          </a:p>
          <a:p>
            <a:pPr lvl="1"/>
            <a:r>
              <a:rPr lang="fr-FR" dirty="0" smtClean="0"/>
              <a:t>…</a:t>
            </a:r>
          </a:p>
          <a:p>
            <a:pPr lvl="1"/>
            <a:r>
              <a:rPr lang="fr-FR" dirty="0" err="1" smtClean="0"/>
              <a:t>LiveCollaborationVPM</a:t>
            </a:r>
            <a:endParaRPr lang="en-US" dirty="0" smtClean="0"/>
          </a:p>
          <a:p>
            <a:r>
              <a:rPr lang="en-US" dirty="0" smtClean="0"/>
              <a:t>Run the </a:t>
            </a:r>
            <a:r>
              <a:rPr lang="en-US" dirty="0" err="1" smtClean="0"/>
              <a:t>war_setup</a:t>
            </a:r>
            <a:r>
              <a:rPr lang="en-US" dirty="0" smtClean="0"/>
              <a:t> program to build the war and ear files (war for Tomcat and ear for WAS)</a:t>
            </a:r>
          </a:p>
          <a:p>
            <a:r>
              <a:rPr lang="en-US" dirty="0" smtClean="0"/>
              <a:t>You may want to recompile all the </a:t>
            </a:r>
            <a:r>
              <a:rPr lang="en-US" dirty="0" err="1" smtClean="0"/>
              <a:t>JPOs</a:t>
            </a:r>
            <a:r>
              <a:rPr lang="en-US" dirty="0" smtClean="0"/>
              <a:t> using</a:t>
            </a:r>
            <a:r>
              <a:rPr lang="fr-FR" dirty="0" smtClean="0"/>
              <a:t>…</a:t>
            </a:r>
          </a:p>
          <a:p>
            <a:r>
              <a:rPr lang="fr-FR" dirty="0" smtClean="0"/>
              <a:t>WARNING: </a:t>
            </a:r>
            <a:r>
              <a:rPr lang="fr-FR" dirty="0" err="1" smtClean="0"/>
              <a:t>make</a:t>
            </a:r>
            <a:r>
              <a:rPr lang="fr-FR" dirty="0" smtClean="0"/>
              <a:t> sure </a:t>
            </a:r>
            <a:r>
              <a:rPr lang="fr-FR" dirty="0" err="1" smtClean="0"/>
              <a:t>that</a:t>
            </a:r>
            <a:r>
              <a:rPr lang="fr-FR" dirty="0" smtClean="0"/>
              <a:t> the </a:t>
            </a:r>
            <a:r>
              <a:rPr lang="fr-FR" dirty="0" err="1" smtClean="0"/>
              <a:t>emxSystem.properties</a:t>
            </a:r>
            <a:r>
              <a:rPr lang="fr-FR" dirty="0" smtClean="0"/>
              <a:t> file </a:t>
            </a:r>
            <a:r>
              <a:rPr lang="fr-FR" dirty="0" err="1" smtClean="0"/>
              <a:t>is</a:t>
            </a:r>
            <a:r>
              <a:rPr lang="fr-FR" dirty="0" smtClean="0"/>
              <a:t> correct…</a:t>
            </a:r>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2"/>
          <p:cNvSpPr>
            <a:spLocks noGrp="1" noChangeArrowheads="1"/>
          </p:cNvSpPr>
          <p:nvPr>
            <p:ph type="title"/>
          </p:nvPr>
        </p:nvSpPr>
        <p:spPr/>
        <p:txBody>
          <a:bodyPr/>
          <a:lstStyle/>
          <a:p>
            <a:pPr eaLnBrk="1" hangingPunct="1"/>
            <a:r>
              <a:rPr lang="en-US"/>
              <a:t>Agenda</a:t>
            </a:r>
          </a:p>
        </p:txBody>
      </p:sp>
      <p:sp>
        <p:nvSpPr>
          <p:cNvPr id="134147" name="Rectangle 6"/>
          <p:cNvSpPr>
            <a:spLocks noChangeArrowheads="1"/>
          </p:cNvSpPr>
          <p:nvPr/>
        </p:nvSpPr>
        <p:spPr bwMode="gray">
          <a:xfrm>
            <a:off x="2531014" y="2259012"/>
            <a:ext cx="5329238" cy="554038"/>
          </a:xfrm>
          <a:prstGeom prst="rect">
            <a:avLst/>
          </a:prstGeom>
          <a:gradFill rotWithShape="0">
            <a:gsLst>
              <a:gs pos="0">
                <a:srgbClr val="003399">
                  <a:alpha val="25000"/>
                </a:srgbClr>
              </a:gs>
              <a:gs pos="100000">
                <a:srgbClr val="8EA5D2"/>
              </a:gs>
            </a:gsLst>
            <a:lin ang="0" scaled="1"/>
          </a:gradFill>
          <a:ln w="3175">
            <a:noFill/>
            <a:miter lim="800000"/>
            <a:headEnd/>
            <a:tailEnd/>
          </a:ln>
        </p:spPr>
        <p:txBody>
          <a:bodyPr wrap="none" lIns="90000" tIns="46800" rIns="90000" bIns="46800" anchor="ctr">
            <a:prstTxWarp prst="textNoShape">
              <a:avLst/>
            </a:prstTxWarp>
          </a:bodyPr>
          <a:lstStyle/>
          <a:p>
            <a:pPr>
              <a:lnSpc>
                <a:spcPct val="90000"/>
              </a:lnSpc>
              <a:spcBef>
                <a:spcPct val="0"/>
              </a:spcBef>
              <a:buClr>
                <a:schemeClr val="folHlink"/>
              </a:buClr>
              <a:buSzPct val="80000"/>
            </a:pPr>
            <a:r>
              <a:rPr kumimoji="1" lang="fr-FR" altLang="ja-JP" sz="2000" b="1" dirty="0" smtClean="0">
                <a:solidFill>
                  <a:schemeClr val="bg1"/>
                </a:solidFill>
                <a:ea typeface="MS PGothic" pitchFamily="34" charset="-128"/>
                <a:cs typeface="MS PGothic" pitchFamily="34" charset="-128"/>
              </a:rPr>
              <a:t>ENOVIA Application Server Installation</a:t>
            </a:r>
            <a:endParaRPr kumimoji="1" lang="en-US" altLang="ja-JP" sz="2000" b="1" dirty="0" smtClean="0">
              <a:solidFill>
                <a:schemeClr val="bg1"/>
              </a:solidFill>
              <a:ea typeface="MS PGothic" pitchFamily="34" charset="-128"/>
              <a:cs typeface="MS PGothic" pitchFamily="34" charset="-128"/>
            </a:endParaRPr>
          </a:p>
        </p:txBody>
      </p:sp>
      <p:sp>
        <p:nvSpPr>
          <p:cNvPr id="134148" name="Rectangle 7"/>
          <p:cNvSpPr>
            <a:spLocks noChangeArrowheads="1"/>
          </p:cNvSpPr>
          <p:nvPr/>
        </p:nvSpPr>
        <p:spPr bwMode="gray">
          <a:xfrm>
            <a:off x="2557463" y="931863"/>
            <a:ext cx="5329237" cy="554037"/>
          </a:xfrm>
          <a:prstGeom prst="rect">
            <a:avLst/>
          </a:prstGeom>
          <a:gradFill rotWithShape="0">
            <a:gsLst>
              <a:gs pos="0">
                <a:srgbClr val="003399">
                  <a:alpha val="25000"/>
                </a:srgbClr>
              </a:gs>
              <a:gs pos="100000">
                <a:srgbClr val="8EA5D2"/>
              </a:gs>
            </a:gsLst>
            <a:lin ang="0" scaled="1"/>
          </a:gradFill>
          <a:ln w="3175">
            <a:noFill/>
            <a:miter lim="800000"/>
            <a:headEnd/>
            <a:tailEnd/>
          </a:ln>
        </p:spPr>
        <p:txBody>
          <a:bodyPr wrap="none" lIns="90000" tIns="46800" rIns="90000" bIns="46800" anchor="ctr">
            <a:prstTxWarp prst="textNoShape">
              <a:avLst/>
            </a:prstTxWarp>
          </a:bodyPr>
          <a:lstStyle/>
          <a:p>
            <a:pPr>
              <a:lnSpc>
                <a:spcPct val="90000"/>
              </a:lnSpc>
              <a:spcBef>
                <a:spcPct val="0"/>
              </a:spcBef>
              <a:buClr>
                <a:schemeClr val="folHlink"/>
              </a:buClr>
              <a:buSzPct val="80000"/>
              <a:buFont typeface="Wingdings" pitchFamily="-65" charset="2"/>
              <a:buNone/>
            </a:pPr>
            <a:r>
              <a:rPr kumimoji="1" lang="fr-FR" altLang="ja-JP" sz="2000" b="1" dirty="0" smtClean="0">
                <a:solidFill>
                  <a:schemeClr val="bg1"/>
                </a:solidFill>
                <a:ea typeface="MS PGothic" pitchFamily="34" charset="-128"/>
                <a:cs typeface="MS PGothic" pitchFamily="34" charset="-128"/>
              </a:rPr>
              <a:t>Installation </a:t>
            </a:r>
            <a:r>
              <a:rPr kumimoji="1" lang="fr-FR" altLang="ja-JP" sz="2000" b="1" dirty="0" err="1" smtClean="0">
                <a:solidFill>
                  <a:schemeClr val="bg1"/>
                </a:solidFill>
                <a:ea typeface="MS PGothic" pitchFamily="34" charset="-128"/>
                <a:cs typeface="MS PGothic" pitchFamily="34" charset="-128"/>
              </a:rPr>
              <a:t>Overview</a:t>
            </a:r>
            <a:endParaRPr kumimoji="1" lang="en-US" altLang="ja-JP" sz="2000" b="1" dirty="0" smtClean="0">
              <a:solidFill>
                <a:schemeClr val="bg1"/>
              </a:solidFill>
              <a:ea typeface="MS PGothic" pitchFamily="34" charset="-128"/>
              <a:cs typeface="MS PGothic" pitchFamily="34" charset="-128"/>
            </a:endParaRPr>
          </a:p>
        </p:txBody>
      </p:sp>
      <p:sp>
        <p:nvSpPr>
          <p:cNvPr id="134149" name="Rectangle 9"/>
          <p:cNvSpPr>
            <a:spLocks noChangeArrowheads="1"/>
          </p:cNvSpPr>
          <p:nvPr/>
        </p:nvSpPr>
        <p:spPr bwMode="gray">
          <a:xfrm>
            <a:off x="2551652" y="5638800"/>
            <a:ext cx="5329238" cy="554037"/>
          </a:xfrm>
          <a:prstGeom prst="rect">
            <a:avLst/>
          </a:prstGeom>
          <a:gradFill rotWithShape="0">
            <a:gsLst>
              <a:gs pos="0">
                <a:srgbClr val="003399">
                  <a:alpha val="25000"/>
                </a:srgbClr>
              </a:gs>
              <a:gs pos="100000">
                <a:srgbClr val="8EA5D2"/>
              </a:gs>
            </a:gsLst>
            <a:lin ang="0" scaled="1"/>
          </a:gradFill>
          <a:ln w="3175">
            <a:noFill/>
            <a:miter lim="800000"/>
            <a:headEnd/>
            <a:tailEnd/>
          </a:ln>
        </p:spPr>
        <p:txBody>
          <a:bodyPr wrap="none" lIns="90000" tIns="46800" rIns="90000" bIns="46800" anchor="ctr">
            <a:prstTxWarp prst="textNoShape">
              <a:avLst/>
            </a:prstTxWarp>
          </a:bodyPr>
          <a:lstStyle/>
          <a:p>
            <a:pPr>
              <a:lnSpc>
                <a:spcPct val="90000"/>
              </a:lnSpc>
              <a:spcBef>
                <a:spcPct val="0"/>
              </a:spcBef>
              <a:buClr>
                <a:schemeClr val="folHlink"/>
              </a:buClr>
              <a:buSzPct val="80000"/>
            </a:pPr>
            <a:r>
              <a:rPr kumimoji="1" lang="en-US" altLang="ja-JP" sz="2000" b="1" dirty="0" smtClean="0">
                <a:solidFill>
                  <a:schemeClr val="bg1"/>
                </a:solidFill>
                <a:ea typeface="MS PGothic" pitchFamily="34" charset="-128"/>
                <a:cs typeface="MS PGothic" pitchFamily="34" charset="-128"/>
              </a:rPr>
              <a:t>Client Installation</a:t>
            </a:r>
          </a:p>
        </p:txBody>
      </p:sp>
      <p:sp>
        <p:nvSpPr>
          <p:cNvPr id="134150" name="Rectangle 10"/>
          <p:cNvSpPr>
            <a:spLocks noChangeArrowheads="1"/>
          </p:cNvSpPr>
          <p:nvPr/>
        </p:nvSpPr>
        <p:spPr bwMode="gray">
          <a:xfrm>
            <a:off x="2555875" y="2943225"/>
            <a:ext cx="5329238" cy="554038"/>
          </a:xfrm>
          <a:prstGeom prst="rect">
            <a:avLst/>
          </a:prstGeom>
          <a:gradFill rotWithShape="0">
            <a:gsLst>
              <a:gs pos="0">
                <a:srgbClr val="003399"/>
              </a:gs>
              <a:gs pos="100000">
                <a:srgbClr val="8EA5D2"/>
              </a:gs>
            </a:gsLst>
            <a:lin ang="0" scaled="1"/>
          </a:gradFill>
          <a:ln w="3175">
            <a:noFill/>
            <a:miter lim="800000"/>
            <a:headEnd/>
            <a:tailEnd/>
          </a:ln>
        </p:spPr>
        <p:txBody>
          <a:bodyPr wrap="none" lIns="90000" tIns="46800" rIns="90000" bIns="46800" anchor="ctr">
            <a:prstTxWarp prst="textNoShape">
              <a:avLst/>
            </a:prstTxWarp>
          </a:bodyPr>
          <a:lstStyle/>
          <a:p>
            <a:pPr>
              <a:lnSpc>
                <a:spcPct val="90000"/>
              </a:lnSpc>
              <a:spcBef>
                <a:spcPct val="0"/>
              </a:spcBef>
              <a:buClr>
                <a:schemeClr val="folHlink"/>
              </a:buClr>
              <a:buSzPct val="80000"/>
            </a:pPr>
            <a:r>
              <a:rPr kumimoji="1" lang="en-US" altLang="ja-JP" sz="2000" b="1" dirty="0" smtClean="0">
                <a:solidFill>
                  <a:schemeClr val="bg1"/>
                </a:solidFill>
                <a:ea typeface="MS PGothic" pitchFamily="34" charset="-128"/>
                <a:cs typeface="MS PGothic" pitchFamily="34" charset="-128"/>
              </a:rPr>
              <a:t>FCS installation and Setup</a:t>
            </a:r>
          </a:p>
        </p:txBody>
      </p:sp>
      <p:sp>
        <p:nvSpPr>
          <p:cNvPr id="134151" name="Rectangle 13"/>
          <p:cNvSpPr>
            <a:spLocks noChangeArrowheads="1"/>
          </p:cNvSpPr>
          <p:nvPr/>
        </p:nvSpPr>
        <p:spPr bwMode="gray">
          <a:xfrm>
            <a:off x="2565400" y="3611563"/>
            <a:ext cx="5329238" cy="554037"/>
          </a:xfrm>
          <a:prstGeom prst="rect">
            <a:avLst/>
          </a:prstGeom>
          <a:gradFill rotWithShape="0">
            <a:gsLst>
              <a:gs pos="0">
                <a:srgbClr val="003399">
                  <a:alpha val="25000"/>
                </a:srgbClr>
              </a:gs>
              <a:gs pos="100000">
                <a:srgbClr val="8EA5D2"/>
              </a:gs>
            </a:gsLst>
            <a:lin ang="0" scaled="1"/>
          </a:gradFill>
          <a:ln w="3175">
            <a:noFill/>
            <a:miter lim="800000"/>
            <a:headEnd/>
            <a:tailEnd/>
          </a:ln>
        </p:spPr>
        <p:txBody>
          <a:bodyPr wrap="none" lIns="90000" tIns="46800" rIns="90000" bIns="46800" anchor="ctr">
            <a:prstTxWarp prst="textNoShape">
              <a:avLst/>
            </a:prstTxWarp>
          </a:bodyPr>
          <a:lstStyle/>
          <a:p>
            <a:pPr>
              <a:lnSpc>
                <a:spcPct val="90000"/>
              </a:lnSpc>
              <a:spcBef>
                <a:spcPct val="0"/>
              </a:spcBef>
              <a:buClr>
                <a:schemeClr val="folHlink"/>
              </a:buClr>
              <a:buSzPct val="80000"/>
            </a:pPr>
            <a:r>
              <a:rPr kumimoji="1" lang="en-US" altLang="ja-JP" sz="2000" b="1" dirty="0" smtClean="0">
                <a:solidFill>
                  <a:schemeClr val="bg1"/>
                </a:solidFill>
                <a:ea typeface="MS PGothic" pitchFamily="34" charset="-128"/>
                <a:cs typeface="MS PGothic" pitchFamily="34" charset="-128"/>
              </a:rPr>
              <a:t>Conferencing Server Installation</a:t>
            </a:r>
          </a:p>
        </p:txBody>
      </p:sp>
      <p:sp>
        <p:nvSpPr>
          <p:cNvPr id="134152" name="Rectangle 15"/>
          <p:cNvSpPr>
            <a:spLocks noChangeArrowheads="1"/>
          </p:cNvSpPr>
          <p:nvPr/>
        </p:nvSpPr>
        <p:spPr bwMode="gray">
          <a:xfrm>
            <a:off x="2559050" y="4256088"/>
            <a:ext cx="5329238" cy="554037"/>
          </a:xfrm>
          <a:prstGeom prst="rect">
            <a:avLst/>
          </a:prstGeom>
          <a:gradFill rotWithShape="0">
            <a:gsLst>
              <a:gs pos="0">
                <a:srgbClr val="003399">
                  <a:alpha val="25000"/>
                </a:srgbClr>
              </a:gs>
              <a:gs pos="100000">
                <a:srgbClr val="8EA5D2"/>
              </a:gs>
            </a:gsLst>
            <a:lin ang="0" scaled="1"/>
          </a:gradFill>
          <a:ln w="3175">
            <a:noFill/>
            <a:miter lim="800000"/>
            <a:headEnd/>
            <a:tailEnd/>
          </a:ln>
        </p:spPr>
        <p:txBody>
          <a:bodyPr wrap="none" lIns="90000" tIns="46800" rIns="90000" bIns="46800" anchor="ctr">
            <a:prstTxWarp prst="textNoShape">
              <a:avLst/>
            </a:prstTxWarp>
          </a:bodyPr>
          <a:lstStyle/>
          <a:p>
            <a:pPr>
              <a:lnSpc>
                <a:spcPct val="90000"/>
              </a:lnSpc>
              <a:spcBef>
                <a:spcPct val="0"/>
              </a:spcBef>
              <a:buClr>
                <a:schemeClr val="folHlink"/>
              </a:buClr>
              <a:buSzPct val="80000"/>
              <a:buFont typeface="Wingdings" pitchFamily="-65" charset="2"/>
              <a:buNone/>
            </a:pPr>
            <a:r>
              <a:rPr kumimoji="1" lang="en-US" altLang="ja-JP" sz="2000" b="1" dirty="0" smtClean="0">
                <a:solidFill>
                  <a:schemeClr val="bg1"/>
                </a:solidFill>
                <a:ea typeface="MS PGothic" pitchFamily="34" charset="-128"/>
                <a:cs typeface="MS PGothic" pitchFamily="34" charset="-128"/>
              </a:rPr>
              <a:t>3D Index Search Server Installation</a:t>
            </a:r>
          </a:p>
        </p:txBody>
      </p:sp>
      <p:sp>
        <p:nvSpPr>
          <p:cNvPr id="134153" name="Rectangle 16"/>
          <p:cNvSpPr>
            <a:spLocks noChangeArrowheads="1"/>
          </p:cNvSpPr>
          <p:nvPr/>
        </p:nvSpPr>
        <p:spPr bwMode="gray">
          <a:xfrm>
            <a:off x="1466850" y="819150"/>
            <a:ext cx="522288" cy="5505450"/>
          </a:xfrm>
          <a:prstGeom prst="rect">
            <a:avLst/>
          </a:prstGeom>
          <a:gradFill rotWithShape="0">
            <a:gsLst>
              <a:gs pos="0">
                <a:srgbClr val="003399"/>
              </a:gs>
              <a:gs pos="100000">
                <a:srgbClr val="8EA5D2"/>
              </a:gs>
            </a:gsLst>
            <a:lin ang="0" scaled="1"/>
          </a:gradFill>
          <a:ln w="3175">
            <a:noFill/>
            <a:miter lim="800000"/>
            <a:headEnd/>
            <a:tailEnd/>
          </a:ln>
        </p:spPr>
        <p:txBody>
          <a:bodyPr wrap="none" lIns="90000" tIns="46800" rIns="90000" bIns="46800" anchor="ctr">
            <a:prstTxWarp prst="textNoShape">
              <a:avLst/>
            </a:prstTxWarp>
          </a:bodyPr>
          <a:lstStyle/>
          <a:p>
            <a:pPr>
              <a:lnSpc>
                <a:spcPct val="90000"/>
              </a:lnSpc>
              <a:spcBef>
                <a:spcPct val="0"/>
              </a:spcBef>
              <a:buClr>
                <a:schemeClr val="folHlink"/>
              </a:buClr>
              <a:buSzPct val="80000"/>
            </a:pPr>
            <a:endParaRPr kumimoji="1" lang="en-US" altLang="ja-JP" sz="2000" b="1">
              <a:solidFill>
                <a:schemeClr val="bg1"/>
              </a:solidFill>
              <a:ea typeface="MS PGothic" pitchFamily="34" charset="-128"/>
              <a:cs typeface="MS PGothic" pitchFamily="34" charset="-128"/>
            </a:endParaRPr>
          </a:p>
        </p:txBody>
      </p:sp>
      <p:sp>
        <p:nvSpPr>
          <p:cNvPr id="134154" name="Rectangle 17"/>
          <p:cNvSpPr>
            <a:spLocks noChangeArrowheads="1"/>
          </p:cNvSpPr>
          <p:nvPr/>
        </p:nvSpPr>
        <p:spPr bwMode="gray">
          <a:xfrm>
            <a:off x="1662113" y="1604963"/>
            <a:ext cx="652462" cy="552450"/>
          </a:xfrm>
          <a:prstGeom prst="rect">
            <a:avLst/>
          </a:prstGeom>
          <a:solidFill>
            <a:srgbClr val="FF6600"/>
          </a:solidFill>
          <a:ln w="3175">
            <a:solidFill>
              <a:srgbClr val="FF0000"/>
            </a:solidFill>
            <a:miter lim="800000"/>
            <a:headEnd/>
            <a:tailEnd/>
          </a:ln>
        </p:spPr>
        <p:txBody>
          <a:bodyPr wrap="none" lIns="90000" tIns="46800" rIns="90000" bIns="46800" anchor="ctr">
            <a:prstTxWarp prst="textNoShape">
              <a:avLst/>
            </a:prstTxWarp>
          </a:bodyPr>
          <a:lstStyle/>
          <a:p>
            <a:pPr algn="ctr">
              <a:lnSpc>
                <a:spcPct val="90000"/>
              </a:lnSpc>
              <a:spcBef>
                <a:spcPct val="0"/>
              </a:spcBef>
              <a:buClr>
                <a:schemeClr val="folHlink"/>
              </a:buClr>
              <a:buSzPct val="80000"/>
              <a:buFont typeface="Wingdings" pitchFamily="-65" charset="2"/>
              <a:buNone/>
            </a:pPr>
            <a:r>
              <a:rPr lang="en-US" altLang="ja-JP" sz="2000" b="1" dirty="0" smtClean="0">
                <a:solidFill>
                  <a:srgbClr val="FFFFFF"/>
                </a:solidFill>
                <a:ea typeface="ＭＳ Ｐゴシック" pitchFamily="-65" charset="-128"/>
                <a:cs typeface="ＭＳ Ｐゴシック" pitchFamily="-65" charset="-128"/>
              </a:rPr>
              <a:t>2</a:t>
            </a:r>
            <a:endParaRPr lang="en-US" sz="2000" b="1" dirty="0">
              <a:solidFill>
                <a:srgbClr val="FFFFFF"/>
              </a:solidFill>
              <a:ea typeface="ＭＳ Ｐゴシック" pitchFamily="-65" charset="-128"/>
              <a:cs typeface="ＭＳ Ｐゴシック" pitchFamily="-65" charset="-128"/>
            </a:endParaRPr>
          </a:p>
        </p:txBody>
      </p:sp>
      <p:sp>
        <p:nvSpPr>
          <p:cNvPr id="134155" name="Rectangle 18"/>
          <p:cNvSpPr>
            <a:spLocks noChangeArrowheads="1"/>
          </p:cNvSpPr>
          <p:nvPr/>
        </p:nvSpPr>
        <p:spPr bwMode="gray">
          <a:xfrm>
            <a:off x="1662113" y="944563"/>
            <a:ext cx="652462" cy="552450"/>
          </a:xfrm>
          <a:prstGeom prst="rect">
            <a:avLst/>
          </a:prstGeom>
          <a:solidFill>
            <a:srgbClr val="FF6600"/>
          </a:solidFill>
          <a:ln w="3175">
            <a:solidFill>
              <a:srgbClr val="FF0000"/>
            </a:solidFill>
            <a:miter lim="800000"/>
            <a:headEnd/>
            <a:tailEnd/>
          </a:ln>
        </p:spPr>
        <p:txBody>
          <a:bodyPr wrap="none" lIns="90000" tIns="46800" rIns="90000" bIns="46800" anchor="ctr">
            <a:prstTxWarp prst="textNoShape">
              <a:avLst/>
            </a:prstTxWarp>
          </a:bodyPr>
          <a:lstStyle/>
          <a:p>
            <a:pPr algn="ctr">
              <a:lnSpc>
                <a:spcPct val="90000"/>
              </a:lnSpc>
              <a:spcBef>
                <a:spcPct val="0"/>
              </a:spcBef>
              <a:buClr>
                <a:schemeClr val="folHlink"/>
              </a:buClr>
              <a:buSzPct val="80000"/>
              <a:buFont typeface="Wingdings" pitchFamily="-65" charset="2"/>
              <a:buNone/>
            </a:pPr>
            <a:r>
              <a:rPr lang="en-US" sz="2000" b="1">
                <a:solidFill>
                  <a:srgbClr val="FFFFFF"/>
                </a:solidFill>
                <a:ea typeface="ＭＳ Ｐゴシック" pitchFamily="-65" charset="-128"/>
                <a:cs typeface="ＭＳ Ｐゴシック" pitchFamily="-65" charset="-128"/>
              </a:rPr>
              <a:t>1</a:t>
            </a:r>
          </a:p>
        </p:txBody>
      </p:sp>
      <p:sp>
        <p:nvSpPr>
          <p:cNvPr id="134156" name="Rectangle 25"/>
          <p:cNvSpPr>
            <a:spLocks noChangeArrowheads="1"/>
          </p:cNvSpPr>
          <p:nvPr/>
        </p:nvSpPr>
        <p:spPr bwMode="gray">
          <a:xfrm>
            <a:off x="1656302" y="5651500"/>
            <a:ext cx="652463" cy="552450"/>
          </a:xfrm>
          <a:prstGeom prst="rect">
            <a:avLst/>
          </a:prstGeom>
          <a:solidFill>
            <a:srgbClr val="FF6600"/>
          </a:solidFill>
          <a:ln w="3175">
            <a:solidFill>
              <a:srgbClr val="FF0000"/>
            </a:solidFill>
            <a:miter lim="800000"/>
            <a:headEnd/>
            <a:tailEnd/>
          </a:ln>
        </p:spPr>
        <p:txBody>
          <a:bodyPr wrap="none" lIns="90000" tIns="46800" rIns="90000" bIns="46800" anchor="ctr">
            <a:prstTxWarp prst="textNoShape">
              <a:avLst/>
            </a:prstTxWarp>
          </a:bodyPr>
          <a:lstStyle/>
          <a:p>
            <a:pPr algn="ctr">
              <a:lnSpc>
                <a:spcPct val="90000"/>
              </a:lnSpc>
              <a:spcBef>
                <a:spcPct val="0"/>
              </a:spcBef>
              <a:buClr>
                <a:schemeClr val="folHlink"/>
              </a:buClr>
              <a:buSzPct val="80000"/>
              <a:buFont typeface="Wingdings" pitchFamily="-65" charset="2"/>
              <a:buNone/>
            </a:pPr>
            <a:r>
              <a:rPr lang="en-US" sz="2000" b="1" dirty="0" smtClean="0">
                <a:solidFill>
                  <a:srgbClr val="FFFFFF"/>
                </a:solidFill>
                <a:ea typeface="ＭＳ Ｐゴシック" pitchFamily="-65" charset="-128"/>
                <a:cs typeface="ＭＳ Ｐゴシック" pitchFamily="-65" charset="-128"/>
              </a:rPr>
              <a:t>8</a:t>
            </a:r>
            <a:endParaRPr lang="en-US" sz="2000" b="1" dirty="0">
              <a:solidFill>
                <a:srgbClr val="FFFFFF"/>
              </a:solidFill>
              <a:ea typeface="ＭＳ Ｐゴシック" pitchFamily="-65" charset="-128"/>
              <a:cs typeface="ＭＳ Ｐゴシック" pitchFamily="-65" charset="-128"/>
            </a:endParaRPr>
          </a:p>
        </p:txBody>
      </p:sp>
      <p:sp>
        <p:nvSpPr>
          <p:cNvPr id="134157" name="Rectangle 28"/>
          <p:cNvSpPr>
            <a:spLocks noChangeArrowheads="1"/>
          </p:cNvSpPr>
          <p:nvPr/>
        </p:nvSpPr>
        <p:spPr bwMode="gray">
          <a:xfrm>
            <a:off x="1681163" y="2967038"/>
            <a:ext cx="652462" cy="552450"/>
          </a:xfrm>
          <a:prstGeom prst="rect">
            <a:avLst/>
          </a:prstGeom>
          <a:solidFill>
            <a:srgbClr val="FF6600"/>
          </a:solidFill>
          <a:ln w="3175">
            <a:solidFill>
              <a:srgbClr val="FF0000"/>
            </a:solidFill>
            <a:miter lim="800000"/>
            <a:headEnd/>
            <a:tailEnd/>
          </a:ln>
        </p:spPr>
        <p:txBody>
          <a:bodyPr wrap="none" lIns="90000" tIns="46800" rIns="90000" bIns="46800" anchor="ctr">
            <a:prstTxWarp prst="textNoShape">
              <a:avLst/>
            </a:prstTxWarp>
          </a:bodyPr>
          <a:lstStyle/>
          <a:p>
            <a:pPr algn="ctr">
              <a:lnSpc>
                <a:spcPct val="90000"/>
              </a:lnSpc>
              <a:spcBef>
                <a:spcPct val="0"/>
              </a:spcBef>
              <a:buClr>
                <a:schemeClr val="folHlink"/>
              </a:buClr>
              <a:buSzPct val="80000"/>
              <a:buFont typeface="Wingdings" pitchFamily="-65" charset="2"/>
              <a:buNone/>
            </a:pPr>
            <a:r>
              <a:rPr lang="en-US" altLang="ja-JP" sz="2000" b="1" dirty="0" smtClean="0">
                <a:solidFill>
                  <a:srgbClr val="FFFFFF"/>
                </a:solidFill>
                <a:ea typeface="ＭＳ Ｐゴシック" pitchFamily="-65" charset="-128"/>
                <a:cs typeface="ＭＳ Ｐゴシック" pitchFamily="-65" charset="-128"/>
              </a:rPr>
              <a:t>4</a:t>
            </a:r>
            <a:endParaRPr lang="en-US" sz="2000" b="1" dirty="0">
              <a:solidFill>
                <a:srgbClr val="FFFFFF"/>
              </a:solidFill>
              <a:ea typeface="ＭＳ Ｐゴシック" pitchFamily="-65" charset="-128"/>
              <a:cs typeface="ＭＳ Ｐゴシック" pitchFamily="-65" charset="-128"/>
            </a:endParaRPr>
          </a:p>
        </p:txBody>
      </p:sp>
      <p:sp>
        <p:nvSpPr>
          <p:cNvPr id="134158" name="Rectangle 29"/>
          <p:cNvSpPr>
            <a:spLocks noChangeArrowheads="1"/>
          </p:cNvSpPr>
          <p:nvPr/>
        </p:nvSpPr>
        <p:spPr bwMode="gray">
          <a:xfrm>
            <a:off x="1690688" y="3619500"/>
            <a:ext cx="652462" cy="552450"/>
          </a:xfrm>
          <a:prstGeom prst="rect">
            <a:avLst/>
          </a:prstGeom>
          <a:solidFill>
            <a:srgbClr val="FF6600"/>
          </a:solidFill>
          <a:ln w="3175">
            <a:solidFill>
              <a:srgbClr val="FF0000"/>
            </a:solidFill>
            <a:miter lim="800000"/>
            <a:headEnd/>
            <a:tailEnd/>
          </a:ln>
        </p:spPr>
        <p:txBody>
          <a:bodyPr wrap="none" lIns="90000" tIns="46800" rIns="90000" bIns="46800" anchor="ctr">
            <a:prstTxWarp prst="textNoShape">
              <a:avLst/>
            </a:prstTxWarp>
          </a:bodyPr>
          <a:lstStyle/>
          <a:p>
            <a:pPr algn="ctr">
              <a:lnSpc>
                <a:spcPct val="90000"/>
              </a:lnSpc>
              <a:spcBef>
                <a:spcPct val="0"/>
              </a:spcBef>
              <a:buClr>
                <a:schemeClr val="folHlink"/>
              </a:buClr>
              <a:buSzPct val="80000"/>
              <a:buFont typeface="Wingdings" pitchFamily="-65" charset="2"/>
              <a:buNone/>
            </a:pPr>
            <a:r>
              <a:rPr lang="en-US" sz="2000" b="1" dirty="0" smtClean="0">
                <a:solidFill>
                  <a:srgbClr val="FFFFFF"/>
                </a:solidFill>
                <a:ea typeface="ＭＳ Ｐゴシック" pitchFamily="-65" charset="-128"/>
                <a:cs typeface="ＭＳ Ｐゴシック" pitchFamily="-65" charset="-128"/>
              </a:rPr>
              <a:t>5</a:t>
            </a:r>
            <a:endParaRPr lang="en-US" sz="2000" b="1" dirty="0">
              <a:solidFill>
                <a:srgbClr val="FFFFFF"/>
              </a:solidFill>
              <a:ea typeface="ＭＳ Ｐゴシック" pitchFamily="-65" charset="-128"/>
              <a:cs typeface="ＭＳ Ｐゴシック" pitchFamily="-65" charset="-128"/>
            </a:endParaRPr>
          </a:p>
        </p:txBody>
      </p:sp>
      <p:sp>
        <p:nvSpPr>
          <p:cNvPr id="134159" name="Rectangle 31"/>
          <p:cNvSpPr>
            <a:spLocks noChangeArrowheads="1"/>
          </p:cNvSpPr>
          <p:nvPr/>
        </p:nvSpPr>
        <p:spPr bwMode="gray">
          <a:xfrm>
            <a:off x="1684846" y="4264025"/>
            <a:ext cx="652463" cy="552450"/>
          </a:xfrm>
          <a:prstGeom prst="rect">
            <a:avLst/>
          </a:prstGeom>
          <a:solidFill>
            <a:srgbClr val="FF6600"/>
          </a:solidFill>
          <a:ln w="3175">
            <a:solidFill>
              <a:srgbClr val="FF0000"/>
            </a:solidFill>
            <a:miter lim="800000"/>
            <a:headEnd/>
            <a:tailEnd/>
          </a:ln>
        </p:spPr>
        <p:txBody>
          <a:bodyPr wrap="none" lIns="90000" tIns="46800" rIns="90000" bIns="46800" anchor="ctr">
            <a:prstTxWarp prst="textNoShape">
              <a:avLst/>
            </a:prstTxWarp>
          </a:bodyPr>
          <a:lstStyle/>
          <a:p>
            <a:pPr algn="ctr">
              <a:lnSpc>
                <a:spcPct val="90000"/>
              </a:lnSpc>
              <a:spcBef>
                <a:spcPct val="0"/>
              </a:spcBef>
              <a:buClr>
                <a:schemeClr val="folHlink"/>
              </a:buClr>
              <a:buSzPct val="80000"/>
              <a:buFont typeface="Wingdings" pitchFamily="-65" charset="2"/>
              <a:buNone/>
            </a:pPr>
            <a:r>
              <a:rPr lang="en-US" sz="2000" b="1" dirty="0" smtClean="0">
                <a:solidFill>
                  <a:srgbClr val="FFFFFF"/>
                </a:solidFill>
                <a:ea typeface="ＭＳ Ｐゴシック" pitchFamily="-65" charset="-128"/>
                <a:cs typeface="ＭＳ Ｐゴシック" pitchFamily="-65" charset="-128"/>
              </a:rPr>
              <a:t>6</a:t>
            </a:r>
            <a:endParaRPr lang="en-US" sz="2000" b="1" dirty="0">
              <a:solidFill>
                <a:srgbClr val="FFFFFF"/>
              </a:solidFill>
              <a:ea typeface="ＭＳ Ｐゴシック" pitchFamily="-65" charset="-128"/>
              <a:cs typeface="ＭＳ Ｐゴシック" pitchFamily="-65" charset="-128"/>
            </a:endParaRPr>
          </a:p>
        </p:txBody>
      </p:sp>
      <p:sp>
        <p:nvSpPr>
          <p:cNvPr id="16" name="Rectangle 10"/>
          <p:cNvSpPr>
            <a:spLocks noChangeArrowheads="1"/>
          </p:cNvSpPr>
          <p:nvPr/>
        </p:nvSpPr>
        <p:spPr bwMode="gray">
          <a:xfrm>
            <a:off x="2531014" y="1603375"/>
            <a:ext cx="5329238" cy="554038"/>
          </a:xfrm>
          <a:prstGeom prst="rect">
            <a:avLst/>
          </a:prstGeom>
          <a:gradFill rotWithShape="0">
            <a:gsLst>
              <a:gs pos="0">
                <a:srgbClr val="003399">
                  <a:alpha val="25000"/>
                </a:srgbClr>
              </a:gs>
              <a:gs pos="100000">
                <a:srgbClr val="8EA5D2"/>
              </a:gs>
            </a:gsLst>
            <a:lin ang="0" scaled="1"/>
          </a:gradFill>
          <a:ln w="3175">
            <a:noFill/>
            <a:miter lim="800000"/>
            <a:headEnd/>
            <a:tailEnd/>
          </a:ln>
        </p:spPr>
        <p:txBody>
          <a:bodyPr wrap="none" lIns="90000" tIns="46800" rIns="90000" bIns="46800" anchor="ctr">
            <a:prstTxWarp prst="textNoShape">
              <a:avLst/>
            </a:prstTxWarp>
          </a:bodyPr>
          <a:lstStyle/>
          <a:p>
            <a:pPr>
              <a:lnSpc>
                <a:spcPct val="90000"/>
              </a:lnSpc>
              <a:spcBef>
                <a:spcPct val="0"/>
              </a:spcBef>
              <a:buClr>
                <a:schemeClr val="folHlink"/>
              </a:buClr>
              <a:buSzPct val="80000"/>
            </a:pPr>
            <a:r>
              <a:rPr kumimoji="1" lang="en-US" altLang="ja-JP" sz="2000" b="1" dirty="0" smtClean="0">
                <a:solidFill>
                  <a:schemeClr val="bg1"/>
                </a:solidFill>
                <a:ea typeface="MS PGothic" pitchFamily="34" charset="-128"/>
                <a:cs typeface="MS PGothic" pitchFamily="34" charset="-128"/>
              </a:rPr>
              <a:t>DB installation and Setup</a:t>
            </a:r>
          </a:p>
        </p:txBody>
      </p:sp>
      <p:sp>
        <p:nvSpPr>
          <p:cNvPr id="17" name="Rectangle 28"/>
          <p:cNvSpPr>
            <a:spLocks noChangeArrowheads="1"/>
          </p:cNvSpPr>
          <p:nvPr/>
        </p:nvSpPr>
        <p:spPr bwMode="gray">
          <a:xfrm>
            <a:off x="1656302" y="2282825"/>
            <a:ext cx="652462" cy="552450"/>
          </a:xfrm>
          <a:prstGeom prst="rect">
            <a:avLst/>
          </a:prstGeom>
          <a:solidFill>
            <a:srgbClr val="FF6600"/>
          </a:solidFill>
          <a:ln w="3175">
            <a:solidFill>
              <a:srgbClr val="FF0000"/>
            </a:solidFill>
            <a:miter lim="800000"/>
            <a:headEnd/>
            <a:tailEnd/>
          </a:ln>
        </p:spPr>
        <p:txBody>
          <a:bodyPr wrap="none" lIns="90000" tIns="46800" rIns="90000" bIns="46800" anchor="ctr">
            <a:prstTxWarp prst="textNoShape">
              <a:avLst/>
            </a:prstTxWarp>
          </a:bodyPr>
          <a:lstStyle/>
          <a:p>
            <a:pPr algn="ctr">
              <a:lnSpc>
                <a:spcPct val="90000"/>
              </a:lnSpc>
              <a:spcBef>
                <a:spcPct val="0"/>
              </a:spcBef>
              <a:buClr>
                <a:schemeClr val="folHlink"/>
              </a:buClr>
              <a:buSzPct val="80000"/>
              <a:buFont typeface="Wingdings" pitchFamily="-65" charset="2"/>
              <a:buNone/>
            </a:pPr>
            <a:r>
              <a:rPr lang="en-US" altLang="ja-JP" sz="2000" b="1" dirty="0" smtClean="0">
                <a:solidFill>
                  <a:srgbClr val="FFFFFF"/>
                </a:solidFill>
                <a:ea typeface="ＭＳ Ｐゴシック" pitchFamily="-65" charset="-128"/>
                <a:cs typeface="ＭＳ Ｐゴシック" pitchFamily="-65" charset="-128"/>
              </a:rPr>
              <a:t>3</a:t>
            </a:r>
            <a:endParaRPr lang="en-US" sz="2000" b="1" dirty="0">
              <a:solidFill>
                <a:srgbClr val="FFFFFF"/>
              </a:solidFill>
              <a:ea typeface="ＭＳ Ｐゴシック" pitchFamily="-65" charset="-128"/>
              <a:cs typeface="ＭＳ Ｐゴシック" pitchFamily="-65" charset="-128"/>
            </a:endParaRPr>
          </a:p>
        </p:txBody>
      </p:sp>
      <p:sp>
        <p:nvSpPr>
          <p:cNvPr id="18" name="Rectangle 15"/>
          <p:cNvSpPr>
            <a:spLocks noChangeArrowheads="1"/>
          </p:cNvSpPr>
          <p:nvPr/>
        </p:nvSpPr>
        <p:spPr bwMode="gray">
          <a:xfrm>
            <a:off x="2564892" y="4968875"/>
            <a:ext cx="5329238" cy="554037"/>
          </a:xfrm>
          <a:prstGeom prst="rect">
            <a:avLst/>
          </a:prstGeom>
          <a:gradFill rotWithShape="0">
            <a:gsLst>
              <a:gs pos="0">
                <a:srgbClr val="003399">
                  <a:alpha val="25000"/>
                </a:srgbClr>
              </a:gs>
              <a:gs pos="100000">
                <a:srgbClr val="8EA5D2"/>
              </a:gs>
            </a:gsLst>
            <a:lin ang="0" scaled="1"/>
          </a:gradFill>
          <a:ln w="3175">
            <a:noFill/>
            <a:miter lim="800000"/>
            <a:headEnd/>
            <a:tailEnd/>
          </a:ln>
        </p:spPr>
        <p:txBody>
          <a:bodyPr wrap="none" lIns="90000" tIns="46800" rIns="90000" bIns="46800" anchor="ctr">
            <a:prstTxWarp prst="textNoShape">
              <a:avLst/>
            </a:prstTxWarp>
          </a:bodyPr>
          <a:lstStyle/>
          <a:p>
            <a:pPr>
              <a:lnSpc>
                <a:spcPct val="90000"/>
              </a:lnSpc>
              <a:spcBef>
                <a:spcPct val="0"/>
              </a:spcBef>
              <a:buClr>
                <a:schemeClr val="folHlink"/>
              </a:buClr>
              <a:buSzPct val="80000"/>
            </a:pPr>
            <a:r>
              <a:rPr kumimoji="1" lang="en-US" altLang="ja-JP" sz="2000" b="1" dirty="0" smtClean="0">
                <a:solidFill>
                  <a:schemeClr val="bg1"/>
                </a:solidFill>
                <a:ea typeface="MS PGothic" pitchFamily="34" charset="-128"/>
                <a:cs typeface="MS PGothic" pitchFamily="34" charset="-128"/>
              </a:rPr>
              <a:t>Advanced Search Server Installation</a:t>
            </a:r>
          </a:p>
        </p:txBody>
      </p:sp>
      <p:sp>
        <p:nvSpPr>
          <p:cNvPr id="19" name="Rectangle 31"/>
          <p:cNvSpPr>
            <a:spLocks noChangeArrowheads="1"/>
          </p:cNvSpPr>
          <p:nvPr/>
        </p:nvSpPr>
        <p:spPr bwMode="gray">
          <a:xfrm>
            <a:off x="1690688" y="4976812"/>
            <a:ext cx="652463" cy="552450"/>
          </a:xfrm>
          <a:prstGeom prst="rect">
            <a:avLst/>
          </a:prstGeom>
          <a:solidFill>
            <a:srgbClr val="FF6600"/>
          </a:solidFill>
          <a:ln w="3175">
            <a:solidFill>
              <a:srgbClr val="FF0000"/>
            </a:solidFill>
            <a:miter lim="800000"/>
            <a:headEnd/>
            <a:tailEnd/>
          </a:ln>
        </p:spPr>
        <p:txBody>
          <a:bodyPr wrap="none" lIns="90000" tIns="46800" rIns="90000" bIns="46800" anchor="ctr">
            <a:prstTxWarp prst="textNoShape">
              <a:avLst/>
            </a:prstTxWarp>
          </a:bodyPr>
          <a:lstStyle/>
          <a:p>
            <a:pPr algn="ctr">
              <a:lnSpc>
                <a:spcPct val="90000"/>
              </a:lnSpc>
              <a:spcBef>
                <a:spcPct val="0"/>
              </a:spcBef>
              <a:buClr>
                <a:schemeClr val="folHlink"/>
              </a:buClr>
              <a:buSzPct val="80000"/>
              <a:buFont typeface="Wingdings" pitchFamily="-65" charset="2"/>
              <a:buNone/>
            </a:pPr>
            <a:r>
              <a:rPr lang="en-US" sz="2000" b="1" dirty="0" smtClean="0">
                <a:solidFill>
                  <a:srgbClr val="FFFFFF"/>
                </a:solidFill>
                <a:ea typeface="ＭＳ Ｐゴシック" pitchFamily="-65" charset="-128"/>
                <a:cs typeface="ＭＳ Ｐゴシック" pitchFamily="-65" charset="-128"/>
              </a:rPr>
              <a:t>7</a:t>
            </a:r>
            <a:endParaRPr lang="en-US" sz="2000" b="1" dirty="0">
              <a:solidFill>
                <a:srgbClr val="FFFFFF"/>
              </a:solidFill>
              <a:ea typeface="ＭＳ Ｐゴシック" pitchFamily="-65" charset="-128"/>
              <a:cs typeface="ＭＳ Ｐゴシック" pitchFamily="-65" charset="-128"/>
            </a:endParaRPr>
          </a:p>
        </p:txBody>
      </p:sp>
    </p:spTree>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re 5"/>
          <p:cNvSpPr>
            <a:spLocks noGrp="1"/>
          </p:cNvSpPr>
          <p:nvPr>
            <p:ph type="title"/>
          </p:nvPr>
        </p:nvSpPr>
        <p:spPr/>
        <p:txBody>
          <a:bodyPr/>
          <a:lstStyle/>
          <a:p>
            <a:r>
              <a:rPr lang="en-US" smtClean="0"/>
              <a:t>Using this presentation</a:t>
            </a:r>
          </a:p>
        </p:txBody>
      </p:sp>
      <p:sp>
        <p:nvSpPr>
          <p:cNvPr id="29699" name="Espace réservé du contenu 6"/>
          <p:cNvSpPr>
            <a:spLocks noGrp="1"/>
          </p:cNvSpPr>
          <p:nvPr>
            <p:ph idx="1"/>
          </p:nvPr>
        </p:nvSpPr>
        <p:spPr/>
        <p:txBody>
          <a:bodyPr/>
          <a:lstStyle/>
          <a:p>
            <a:r>
              <a:rPr lang="en-US" smtClean="0"/>
              <a:t>This presentation is designed to help the ENOVIA V6 implementer plan the installation process</a:t>
            </a:r>
          </a:p>
          <a:p>
            <a:r>
              <a:rPr lang="en-US" smtClean="0"/>
              <a:t>Depending on whether it is a demo or production installation, the steps can greatly vary</a:t>
            </a:r>
          </a:p>
          <a:p>
            <a:r>
              <a:rPr lang="en-US" smtClean="0"/>
              <a:t>Here we will detail a demo installation and in the appendices we will detail the differences in a production installation</a:t>
            </a:r>
          </a:p>
          <a:p>
            <a:r>
              <a:rPr lang="en-US" smtClean="0"/>
              <a:t>Other appendices will treat installing patches, deployment procedures, customization, adding clustered machines for example, remote installs, etc.</a:t>
            </a:r>
            <a:endParaRPr lang="en-US"/>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Oval 12"/>
          <p:cNvSpPr>
            <a:spLocks noChangeArrowheads="1"/>
          </p:cNvSpPr>
          <p:nvPr/>
        </p:nvSpPr>
        <p:spPr bwMode="auto">
          <a:xfrm>
            <a:off x="5024294" y="2625252"/>
            <a:ext cx="3155977" cy="3014230"/>
          </a:xfrm>
          <a:prstGeom prst="ellipse">
            <a:avLst/>
          </a:prstGeom>
          <a:solidFill>
            <a:srgbClr val="CCFFFF">
              <a:alpha val="23921"/>
            </a:srgbClr>
          </a:solidFill>
          <a:ln w="9525">
            <a:solidFill>
              <a:schemeClr val="tx1"/>
            </a:solidFill>
            <a:prstDash val="dash"/>
            <a:round/>
            <a:headEnd/>
            <a:tailEnd/>
          </a:ln>
        </p:spPr>
        <p:txBody>
          <a:bodyPr wrap="none" lIns="89990" tIns="46795" rIns="35996" bIns="46795" anchor="ctr">
            <a:prstTxWarp prst="textNoShape">
              <a:avLst/>
            </a:prstTxWarp>
          </a:bodyPr>
          <a:lstStyle/>
          <a:p>
            <a:pPr algn="ctr"/>
            <a:endParaRPr lang="en-US" sz="1400" dirty="0">
              <a:ea typeface="SimSun" charset="-122"/>
              <a:cs typeface="SimSun" charset="-122"/>
            </a:endParaRPr>
          </a:p>
        </p:txBody>
      </p:sp>
      <p:sp>
        <p:nvSpPr>
          <p:cNvPr id="32771" name="Oval 12"/>
          <p:cNvSpPr>
            <a:spLocks noChangeArrowheads="1"/>
          </p:cNvSpPr>
          <p:nvPr/>
        </p:nvSpPr>
        <p:spPr bwMode="auto">
          <a:xfrm>
            <a:off x="1680141" y="3241482"/>
            <a:ext cx="2669408" cy="1812441"/>
          </a:xfrm>
          <a:prstGeom prst="ellipse">
            <a:avLst/>
          </a:prstGeom>
          <a:solidFill>
            <a:srgbClr val="CCFFFF">
              <a:alpha val="23921"/>
            </a:srgbClr>
          </a:solidFill>
          <a:ln w="9525">
            <a:solidFill>
              <a:schemeClr val="tx1"/>
            </a:solidFill>
            <a:prstDash val="dash"/>
            <a:round/>
            <a:headEnd/>
            <a:tailEnd/>
          </a:ln>
        </p:spPr>
        <p:txBody>
          <a:bodyPr wrap="none" lIns="89990" tIns="46795" rIns="35996" bIns="46795" anchor="ctr">
            <a:prstTxWarp prst="textNoShape">
              <a:avLst/>
            </a:prstTxWarp>
          </a:bodyPr>
          <a:lstStyle/>
          <a:p>
            <a:pPr algn="ctr"/>
            <a:endParaRPr lang="en-US" sz="1400" dirty="0">
              <a:ea typeface="SimSun" charset="-122"/>
              <a:cs typeface="SimSun" charset="-122"/>
            </a:endParaRPr>
          </a:p>
        </p:txBody>
      </p:sp>
      <p:sp>
        <p:nvSpPr>
          <p:cNvPr id="27652" name="Rectangle 3"/>
          <p:cNvSpPr>
            <a:spLocks noGrp="1" noChangeArrowheads="1"/>
          </p:cNvSpPr>
          <p:nvPr>
            <p:ph type="body" idx="1"/>
          </p:nvPr>
        </p:nvSpPr>
        <p:spPr>
          <a:xfrm>
            <a:off x="764800" y="673393"/>
            <a:ext cx="8000160" cy="1763550"/>
          </a:xfrm>
        </p:spPr>
        <p:txBody>
          <a:bodyPr lIns="91430" tIns="45715" rIns="91430" bIns="45715">
            <a:spAutoFit/>
          </a:bodyPr>
          <a:lstStyle/>
          <a:p>
            <a:pPr indent="-341273">
              <a:lnSpc>
                <a:spcPct val="89000"/>
              </a:lnSpc>
              <a:tabLst>
                <a:tab pos="910516" algn="l"/>
                <a:tab pos="1825127" algn="l"/>
                <a:tab pos="2738373" algn="l"/>
                <a:tab pos="3652984" algn="l"/>
                <a:tab pos="4567595" algn="l"/>
                <a:tab pos="5482206" algn="l"/>
                <a:tab pos="6396818" algn="l"/>
                <a:tab pos="7310064" algn="l"/>
                <a:tab pos="8224675" algn="l"/>
                <a:tab pos="9139286" algn="l"/>
                <a:tab pos="10053897" algn="l"/>
              </a:tabLst>
            </a:pPr>
            <a:r>
              <a:rPr lang="en-US" dirty="0"/>
              <a:t>Prerequisites:</a:t>
            </a:r>
            <a:endParaRPr lang="en-US" dirty="0" smtClean="0"/>
          </a:p>
          <a:p>
            <a:pPr lvl="1">
              <a:tabLst>
                <a:tab pos="910516" algn="l"/>
                <a:tab pos="1825127" algn="l"/>
                <a:tab pos="2738373" algn="l"/>
                <a:tab pos="3652984" algn="l"/>
                <a:tab pos="4567595" algn="l"/>
                <a:tab pos="5482206" algn="l"/>
                <a:tab pos="6396818" algn="l"/>
                <a:tab pos="7310064" algn="l"/>
                <a:tab pos="8224675" algn="l"/>
                <a:tab pos="9139286" algn="l"/>
                <a:tab pos="10053897" algn="l"/>
              </a:tabLst>
            </a:pPr>
            <a:r>
              <a:rPr lang="en-US" dirty="0" smtClean="0"/>
              <a:t>Web </a:t>
            </a:r>
            <a:r>
              <a:rPr lang="en-US" dirty="0"/>
              <a:t>Application Server (Tomcat or WAS)</a:t>
            </a:r>
          </a:p>
          <a:p>
            <a:pPr lvl="1">
              <a:tabLst>
                <a:tab pos="910516" algn="l"/>
                <a:tab pos="1825127" algn="l"/>
                <a:tab pos="2738373" algn="l"/>
                <a:tab pos="3652984" algn="l"/>
                <a:tab pos="4567595" algn="l"/>
                <a:tab pos="5482206" algn="l"/>
                <a:tab pos="6396818" algn="l"/>
                <a:tab pos="7310064" algn="l"/>
                <a:tab pos="8224675" algn="l"/>
                <a:tab pos="9139286" algn="l"/>
                <a:tab pos="10053897" algn="l"/>
              </a:tabLst>
            </a:pPr>
            <a:r>
              <a:rPr lang="en-US" dirty="0"/>
              <a:t>Installation of ENOVIA Live Collaboration Server (no bootstrap)</a:t>
            </a:r>
          </a:p>
          <a:p>
            <a:pPr lvl="1">
              <a:tabLst>
                <a:tab pos="910516" algn="l"/>
                <a:tab pos="1825127" algn="l"/>
                <a:tab pos="2738373" algn="l"/>
                <a:tab pos="3652984" algn="l"/>
                <a:tab pos="4567595" algn="l"/>
                <a:tab pos="5482206" algn="l"/>
                <a:tab pos="6396818" algn="l"/>
                <a:tab pos="7310064" algn="l"/>
                <a:tab pos="8224675" algn="l"/>
                <a:tab pos="9139286" algn="l"/>
                <a:tab pos="10053897" algn="l"/>
              </a:tabLst>
            </a:pPr>
            <a:endParaRPr lang="en-US" dirty="0"/>
          </a:p>
        </p:txBody>
      </p:sp>
      <p:sp>
        <p:nvSpPr>
          <p:cNvPr id="32773" name="Rectangle 4"/>
          <p:cNvSpPr>
            <a:spLocks noGrp="1" noChangeArrowheads="1"/>
          </p:cNvSpPr>
          <p:nvPr>
            <p:ph type="title"/>
          </p:nvPr>
        </p:nvSpPr>
        <p:spPr/>
        <p:txBody>
          <a:bodyPr/>
          <a:lstStyle/>
          <a:p>
            <a:pPr eaLnBrk="1" hangingPunct="1"/>
            <a:r>
              <a:rPr lang="en-US"/>
              <a:t>FCS Installation and Setup</a:t>
            </a:r>
          </a:p>
        </p:txBody>
      </p:sp>
      <p:grpSp>
        <p:nvGrpSpPr>
          <p:cNvPr id="2" name="Group 19"/>
          <p:cNvGrpSpPr>
            <a:grpSpLocks/>
          </p:cNvGrpSpPr>
          <p:nvPr/>
        </p:nvGrpSpPr>
        <p:grpSpPr bwMode="auto">
          <a:xfrm>
            <a:off x="3530985" y="4393078"/>
            <a:ext cx="314522" cy="448917"/>
            <a:chOff x="3750" y="1749"/>
            <a:chExt cx="198" cy="282"/>
          </a:xfrm>
        </p:grpSpPr>
        <p:sp>
          <p:nvSpPr>
            <p:cNvPr id="32818" name="AutoShape 20"/>
            <p:cNvSpPr>
              <a:spLocks noChangeArrowheads="1"/>
            </p:cNvSpPr>
            <p:nvPr/>
          </p:nvSpPr>
          <p:spPr bwMode="auto">
            <a:xfrm>
              <a:off x="3750" y="1749"/>
              <a:ext cx="126" cy="210"/>
            </a:xfrm>
            <a:prstGeom prst="foldedCorner">
              <a:avLst>
                <a:gd name="adj" fmla="val 12500"/>
              </a:avLst>
            </a:prstGeom>
            <a:solidFill>
              <a:srgbClr val="FFFF99"/>
            </a:solidFill>
            <a:ln w="9525">
              <a:solidFill>
                <a:schemeClr val="tx1"/>
              </a:solidFill>
              <a:round/>
              <a:headEnd/>
              <a:tailEnd/>
            </a:ln>
          </p:spPr>
          <p:txBody>
            <a:bodyPr lIns="90000" tIns="46800" rIns="36000" bIns="46800" anchor="ctr">
              <a:prstTxWarp prst="textNoShape">
                <a:avLst/>
              </a:prstTxWarp>
              <a:spAutoFit/>
            </a:bodyPr>
            <a:lstStyle/>
            <a:p>
              <a:pPr algn="ctr"/>
              <a:endParaRPr lang="en-US" sz="1400" dirty="0">
                <a:ea typeface="SimSun" charset="-122"/>
                <a:cs typeface="SimSun" charset="-122"/>
              </a:endParaRPr>
            </a:p>
          </p:txBody>
        </p:sp>
        <p:sp>
          <p:nvSpPr>
            <p:cNvPr id="32819" name="AutoShape 21"/>
            <p:cNvSpPr>
              <a:spLocks noChangeArrowheads="1"/>
            </p:cNvSpPr>
            <p:nvPr/>
          </p:nvSpPr>
          <p:spPr bwMode="auto">
            <a:xfrm>
              <a:off x="3786" y="1791"/>
              <a:ext cx="126" cy="210"/>
            </a:xfrm>
            <a:prstGeom prst="foldedCorner">
              <a:avLst>
                <a:gd name="adj" fmla="val 12500"/>
              </a:avLst>
            </a:prstGeom>
            <a:solidFill>
              <a:srgbClr val="FFFF99"/>
            </a:solidFill>
            <a:ln w="9525">
              <a:solidFill>
                <a:schemeClr val="tx1"/>
              </a:solidFill>
              <a:round/>
              <a:headEnd/>
              <a:tailEnd/>
            </a:ln>
          </p:spPr>
          <p:txBody>
            <a:bodyPr lIns="90000" tIns="46800" rIns="36000" bIns="46800" anchor="ctr">
              <a:prstTxWarp prst="textNoShape">
                <a:avLst/>
              </a:prstTxWarp>
              <a:spAutoFit/>
            </a:bodyPr>
            <a:lstStyle/>
            <a:p>
              <a:pPr algn="ctr"/>
              <a:endParaRPr lang="en-US" sz="1400" dirty="0">
                <a:ea typeface="SimSun" charset="-122"/>
                <a:cs typeface="SimSun" charset="-122"/>
              </a:endParaRPr>
            </a:p>
          </p:txBody>
        </p:sp>
        <p:sp>
          <p:nvSpPr>
            <p:cNvPr id="32820" name="AutoShape 22"/>
            <p:cNvSpPr>
              <a:spLocks noChangeArrowheads="1"/>
            </p:cNvSpPr>
            <p:nvPr/>
          </p:nvSpPr>
          <p:spPr bwMode="auto">
            <a:xfrm>
              <a:off x="3822" y="1821"/>
              <a:ext cx="126" cy="210"/>
            </a:xfrm>
            <a:prstGeom prst="foldedCorner">
              <a:avLst>
                <a:gd name="adj" fmla="val 12500"/>
              </a:avLst>
            </a:prstGeom>
            <a:solidFill>
              <a:srgbClr val="FFFF99"/>
            </a:solidFill>
            <a:ln w="9525">
              <a:solidFill>
                <a:schemeClr val="tx1"/>
              </a:solidFill>
              <a:round/>
              <a:headEnd/>
              <a:tailEnd/>
            </a:ln>
          </p:spPr>
          <p:txBody>
            <a:bodyPr lIns="90000" tIns="46800" rIns="36000" bIns="46800" anchor="ctr">
              <a:prstTxWarp prst="textNoShape">
                <a:avLst/>
              </a:prstTxWarp>
              <a:spAutoFit/>
            </a:bodyPr>
            <a:lstStyle/>
            <a:p>
              <a:pPr algn="ctr"/>
              <a:endParaRPr lang="en-US" sz="1400" dirty="0">
                <a:ea typeface="SimSun" charset="-122"/>
                <a:cs typeface="SimSun" charset="-122"/>
              </a:endParaRPr>
            </a:p>
          </p:txBody>
        </p:sp>
      </p:grpSp>
      <p:sp>
        <p:nvSpPr>
          <p:cNvPr id="32775" name="Line 24"/>
          <p:cNvSpPr>
            <a:spLocks noChangeShapeType="1"/>
          </p:cNvSpPr>
          <p:nvPr/>
        </p:nvSpPr>
        <p:spPr bwMode="auto">
          <a:xfrm>
            <a:off x="3321304" y="4465578"/>
            <a:ext cx="190864" cy="75286"/>
          </a:xfrm>
          <a:prstGeom prst="line">
            <a:avLst/>
          </a:prstGeom>
          <a:noFill/>
          <a:ln w="9525">
            <a:solidFill>
              <a:schemeClr val="tx1"/>
            </a:solidFill>
            <a:round/>
            <a:headEnd/>
            <a:tailEnd type="triangle" w="med" len="med"/>
          </a:ln>
        </p:spPr>
        <p:txBody>
          <a:bodyPr wrap="none" lIns="89990" tIns="46795" rIns="35996" bIns="46795">
            <a:prstTxWarp prst="textNoShape">
              <a:avLst/>
            </a:prstTxWarp>
            <a:spAutoFit/>
          </a:bodyPr>
          <a:lstStyle/>
          <a:p>
            <a:endParaRPr lang="en-US"/>
          </a:p>
        </p:txBody>
      </p:sp>
      <p:sp>
        <p:nvSpPr>
          <p:cNvPr id="32776" name="Line 36"/>
          <p:cNvSpPr>
            <a:spLocks noChangeShapeType="1"/>
          </p:cNvSpPr>
          <p:nvPr/>
        </p:nvSpPr>
        <p:spPr bwMode="auto">
          <a:xfrm>
            <a:off x="3321304" y="4465578"/>
            <a:ext cx="190864" cy="75286"/>
          </a:xfrm>
          <a:prstGeom prst="line">
            <a:avLst/>
          </a:prstGeom>
          <a:noFill/>
          <a:ln w="9525">
            <a:solidFill>
              <a:schemeClr val="tx1"/>
            </a:solidFill>
            <a:round/>
            <a:headEnd/>
            <a:tailEnd type="triangle" w="med" len="med"/>
          </a:ln>
        </p:spPr>
        <p:txBody>
          <a:bodyPr wrap="none" lIns="89990" tIns="46795" rIns="35996" bIns="46795">
            <a:prstTxWarp prst="textNoShape">
              <a:avLst/>
            </a:prstTxWarp>
            <a:spAutoFit/>
          </a:bodyPr>
          <a:lstStyle/>
          <a:p>
            <a:endParaRPr lang="en-US"/>
          </a:p>
        </p:txBody>
      </p:sp>
      <p:pic>
        <p:nvPicPr>
          <p:cNvPr id="32777" name="Picture 48"/>
          <p:cNvPicPr>
            <a:picLocks noChangeAspect="1" noChangeArrowheads="1"/>
          </p:cNvPicPr>
          <p:nvPr/>
        </p:nvPicPr>
        <p:blipFill>
          <a:blip r:embed="rId3"/>
          <a:srcRect/>
          <a:stretch>
            <a:fillRect/>
          </a:stretch>
        </p:blipFill>
        <p:spPr bwMode="auto">
          <a:xfrm>
            <a:off x="2946296" y="3955305"/>
            <a:ext cx="454310" cy="652479"/>
          </a:xfrm>
          <a:prstGeom prst="rect">
            <a:avLst/>
          </a:prstGeom>
          <a:noFill/>
          <a:ln w="28440">
            <a:noFill/>
            <a:miter lim="800000"/>
            <a:headEnd/>
            <a:tailEnd/>
          </a:ln>
        </p:spPr>
      </p:pic>
      <p:grpSp>
        <p:nvGrpSpPr>
          <p:cNvPr id="3" name="Group 50"/>
          <p:cNvGrpSpPr>
            <a:grpSpLocks/>
          </p:cNvGrpSpPr>
          <p:nvPr/>
        </p:nvGrpSpPr>
        <p:grpSpPr bwMode="auto">
          <a:xfrm>
            <a:off x="1948964" y="3353017"/>
            <a:ext cx="936847" cy="646902"/>
            <a:chOff x="4210" y="1843"/>
            <a:chExt cx="590" cy="406"/>
          </a:xfrm>
        </p:grpSpPr>
        <p:pic>
          <p:nvPicPr>
            <p:cNvPr id="32816" name="Picture 51" descr="PC_xml_Web_Service"/>
            <p:cNvPicPr>
              <a:picLocks noChangeAspect="1" noChangeArrowheads="1"/>
            </p:cNvPicPr>
            <p:nvPr/>
          </p:nvPicPr>
          <p:blipFill>
            <a:blip r:embed="rId4"/>
            <a:srcRect/>
            <a:stretch>
              <a:fillRect/>
            </a:stretch>
          </p:blipFill>
          <p:spPr bwMode="auto">
            <a:xfrm>
              <a:off x="4371" y="1843"/>
              <a:ext cx="430" cy="407"/>
            </a:xfrm>
            <a:prstGeom prst="rect">
              <a:avLst/>
            </a:prstGeom>
            <a:noFill/>
            <a:ln w="9525">
              <a:noFill/>
              <a:miter lim="800000"/>
              <a:headEnd/>
              <a:tailEnd/>
            </a:ln>
          </p:spPr>
        </p:pic>
        <p:pic>
          <p:nvPicPr>
            <p:cNvPr id="32817" name="Picture 52" descr="BlueUser"/>
            <p:cNvPicPr>
              <a:picLocks noChangeAspect="1" noChangeArrowheads="1"/>
            </p:cNvPicPr>
            <p:nvPr/>
          </p:nvPicPr>
          <p:blipFill>
            <a:blip r:embed="rId5"/>
            <a:srcRect/>
            <a:stretch>
              <a:fillRect/>
            </a:stretch>
          </p:blipFill>
          <p:spPr bwMode="auto">
            <a:xfrm>
              <a:off x="4210" y="1949"/>
              <a:ext cx="274" cy="287"/>
            </a:xfrm>
            <a:prstGeom prst="rect">
              <a:avLst/>
            </a:prstGeom>
            <a:noFill/>
            <a:ln w="9525">
              <a:noFill/>
              <a:miter lim="800000"/>
              <a:headEnd/>
              <a:tailEnd/>
            </a:ln>
          </p:spPr>
        </p:pic>
      </p:grpSp>
      <p:grpSp>
        <p:nvGrpSpPr>
          <p:cNvPr id="4" name="Group 32"/>
          <p:cNvGrpSpPr>
            <a:grpSpLocks/>
          </p:cNvGrpSpPr>
          <p:nvPr/>
        </p:nvGrpSpPr>
        <p:grpSpPr bwMode="auto">
          <a:xfrm>
            <a:off x="6275663" y="4663550"/>
            <a:ext cx="326619" cy="448515"/>
            <a:chOff x="3750" y="1749"/>
            <a:chExt cx="198" cy="282"/>
          </a:xfrm>
        </p:grpSpPr>
        <p:sp>
          <p:nvSpPr>
            <p:cNvPr id="32813" name="AutoShape 33"/>
            <p:cNvSpPr>
              <a:spLocks noChangeArrowheads="1"/>
            </p:cNvSpPr>
            <p:nvPr/>
          </p:nvSpPr>
          <p:spPr bwMode="auto">
            <a:xfrm>
              <a:off x="3750" y="1749"/>
              <a:ext cx="126" cy="210"/>
            </a:xfrm>
            <a:prstGeom prst="foldedCorner">
              <a:avLst>
                <a:gd name="adj" fmla="val 12500"/>
              </a:avLst>
            </a:prstGeom>
            <a:solidFill>
              <a:srgbClr val="FFFF99"/>
            </a:solidFill>
            <a:ln w="9525">
              <a:solidFill>
                <a:schemeClr val="tx1"/>
              </a:solidFill>
              <a:round/>
              <a:headEnd/>
              <a:tailEnd/>
            </a:ln>
          </p:spPr>
          <p:txBody>
            <a:bodyPr lIns="90000" tIns="46800" rIns="36000" bIns="46800" anchor="ctr">
              <a:prstTxWarp prst="textNoShape">
                <a:avLst/>
              </a:prstTxWarp>
              <a:spAutoFit/>
            </a:bodyPr>
            <a:lstStyle/>
            <a:p>
              <a:pPr algn="ctr"/>
              <a:endParaRPr lang="en-US" sz="1400" dirty="0">
                <a:ea typeface="SimSun" charset="-122"/>
                <a:cs typeface="SimSun" charset="-122"/>
              </a:endParaRPr>
            </a:p>
          </p:txBody>
        </p:sp>
        <p:sp>
          <p:nvSpPr>
            <p:cNvPr id="32814" name="AutoShape 34"/>
            <p:cNvSpPr>
              <a:spLocks noChangeArrowheads="1"/>
            </p:cNvSpPr>
            <p:nvPr/>
          </p:nvSpPr>
          <p:spPr bwMode="auto">
            <a:xfrm>
              <a:off x="3786" y="1791"/>
              <a:ext cx="126" cy="210"/>
            </a:xfrm>
            <a:prstGeom prst="foldedCorner">
              <a:avLst>
                <a:gd name="adj" fmla="val 12500"/>
              </a:avLst>
            </a:prstGeom>
            <a:solidFill>
              <a:srgbClr val="FFFF99"/>
            </a:solidFill>
            <a:ln w="9525">
              <a:solidFill>
                <a:schemeClr val="tx1"/>
              </a:solidFill>
              <a:round/>
              <a:headEnd/>
              <a:tailEnd/>
            </a:ln>
          </p:spPr>
          <p:txBody>
            <a:bodyPr lIns="90000" tIns="46800" rIns="36000" bIns="46800" anchor="ctr">
              <a:prstTxWarp prst="textNoShape">
                <a:avLst/>
              </a:prstTxWarp>
              <a:spAutoFit/>
            </a:bodyPr>
            <a:lstStyle/>
            <a:p>
              <a:pPr algn="ctr"/>
              <a:endParaRPr lang="en-US" sz="1400" dirty="0">
                <a:ea typeface="SimSun" charset="-122"/>
                <a:cs typeface="SimSun" charset="-122"/>
              </a:endParaRPr>
            </a:p>
          </p:txBody>
        </p:sp>
        <p:sp>
          <p:nvSpPr>
            <p:cNvPr id="32815" name="AutoShape 35"/>
            <p:cNvSpPr>
              <a:spLocks noChangeArrowheads="1"/>
            </p:cNvSpPr>
            <p:nvPr/>
          </p:nvSpPr>
          <p:spPr bwMode="auto">
            <a:xfrm>
              <a:off x="3822" y="1821"/>
              <a:ext cx="126" cy="210"/>
            </a:xfrm>
            <a:prstGeom prst="foldedCorner">
              <a:avLst>
                <a:gd name="adj" fmla="val 12500"/>
              </a:avLst>
            </a:prstGeom>
            <a:solidFill>
              <a:srgbClr val="FFFF99"/>
            </a:solidFill>
            <a:ln w="9525">
              <a:solidFill>
                <a:schemeClr val="tx1"/>
              </a:solidFill>
              <a:round/>
              <a:headEnd/>
              <a:tailEnd/>
            </a:ln>
          </p:spPr>
          <p:txBody>
            <a:bodyPr lIns="90000" tIns="46800" rIns="36000" bIns="46800" anchor="ctr">
              <a:prstTxWarp prst="textNoShape">
                <a:avLst/>
              </a:prstTxWarp>
              <a:spAutoFit/>
            </a:bodyPr>
            <a:lstStyle/>
            <a:p>
              <a:pPr algn="ctr"/>
              <a:endParaRPr lang="en-US" sz="1400" dirty="0">
                <a:ea typeface="SimSun" charset="-122"/>
                <a:cs typeface="SimSun" charset="-122"/>
              </a:endParaRPr>
            </a:p>
          </p:txBody>
        </p:sp>
      </p:grpSp>
      <p:sp>
        <p:nvSpPr>
          <p:cNvPr id="32780" name="Text Box 37"/>
          <p:cNvSpPr txBox="1">
            <a:spLocks noChangeArrowheads="1"/>
          </p:cNvSpPr>
          <p:nvPr/>
        </p:nvSpPr>
        <p:spPr bwMode="auto">
          <a:xfrm>
            <a:off x="5570004" y="5271417"/>
            <a:ext cx="1224487" cy="402281"/>
          </a:xfrm>
          <a:prstGeom prst="rect">
            <a:avLst/>
          </a:prstGeom>
          <a:noFill/>
          <a:ln w="9525">
            <a:noFill/>
            <a:miter lim="800000"/>
            <a:headEnd/>
            <a:tailEnd/>
          </a:ln>
        </p:spPr>
        <p:txBody>
          <a:bodyPr lIns="89990" tIns="46795" rIns="35996" bIns="46795">
            <a:prstTxWarp prst="textNoShape">
              <a:avLst/>
            </a:prstTxWarp>
            <a:spAutoFit/>
          </a:bodyPr>
          <a:lstStyle/>
          <a:p>
            <a:pPr algn="ctr">
              <a:buFont typeface="Wingdings" pitchFamily="-65" charset="2"/>
              <a:buNone/>
            </a:pPr>
            <a:r>
              <a:rPr lang="en-US" sz="1000" dirty="0">
                <a:latin typeface="Times New Roman" pitchFamily="-65" charset="0"/>
                <a:ea typeface="SimSun" charset="-122"/>
                <a:cs typeface="SimSun" charset="-122"/>
              </a:rPr>
              <a:t>LOCATION </a:t>
            </a:r>
            <a:r>
              <a:rPr lang="en-US" sz="1000" dirty="0" smtClean="0">
                <a:latin typeface="Times New Roman" pitchFamily="-65" charset="0"/>
                <a:ea typeface="SimSun" charset="-122"/>
                <a:cs typeface="SimSun" charset="-122"/>
              </a:rPr>
              <a:t>1 (M</a:t>
            </a:r>
            <a:r>
              <a:rPr lang="fr-FR" sz="1000" dirty="0" smtClean="0">
                <a:latin typeface="Times New Roman" pitchFamily="-65" charset="0"/>
                <a:ea typeface="SimSun" charset="-122"/>
                <a:cs typeface="SimSun" charset="-122"/>
              </a:rPr>
              <a:t>a</a:t>
            </a:r>
            <a:r>
              <a:rPr lang="en-US" sz="1000" dirty="0" smtClean="0">
                <a:latin typeface="Times New Roman" pitchFamily="-65" charset="0"/>
                <a:ea typeface="SimSun" charset="-122"/>
                <a:cs typeface="SimSun" charset="-122"/>
              </a:rPr>
              <a:t>in Site)</a:t>
            </a:r>
            <a:endParaRPr lang="en-US" sz="1000" dirty="0">
              <a:latin typeface="Times New Roman" pitchFamily="-65" charset="0"/>
              <a:ea typeface="SimSun" charset="-122"/>
              <a:cs typeface="SimSun" charset="-122"/>
            </a:endParaRPr>
          </a:p>
        </p:txBody>
      </p:sp>
      <p:pic>
        <p:nvPicPr>
          <p:cNvPr id="32781" name="Picture 47"/>
          <p:cNvPicPr>
            <a:picLocks noChangeAspect="1" noChangeArrowheads="1"/>
          </p:cNvPicPr>
          <p:nvPr/>
        </p:nvPicPr>
        <p:blipFill>
          <a:blip r:embed="rId6"/>
          <a:srcRect/>
          <a:stretch>
            <a:fillRect/>
          </a:stretch>
        </p:blipFill>
        <p:spPr bwMode="auto">
          <a:xfrm>
            <a:off x="6830782" y="3327922"/>
            <a:ext cx="497322" cy="677574"/>
          </a:xfrm>
          <a:prstGeom prst="rect">
            <a:avLst/>
          </a:prstGeom>
          <a:noFill/>
          <a:ln w="28440">
            <a:noFill/>
            <a:miter lim="800000"/>
            <a:headEnd/>
            <a:tailEnd/>
          </a:ln>
        </p:spPr>
      </p:pic>
      <p:pic>
        <p:nvPicPr>
          <p:cNvPr id="32782" name="Picture 48"/>
          <p:cNvPicPr>
            <a:picLocks noChangeAspect="1" noChangeArrowheads="1"/>
          </p:cNvPicPr>
          <p:nvPr/>
        </p:nvPicPr>
        <p:blipFill>
          <a:blip r:embed="rId3"/>
          <a:srcRect/>
          <a:stretch>
            <a:fillRect/>
          </a:stretch>
        </p:blipFill>
        <p:spPr bwMode="auto">
          <a:xfrm>
            <a:off x="5776997" y="4370772"/>
            <a:ext cx="473128" cy="680363"/>
          </a:xfrm>
          <a:prstGeom prst="rect">
            <a:avLst/>
          </a:prstGeom>
          <a:noFill/>
          <a:ln w="28440">
            <a:noFill/>
            <a:miter lim="800000"/>
            <a:headEnd/>
            <a:tailEnd/>
          </a:ln>
        </p:spPr>
      </p:pic>
      <p:pic>
        <p:nvPicPr>
          <p:cNvPr id="32783" name="Picture 49"/>
          <p:cNvPicPr>
            <a:picLocks noChangeAspect="1" noChangeArrowheads="1"/>
          </p:cNvPicPr>
          <p:nvPr/>
        </p:nvPicPr>
        <p:blipFill>
          <a:blip r:embed="rId7"/>
          <a:srcRect/>
          <a:stretch>
            <a:fillRect/>
          </a:stretch>
        </p:blipFill>
        <p:spPr bwMode="auto">
          <a:xfrm>
            <a:off x="5739362" y="3302827"/>
            <a:ext cx="529580" cy="722188"/>
          </a:xfrm>
          <a:prstGeom prst="rect">
            <a:avLst/>
          </a:prstGeom>
          <a:noFill/>
          <a:ln w="28440">
            <a:noFill/>
            <a:miter lim="800000"/>
            <a:headEnd/>
            <a:tailEnd/>
          </a:ln>
        </p:spPr>
      </p:pic>
      <p:grpSp>
        <p:nvGrpSpPr>
          <p:cNvPr id="5" name="Group 53"/>
          <p:cNvGrpSpPr>
            <a:grpSpLocks/>
          </p:cNvGrpSpPr>
          <p:nvPr/>
        </p:nvGrpSpPr>
        <p:grpSpPr bwMode="auto">
          <a:xfrm>
            <a:off x="5867054" y="2625252"/>
            <a:ext cx="974481" cy="644114"/>
            <a:chOff x="4210" y="1843"/>
            <a:chExt cx="590" cy="406"/>
          </a:xfrm>
        </p:grpSpPr>
        <p:pic>
          <p:nvPicPr>
            <p:cNvPr id="32811" name="Picture 54" descr="PC_xml_Web_Service"/>
            <p:cNvPicPr>
              <a:picLocks noChangeAspect="1" noChangeArrowheads="1"/>
            </p:cNvPicPr>
            <p:nvPr/>
          </p:nvPicPr>
          <p:blipFill>
            <a:blip r:embed="rId4"/>
            <a:srcRect/>
            <a:stretch>
              <a:fillRect/>
            </a:stretch>
          </p:blipFill>
          <p:spPr bwMode="auto">
            <a:xfrm>
              <a:off x="4371" y="1843"/>
              <a:ext cx="430" cy="407"/>
            </a:xfrm>
            <a:prstGeom prst="rect">
              <a:avLst/>
            </a:prstGeom>
            <a:noFill/>
            <a:ln w="9525">
              <a:noFill/>
              <a:miter lim="800000"/>
              <a:headEnd/>
              <a:tailEnd/>
            </a:ln>
          </p:spPr>
        </p:pic>
        <p:pic>
          <p:nvPicPr>
            <p:cNvPr id="32812" name="Picture 55" descr="BlueUser"/>
            <p:cNvPicPr>
              <a:picLocks noChangeAspect="1" noChangeArrowheads="1"/>
            </p:cNvPicPr>
            <p:nvPr/>
          </p:nvPicPr>
          <p:blipFill>
            <a:blip r:embed="rId5"/>
            <a:srcRect/>
            <a:stretch>
              <a:fillRect/>
            </a:stretch>
          </p:blipFill>
          <p:spPr bwMode="auto">
            <a:xfrm>
              <a:off x="4210" y="1949"/>
              <a:ext cx="274" cy="287"/>
            </a:xfrm>
            <a:prstGeom prst="rect">
              <a:avLst/>
            </a:prstGeom>
            <a:noFill/>
            <a:ln w="9525">
              <a:noFill/>
              <a:miter lim="800000"/>
              <a:headEnd/>
              <a:tailEnd/>
            </a:ln>
          </p:spPr>
        </p:pic>
      </p:grpSp>
      <p:sp>
        <p:nvSpPr>
          <p:cNvPr id="32785" name="Text Box 28"/>
          <p:cNvSpPr txBox="1">
            <a:spLocks noChangeArrowheads="1"/>
          </p:cNvSpPr>
          <p:nvPr/>
        </p:nvSpPr>
        <p:spPr bwMode="auto">
          <a:xfrm>
            <a:off x="5592854" y="3372536"/>
            <a:ext cx="818564" cy="248392"/>
          </a:xfrm>
          <a:prstGeom prst="rect">
            <a:avLst/>
          </a:prstGeom>
          <a:noFill/>
          <a:ln w="9525">
            <a:noFill/>
            <a:miter lim="800000"/>
            <a:headEnd/>
            <a:tailEnd/>
          </a:ln>
        </p:spPr>
        <p:txBody>
          <a:bodyPr lIns="89990" tIns="46795" rIns="35996" bIns="46795">
            <a:prstTxWarp prst="textNoShape">
              <a:avLst/>
            </a:prstTxWarp>
            <a:spAutoFit/>
          </a:bodyPr>
          <a:lstStyle/>
          <a:p>
            <a:pPr algn="ctr">
              <a:buFont typeface="Wingdings" pitchFamily="-65" charset="2"/>
              <a:buNone/>
            </a:pPr>
            <a:r>
              <a:rPr lang="en-US" sz="1000" dirty="0">
                <a:latin typeface="Times New Roman" pitchFamily="-65" charset="0"/>
                <a:ea typeface="SimSun" charset="-122"/>
                <a:cs typeface="SimSun" charset="-122"/>
              </a:rPr>
              <a:t>MCS</a:t>
            </a:r>
          </a:p>
        </p:txBody>
      </p:sp>
      <p:sp>
        <p:nvSpPr>
          <p:cNvPr id="32786" name="Text Box 37"/>
          <p:cNvSpPr txBox="1">
            <a:spLocks noChangeArrowheads="1"/>
          </p:cNvSpPr>
          <p:nvPr/>
        </p:nvSpPr>
        <p:spPr bwMode="auto">
          <a:xfrm>
            <a:off x="2596826" y="4733262"/>
            <a:ext cx="1174755" cy="402281"/>
          </a:xfrm>
          <a:prstGeom prst="rect">
            <a:avLst/>
          </a:prstGeom>
          <a:noFill/>
          <a:ln w="9525">
            <a:noFill/>
            <a:miter lim="800000"/>
            <a:headEnd/>
            <a:tailEnd/>
          </a:ln>
        </p:spPr>
        <p:txBody>
          <a:bodyPr lIns="89990" tIns="46795" rIns="35996" bIns="46795">
            <a:prstTxWarp prst="textNoShape">
              <a:avLst/>
            </a:prstTxWarp>
            <a:spAutoFit/>
          </a:bodyPr>
          <a:lstStyle/>
          <a:p>
            <a:pPr algn="ctr">
              <a:buFont typeface="Wingdings" pitchFamily="-65" charset="2"/>
              <a:buNone/>
            </a:pPr>
            <a:r>
              <a:rPr lang="en-US" sz="1000" dirty="0">
                <a:latin typeface="Times New Roman" pitchFamily="-65" charset="0"/>
                <a:ea typeface="SimSun" charset="-122"/>
                <a:cs typeface="SimSun" charset="-122"/>
              </a:rPr>
              <a:t>LOCATION </a:t>
            </a:r>
            <a:r>
              <a:rPr lang="en-US" sz="1000" dirty="0" smtClean="0">
                <a:latin typeface="Times New Roman" pitchFamily="-65" charset="0"/>
                <a:ea typeface="SimSun" charset="-122"/>
                <a:cs typeface="SimSun" charset="-122"/>
              </a:rPr>
              <a:t>2</a:t>
            </a:r>
            <a:br>
              <a:rPr lang="en-US" sz="1000" dirty="0" smtClean="0">
                <a:latin typeface="Times New Roman" pitchFamily="-65" charset="0"/>
                <a:ea typeface="SimSun" charset="-122"/>
                <a:cs typeface="SimSun" charset="-122"/>
              </a:rPr>
            </a:br>
            <a:r>
              <a:rPr lang="en-US" sz="1000" dirty="0" smtClean="0">
                <a:latin typeface="Times New Roman" pitchFamily="-65" charset="0"/>
                <a:ea typeface="SimSun" charset="-122"/>
                <a:cs typeface="SimSun" charset="-122"/>
              </a:rPr>
              <a:t>(Remote Site)</a:t>
            </a:r>
            <a:endParaRPr lang="en-US" sz="1000" dirty="0">
              <a:latin typeface="Times New Roman" pitchFamily="-65" charset="0"/>
              <a:ea typeface="SimSun" charset="-122"/>
              <a:cs typeface="SimSun" charset="-122"/>
            </a:endParaRPr>
          </a:p>
        </p:txBody>
      </p:sp>
      <p:cxnSp>
        <p:nvCxnSpPr>
          <p:cNvPr id="32787" name="Elbow Connector 91"/>
          <p:cNvCxnSpPr>
            <a:cxnSpLocks noChangeShapeType="1"/>
          </p:cNvCxnSpPr>
          <p:nvPr/>
        </p:nvCxnSpPr>
        <p:spPr bwMode="auto">
          <a:xfrm rot="16200000" flipH="1">
            <a:off x="2606604" y="3939065"/>
            <a:ext cx="278837" cy="400546"/>
          </a:xfrm>
          <a:prstGeom prst="bentConnector2">
            <a:avLst/>
          </a:prstGeom>
          <a:noFill/>
          <a:ln w="9525">
            <a:solidFill>
              <a:schemeClr val="tx1"/>
            </a:solidFill>
            <a:round/>
            <a:headEnd type="triangle" w="med" len="med"/>
            <a:tailEnd type="triangle" w="med" len="med"/>
          </a:ln>
        </p:spPr>
      </p:cxnSp>
      <p:cxnSp>
        <p:nvCxnSpPr>
          <p:cNvPr id="32788" name="Straight Arrow Connector 101"/>
          <p:cNvCxnSpPr>
            <a:cxnSpLocks noChangeShapeType="1"/>
          </p:cNvCxnSpPr>
          <p:nvPr/>
        </p:nvCxnSpPr>
        <p:spPr bwMode="auto">
          <a:xfrm flipV="1">
            <a:off x="2887155" y="3662527"/>
            <a:ext cx="2852207" cy="13942"/>
          </a:xfrm>
          <a:prstGeom prst="straightConnector1">
            <a:avLst/>
          </a:prstGeom>
          <a:noFill/>
          <a:ln w="9525">
            <a:solidFill>
              <a:schemeClr val="tx1"/>
            </a:solidFill>
            <a:round/>
            <a:headEnd type="triangle" w="med" len="med"/>
            <a:tailEnd type="triangle" w="med" len="med"/>
          </a:ln>
        </p:spPr>
      </p:cxnSp>
      <p:cxnSp>
        <p:nvCxnSpPr>
          <p:cNvPr id="32789" name="Straight Arrow Connector 104"/>
          <p:cNvCxnSpPr>
            <a:cxnSpLocks noChangeShapeType="1"/>
          </p:cNvCxnSpPr>
          <p:nvPr/>
        </p:nvCxnSpPr>
        <p:spPr bwMode="auto">
          <a:xfrm rot="16200000" flipH="1">
            <a:off x="5835978" y="4193190"/>
            <a:ext cx="345758" cy="9408"/>
          </a:xfrm>
          <a:prstGeom prst="straightConnector1">
            <a:avLst/>
          </a:prstGeom>
          <a:noFill/>
          <a:ln w="9525">
            <a:solidFill>
              <a:schemeClr val="tx1"/>
            </a:solidFill>
            <a:round/>
            <a:headEnd/>
            <a:tailEnd type="triangle" w="med" len="med"/>
          </a:ln>
        </p:spPr>
      </p:cxnSp>
      <p:cxnSp>
        <p:nvCxnSpPr>
          <p:cNvPr id="32790" name="Straight Arrow Connector 107"/>
          <p:cNvCxnSpPr>
            <a:cxnSpLocks noChangeShapeType="1"/>
          </p:cNvCxnSpPr>
          <p:nvPr/>
        </p:nvCxnSpPr>
        <p:spPr bwMode="auto">
          <a:xfrm>
            <a:off x="6268943" y="3662526"/>
            <a:ext cx="561839" cy="5577"/>
          </a:xfrm>
          <a:prstGeom prst="straightConnector1">
            <a:avLst/>
          </a:prstGeom>
          <a:noFill/>
          <a:ln w="9525">
            <a:solidFill>
              <a:schemeClr val="tx1"/>
            </a:solidFill>
            <a:round/>
            <a:headEnd/>
            <a:tailEnd type="triangle" w="med" len="med"/>
          </a:ln>
        </p:spPr>
      </p:cxnSp>
      <p:sp>
        <p:nvSpPr>
          <p:cNvPr id="32791" name="Text Box 37"/>
          <p:cNvSpPr txBox="1">
            <a:spLocks noChangeArrowheads="1"/>
          </p:cNvSpPr>
          <p:nvPr/>
        </p:nvSpPr>
        <p:spPr bwMode="auto">
          <a:xfrm>
            <a:off x="4216483" y="3383689"/>
            <a:ext cx="748670" cy="248392"/>
          </a:xfrm>
          <a:prstGeom prst="rect">
            <a:avLst/>
          </a:prstGeom>
          <a:noFill/>
          <a:ln w="9525">
            <a:noFill/>
            <a:miter lim="800000"/>
            <a:headEnd/>
            <a:tailEnd/>
          </a:ln>
        </p:spPr>
        <p:txBody>
          <a:bodyPr lIns="89990" tIns="46795" rIns="35996" bIns="46795">
            <a:prstTxWarp prst="textNoShape">
              <a:avLst/>
            </a:prstTxWarp>
            <a:spAutoFit/>
          </a:bodyPr>
          <a:lstStyle/>
          <a:p>
            <a:pPr algn="ctr">
              <a:buFont typeface="Wingdings" pitchFamily="-65" charset="2"/>
              <a:buNone/>
            </a:pPr>
            <a:r>
              <a:rPr lang="en-US" sz="1000" dirty="0">
                <a:latin typeface="Times New Roman" pitchFamily="-65" charset="0"/>
                <a:ea typeface="SimSun" charset="-122"/>
                <a:cs typeface="SimSun" charset="-122"/>
              </a:rPr>
              <a:t>HTTP</a:t>
            </a:r>
          </a:p>
        </p:txBody>
      </p:sp>
      <p:sp>
        <p:nvSpPr>
          <p:cNvPr id="32793" name="Text Box 28"/>
          <p:cNvSpPr txBox="1">
            <a:spLocks noChangeArrowheads="1"/>
          </p:cNvSpPr>
          <p:nvPr/>
        </p:nvSpPr>
        <p:spPr bwMode="auto">
          <a:xfrm>
            <a:off x="6838846" y="3383690"/>
            <a:ext cx="485225" cy="248392"/>
          </a:xfrm>
          <a:prstGeom prst="rect">
            <a:avLst/>
          </a:prstGeom>
          <a:noFill/>
          <a:ln w="9525">
            <a:noFill/>
            <a:miter lim="800000"/>
            <a:headEnd/>
            <a:tailEnd/>
          </a:ln>
        </p:spPr>
        <p:txBody>
          <a:bodyPr lIns="89990" tIns="46795" rIns="35996" bIns="46795">
            <a:prstTxWarp prst="textNoShape">
              <a:avLst/>
            </a:prstTxWarp>
            <a:spAutoFit/>
          </a:bodyPr>
          <a:lstStyle/>
          <a:p>
            <a:pPr algn="ctr">
              <a:buFont typeface="Wingdings" pitchFamily="-65" charset="2"/>
              <a:buNone/>
            </a:pPr>
            <a:r>
              <a:rPr lang="en-US" sz="1000" dirty="0">
                <a:latin typeface="Times New Roman" pitchFamily="-65" charset="0"/>
                <a:ea typeface="SimSun" charset="-122"/>
                <a:cs typeface="SimSun" charset="-122"/>
              </a:rPr>
              <a:t>DB</a:t>
            </a:r>
          </a:p>
        </p:txBody>
      </p:sp>
      <p:sp>
        <p:nvSpPr>
          <p:cNvPr id="32794" name="Text Box 46"/>
          <p:cNvSpPr txBox="1">
            <a:spLocks noChangeArrowheads="1"/>
          </p:cNvSpPr>
          <p:nvPr/>
        </p:nvSpPr>
        <p:spPr bwMode="auto">
          <a:xfrm>
            <a:off x="5395269" y="4420964"/>
            <a:ext cx="1240617" cy="248392"/>
          </a:xfrm>
          <a:prstGeom prst="rect">
            <a:avLst/>
          </a:prstGeom>
          <a:noFill/>
          <a:ln w="9525">
            <a:noFill/>
            <a:miter lim="800000"/>
            <a:headEnd/>
            <a:tailEnd/>
          </a:ln>
        </p:spPr>
        <p:txBody>
          <a:bodyPr lIns="89990" tIns="46795" rIns="35996" bIns="46795">
            <a:prstTxWarp prst="textNoShape">
              <a:avLst/>
            </a:prstTxWarp>
            <a:spAutoFit/>
          </a:bodyPr>
          <a:lstStyle/>
          <a:p>
            <a:pPr algn="ctr">
              <a:buFont typeface="Wingdings" pitchFamily="-65" charset="2"/>
              <a:buNone/>
            </a:pPr>
            <a:r>
              <a:rPr lang="en-US" sz="1000" dirty="0">
                <a:latin typeface="Times New Roman" pitchFamily="-65" charset="0"/>
                <a:ea typeface="SimSun" charset="-122"/>
                <a:cs typeface="SimSun" charset="-122"/>
              </a:rPr>
              <a:t>FCS</a:t>
            </a:r>
          </a:p>
        </p:txBody>
      </p:sp>
      <p:sp>
        <p:nvSpPr>
          <p:cNvPr id="32795" name="Text Box 37"/>
          <p:cNvSpPr txBox="1">
            <a:spLocks noChangeArrowheads="1"/>
          </p:cNvSpPr>
          <p:nvPr/>
        </p:nvSpPr>
        <p:spPr bwMode="auto">
          <a:xfrm>
            <a:off x="2971834" y="4005496"/>
            <a:ext cx="559151" cy="248392"/>
          </a:xfrm>
          <a:prstGeom prst="rect">
            <a:avLst/>
          </a:prstGeom>
          <a:noFill/>
          <a:ln w="9525">
            <a:noFill/>
            <a:miter lim="800000"/>
            <a:headEnd/>
            <a:tailEnd/>
          </a:ln>
        </p:spPr>
        <p:txBody>
          <a:bodyPr lIns="89990" tIns="46795" rIns="35996" bIns="46795">
            <a:prstTxWarp prst="textNoShape">
              <a:avLst/>
            </a:prstTxWarp>
            <a:spAutoFit/>
          </a:bodyPr>
          <a:lstStyle/>
          <a:p>
            <a:pPr>
              <a:buFont typeface="Wingdings" pitchFamily="-65" charset="2"/>
              <a:buNone/>
            </a:pPr>
            <a:r>
              <a:rPr lang="en-US" sz="1000" dirty="0">
                <a:latin typeface="Times New Roman" pitchFamily="-65" charset="0"/>
                <a:ea typeface="SimSun" charset="-122"/>
                <a:cs typeface="SimSun" charset="-122"/>
              </a:rPr>
              <a:t>FCS</a:t>
            </a:r>
          </a:p>
        </p:txBody>
      </p:sp>
      <p:sp>
        <p:nvSpPr>
          <p:cNvPr id="32796" name="Text Box 21"/>
          <p:cNvSpPr txBox="1">
            <a:spLocks noChangeArrowheads="1"/>
          </p:cNvSpPr>
          <p:nvPr/>
        </p:nvSpPr>
        <p:spPr bwMode="auto">
          <a:xfrm>
            <a:off x="1533633" y="3074180"/>
            <a:ext cx="832005" cy="351335"/>
          </a:xfrm>
          <a:prstGeom prst="rect">
            <a:avLst/>
          </a:prstGeom>
          <a:noFill/>
          <a:ln w="9525">
            <a:noFill/>
            <a:miter lim="800000"/>
            <a:headEnd/>
            <a:tailEnd/>
          </a:ln>
        </p:spPr>
        <p:txBody>
          <a:bodyPr lIns="89990" tIns="46795" rIns="35996" bIns="46795">
            <a:prstTxWarp prst="textNoShape">
              <a:avLst/>
            </a:prstTxWarp>
            <a:spAutoFit/>
          </a:bodyPr>
          <a:lstStyle/>
          <a:p>
            <a:pPr algn="ctr">
              <a:buFont typeface="Wingdings" pitchFamily="-65" charset="2"/>
              <a:buNone/>
            </a:pPr>
            <a:r>
              <a:rPr lang="en-US" sz="1600" dirty="0">
                <a:latin typeface="Times New Roman" pitchFamily="-65" charset="0"/>
                <a:ea typeface="SimSun" charset="-122"/>
                <a:cs typeface="SimSun" charset="-122"/>
              </a:rPr>
              <a:t>SITE</a:t>
            </a:r>
          </a:p>
        </p:txBody>
      </p:sp>
      <p:grpSp>
        <p:nvGrpSpPr>
          <p:cNvPr id="6" name="Group 49"/>
          <p:cNvGrpSpPr>
            <a:grpSpLocks/>
          </p:cNvGrpSpPr>
          <p:nvPr/>
        </p:nvGrpSpPr>
        <p:grpSpPr bwMode="auto">
          <a:xfrm>
            <a:off x="3571309" y="5168247"/>
            <a:ext cx="1701647" cy="1436011"/>
            <a:chOff x="1483139" y="3599656"/>
            <a:chExt cx="3840542" cy="3124200"/>
          </a:xfrm>
        </p:grpSpPr>
        <p:sp>
          <p:nvSpPr>
            <p:cNvPr id="32800" name="Line 24"/>
            <p:cNvSpPr>
              <a:spLocks noChangeShapeType="1"/>
            </p:cNvSpPr>
            <p:nvPr/>
          </p:nvSpPr>
          <p:spPr bwMode="auto">
            <a:xfrm>
              <a:off x="3494882" y="5580856"/>
              <a:ext cx="838200" cy="609600"/>
            </a:xfrm>
            <a:prstGeom prst="line">
              <a:avLst/>
            </a:prstGeom>
            <a:noFill/>
            <a:ln w="9525">
              <a:solidFill>
                <a:schemeClr val="tx1"/>
              </a:solidFill>
              <a:round/>
              <a:headEnd/>
              <a:tailEnd type="triangle" w="med" len="med"/>
            </a:ln>
          </p:spPr>
          <p:txBody>
            <a:bodyPr lIns="104652" tIns="54419" rIns="41861" bIns="54419">
              <a:prstTxWarp prst="textNoShape">
                <a:avLst/>
              </a:prstTxWarp>
              <a:spAutoFit/>
            </a:bodyPr>
            <a:lstStyle/>
            <a:p>
              <a:endParaRPr lang="en-US"/>
            </a:p>
          </p:txBody>
        </p:sp>
        <p:sp>
          <p:nvSpPr>
            <p:cNvPr id="32801" name="Text Box 21"/>
            <p:cNvSpPr txBox="1">
              <a:spLocks noChangeArrowheads="1"/>
            </p:cNvSpPr>
            <p:nvPr/>
          </p:nvSpPr>
          <p:spPr bwMode="auto">
            <a:xfrm>
              <a:off x="4333081" y="3675855"/>
              <a:ext cx="982478" cy="540422"/>
            </a:xfrm>
            <a:prstGeom prst="rect">
              <a:avLst/>
            </a:prstGeom>
            <a:noFill/>
            <a:ln w="9525">
              <a:noFill/>
              <a:miter lim="800000"/>
              <a:headEnd/>
              <a:tailEnd/>
            </a:ln>
          </p:spPr>
          <p:txBody>
            <a:bodyPr lIns="104652" tIns="54419" rIns="41861" bIns="54419">
              <a:prstTxWarp prst="textNoShape">
                <a:avLst/>
              </a:prstTxWarp>
              <a:spAutoFit/>
            </a:bodyPr>
            <a:lstStyle/>
            <a:p>
              <a:pPr algn="ctr">
                <a:buFont typeface="Wingdings" pitchFamily="-65" charset="2"/>
                <a:buNone/>
              </a:pPr>
              <a:r>
                <a:rPr lang="en-US" sz="900" dirty="0">
                  <a:latin typeface="Times New Roman" pitchFamily="-65" charset="0"/>
                  <a:ea typeface="SimSun" charset="-122"/>
                  <a:cs typeface="SimSun" charset="-122"/>
                </a:rPr>
                <a:t>SITE</a:t>
              </a:r>
              <a:endParaRPr lang="en-US" sz="700" dirty="0">
                <a:latin typeface="Times New Roman" pitchFamily="-65" charset="0"/>
                <a:ea typeface="SimSun" charset="-122"/>
                <a:cs typeface="SimSun" charset="-122"/>
              </a:endParaRPr>
            </a:p>
          </p:txBody>
        </p:sp>
        <p:sp>
          <p:nvSpPr>
            <p:cNvPr id="42" name="Rounded Rectangle 41"/>
            <p:cNvSpPr/>
            <p:nvPr/>
          </p:nvSpPr>
          <p:spPr bwMode="auto">
            <a:xfrm>
              <a:off x="1483139" y="3599656"/>
              <a:ext cx="3840542" cy="3124200"/>
            </a:xfrm>
            <a:prstGeom prst="roundRect">
              <a:avLst>
                <a:gd name="adj" fmla="val 6467"/>
              </a:avLst>
            </a:prstGeom>
            <a:noFill/>
            <a:ln w="25400" cap="flat" cmpd="dbl" algn="ctr">
              <a:solidFill>
                <a:schemeClr val="accent6">
                  <a:lumMod val="60000"/>
                  <a:lumOff val="40000"/>
                </a:schemeClr>
              </a:solidFill>
              <a:prstDash val="solid"/>
              <a:round/>
              <a:headEnd type="none" w="med" len="med"/>
              <a:tailEnd type="arrow" w="med" len="med"/>
            </a:ln>
            <a:effectLst/>
          </p:spPr>
          <p:txBody>
            <a:bodyPr lIns="90000" tIns="46800" rIns="36000" bIns="46800">
              <a:prstTxWarp prst="textNoShape">
                <a:avLst/>
              </a:prstTxWarp>
            </a:bodyPr>
            <a:lstStyle/>
            <a:p>
              <a:endParaRPr lang="en-US" sz="700" dirty="0"/>
            </a:p>
          </p:txBody>
        </p:sp>
        <p:sp>
          <p:nvSpPr>
            <p:cNvPr id="32804" name="Rounded Rectangle 75"/>
            <p:cNvSpPr>
              <a:spLocks noChangeArrowheads="1"/>
            </p:cNvSpPr>
            <p:nvPr/>
          </p:nvSpPr>
          <p:spPr bwMode="auto">
            <a:xfrm>
              <a:off x="1818481" y="4858814"/>
              <a:ext cx="2591411" cy="605352"/>
            </a:xfrm>
            <a:prstGeom prst="roundRect">
              <a:avLst>
                <a:gd name="adj" fmla="val 16667"/>
              </a:avLst>
            </a:prstGeom>
            <a:solidFill>
              <a:srgbClr val="FFE7E7"/>
            </a:solidFill>
            <a:ln w="25400">
              <a:solidFill>
                <a:srgbClr val="FFCCCC"/>
              </a:solidFill>
              <a:round/>
              <a:headEnd/>
              <a:tailEnd type="arrow" w="med" len="med"/>
            </a:ln>
          </p:spPr>
          <p:txBody>
            <a:bodyPr lIns="90000" tIns="46800" rIns="36000" bIns="46800" anchor="ctr">
              <a:prstTxWarp prst="textNoShape">
                <a:avLst/>
              </a:prstTxWarp>
            </a:bodyPr>
            <a:lstStyle/>
            <a:p>
              <a:pPr algn="ctr"/>
              <a:r>
                <a:rPr lang="en-US" sz="700" dirty="0"/>
                <a:t>Application Server Code</a:t>
              </a:r>
            </a:p>
          </p:txBody>
        </p:sp>
        <p:sp>
          <p:nvSpPr>
            <p:cNvPr id="45" name="Rounded Rectangle 44"/>
            <p:cNvSpPr/>
            <p:nvPr/>
          </p:nvSpPr>
          <p:spPr bwMode="auto">
            <a:xfrm rot="5400000">
              <a:off x="2723162" y="3010107"/>
              <a:ext cx="772620" cy="2126953"/>
            </a:xfrm>
            <a:prstGeom prst="roundRect">
              <a:avLst/>
            </a:prstGeom>
            <a:solidFill>
              <a:schemeClr val="accent6">
                <a:lumMod val="20000"/>
                <a:lumOff val="80000"/>
              </a:schemeClr>
            </a:solidFill>
            <a:ln w="25400" cap="flat" cmpd="sng" algn="ctr">
              <a:solidFill>
                <a:schemeClr val="accent6">
                  <a:lumMod val="60000"/>
                  <a:lumOff val="40000"/>
                </a:schemeClr>
              </a:solidFill>
              <a:prstDash val="solid"/>
              <a:round/>
              <a:headEnd type="none" w="med" len="med"/>
              <a:tailEnd type="arrow" w="med" len="med"/>
            </a:ln>
            <a:effectLst/>
          </p:spPr>
          <p:txBody>
            <a:bodyPr vert="vert270" lIns="90000" tIns="46800" rIns="36000" bIns="46800" anchor="ctr"/>
            <a:lstStyle/>
            <a:p>
              <a:pPr algn="ctr">
                <a:defRPr/>
              </a:pPr>
              <a:r>
                <a:rPr lang="en-US" sz="700" dirty="0">
                  <a:latin typeface="Arial" pitchFamily="34" charset="0"/>
                  <a:ea typeface="+mn-ea"/>
                  <a:cs typeface="Arial" pitchFamily="34" charset="0"/>
                </a:rPr>
                <a:t>ENOVIA Live Collaboration Server</a:t>
              </a:r>
            </a:p>
          </p:txBody>
        </p:sp>
        <p:sp>
          <p:nvSpPr>
            <p:cNvPr id="46" name="Rounded Rectangle 45"/>
            <p:cNvSpPr/>
            <p:nvPr/>
          </p:nvSpPr>
          <p:spPr bwMode="auto">
            <a:xfrm>
              <a:off x="2180868" y="4373122"/>
              <a:ext cx="1826229" cy="609675"/>
            </a:xfrm>
            <a:prstGeom prst="roundRect">
              <a:avLst>
                <a:gd name="adj" fmla="val 15397"/>
              </a:avLst>
            </a:prstGeom>
            <a:gradFill>
              <a:gsLst>
                <a:gs pos="0">
                  <a:schemeClr val="accent6">
                    <a:lumMod val="20000"/>
                    <a:lumOff val="80000"/>
                    <a:alpha val="42000"/>
                  </a:schemeClr>
                </a:gs>
                <a:gs pos="39999">
                  <a:srgbClr val="85C2FF"/>
                </a:gs>
                <a:gs pos="70000">
                  <a:srgbClr val="C4D6EB"/>
                </a:gs>
                <a:gs pos="100000">
                  <a:srgbClr val="FFEBFA"/>
                </a:gs>
              </a:gsLst>
              <a:lin ang="5400000" scaled="0"/>
            </a:gradFill>
            <a:ln w="25400" cap="flat" cmpd="sng" algn="ctr">
              <a:solidFill>
                <a:schemeClr val="accent6">
                  <a:lumMod val="60000"/>
                  <a:lumOff val="40000"/>
                </a:schemeClr>
              </a:solidFill>
              <a:prstDash val="solid"/>
              <a:round/>
              <a:headEnd type="none" w="med" len="med"/>
              <a:tailEnd type="arrow" w="med" len="med"/>
            </a:ln>
            <a:effectLst/>
          </p:spPr>
          <p:txBody>
            <a:bodyPr lIns="90000" tIns="46800" rIns="36000" bIns="46800" anchor="ctr">
              <a:prstTxWarp prst="textNoShape">
                <a:avLst/>
              </a:prstTxWarp>
            </a:bodyPr>
            <a:lstStyle/>
            <a:p>
              <a:pPr algn="ctr"/>
              <a:r>
                <a:rPr lang="en-US" sz="700" dirty="0">
                  <a:solidFill>
                    <a:srgbClr val="222268"/>
                  </a:solidFill>
                </a:rPr>
                <a:t>ear/war</a:t>
              </a:r>
            </a:p>
          </p:txBody>
        </p:sp>
        <p:grpSp>
          <p:nvGrpSpPr>
            <p:cNvPr id="7" name="Group 32"/>
            <p:cNvGrpSpPr>
              <a:grpSpLocks/>
            </p:cNvGrpSpPr>
            <p:nvPr/>
          </p:nvGrpSpPr>
          <p:grpSpPr bwMode="auto">
            <a:xfrm>
              <a:off x="4409281" y="5733254"/>
              <a:ext cx="685800" cy="689956"/>
              <a:chOff x="3750" y="1749"/>
              <a:chExt cx="198" cy="249"/>
            </a:xfrm>
          </p:grpSpPr>
          <p:sp>
            <p:nvSpPr>
              <p:cNvPr id="32808" name="AutoShape 33"/>
              <p:cNvSpPr>
                <a:spLocks noChangeArrowheads="1"/>
              </p:cNvSpPr>
              <p:nvPr/>
            </p:nvSpPr>
            <p:spPr bwMode="auto">
              <a:xfrm>
                <a:off x="3750" y="1749"/>
                <a:ext cx="126" cy="177"/>
              </a:xfrm>
              <a:prstGeom prst="foldedCorner">
                <a:avLst>
                  <a:gd name="adj" fmla="val 12500"/>
                </a:avLst>
              </a:prstGeom>
              <a:solidFill>
                <a:srgbClr val="FFFF99"/>
              </a:solidFill>
              <a:ln w="9525">
                <a:solidFill>
                  <a:schemeClr val="tx1"/>
                </a:solidFill>
                <a:round/>
                <a:headEnd/>
                <a:tailEnd/>
              </a:ln>
            </p:spPr>
            <p:txBody>
              <a:bodyPr lIns="90000" tIns="46800" rIns="36000" bIns="46800" anchor="ctr">
                <a:prstTxWarp prst="textNoShape">
                  <a:avLst/>
                </a:prstTxWarp>
                <a:spAutoFit/>
              </a:bodyPr>
              <a:lstStyle/>
              <a:p>
                <a:pPr algn="ctr"/>
                <a:endParaRPr lang="en-US" sz="700" dirty="0">
                  <a:ea typeface="SimSun" charset="-122"/>
                  <a:cs typeface="SimSun" charset="-122"/>
                </a:endParaRPr>
              </a:p>
            </p:txBody>
          </p:sp>
          <p:sp>
            <p:nvSpPr>
              <p:cNvPr id="32809" name="AutoShape 34"/>
              <p:cNvSpPr>
                <a:spLocks noChangeArrowheads="1"/>
              </p:cNvSpPr>
              <p:nvPr/>
            </p:nvSpPr>
            <p:spPr bwMode="auto">
              <a:xfrm>
                <a:off x="3786" y="1791"/>
                <a:ext cx="126" cy="177"/>
              </a:xfrm>
              <a:prstGeom prst="foldedCorner">
                <a:avLst>
                  <a:gd name="adj" fmla="val 12500"/>
                </a:avLst>
              </a:prstGeom>
              <a:solidFill>
                <a:srgbClr val="FFFF99"/>
              </a:solidFill>
              <a:ln w="9525">
                <a:solidFill>
                  <a:schemeClr val="tx1"/>
                </a:solidFill>
                <a:round/>
                <a:headEnd/>
                <a:tailEnd/>
              </a:ln>
            </p:spPr>
            <p:txBody>
              <a:bodyPr lIns="90000" tIns="46800" rIns="36000" bIns="46800" anchor="ctr">
                <a:prstTxWarp prst="textNoShape">
                  <a:avLst/>
                </a:prstTxWarp>
                <a:spAutoFit/>
              </a:bodyPr>
              <a:lstStyle/>
              <a:p>
                <a:pPr algn="ctr"/>
                <a:endParaRPr lang="en-US" sz="700" dirty="0">
                  <a:ea typeface="SimSun" charset="-122"/>
                  <a:cs typeface="SimSun" charset="-122"/>
                </a:endParaRPr>
              </a:p>
            </p:txBody>
          </p:sp>
          <p:sp>
            <p:nvSpPr>
              <p:cNvPr id="32810" name="AutoShape 35"/>
              <p:cNvSpPr>
                <a:spLocks noChangeArrowheads="1"/>
              </p:cNvSpPr>
              <p:nvPr/>
            </p:nvSpPr>
            <p:spPr bwMode="auto">
              <a:xfrm>
                <a:off x="3822" y="1821"/>
                <a:ext cx="126" cy="177"/>
              </a:xfrm>
              <a:prstGeom prst="foldedCorner">
                <a:avLst>
                  <a:gd name="adj" fmla="val 12500"/>
                </a:avLst>
              </a:prstGeom>
              <a:solidFill>
                <a:srgbClr val="FFFF99"/>
              </a:solidFill>
              <a:ln w="9525">
                <a:solidFill>
                  <a:schemeClr val="tx1"/>
                </a:solidFill>
                <a:round/>
                <a:headEnd/>
                <a:tailEnd/>
              </a:ln>
            </p:spPr>
            <p:txBody>
              <a:bodyPr lIns="90000" tIns="46800" rIns="36000" bIns="46800" anchor="ctr">
                <a:prstTxWarp prst="textNoShape">
                  <a:avLst/>
                </a:prstTxWarp>
                <a:spAutoFit/>
              </a:bodyPr>
              <a:lstStyle/>
              <a:p>
                <a:pPr algn="ctr"/>
                <a:endParaRPr lang="en-US" sz="700" dirty="0">
                  <a:ea typeface="SimSun" charset="-122"/>
                  <a:cs typeface="SimSun" charset="-122"/>
                </a:endParaRPr>
              </a:p>
            </p:txBody>
          </p:sp>
        </p:grpSp>
      </p:grpSp>
      <p:cxnSp>
        <p:nvCxnSpPr>
          <p:cNvPr id="32798" name="Straight Connector 51"/>
          <p:cNvCxnSpPr>
            <a:cxnSpLocks noChangeShapeType="1"/>
          </p:cNvCxnSpPr>
          <p:nvPr/>
        </p:nvCxnSpPr>
        <p:spPr bwMode="auto">
          <a:xfrm rot="16200000" flipH="1">
            <a:off x="2244895" y="5212535"/>
            <a:ext cx="2008324" cy="581328"/>
          </a:xfrm>
          <a:prstGeom prst="line">
            <a:avLst/>
          </a:prstGeom>
          <a:noFill/>
          <a:ln w="9525">
            <a:solidFill>
              <a:schemeClr val="tx1"/>
            </a:solidFill>
            <a:prstDash val="lgDashDot"/>
            <a:round/>
            <a:headEnd/>
            <a:tailEnd/>
          </a:ln>
        </p:spPr>
      </p:cxnSp>
      <p:cxnSp>
        <p:nvCxnSpPr>
          <p:cNvPr id="32799" name="Straight Connector 52"/>
          <p:cNvCxnSpPr>
            <a:cxnSpLocks noChangeShapeType="1"/>
          </p:cNvCxnSpPr>
          <p:nvPr/>
        </p:nvCxnSpPr>
        <p:spPr bwMode="auto">
          <a:xfrm>
            <a:off x="3474532" y="4164433"/>
            <a:ext cx="1677453" cy="1003814"/>
          </a:xfrm>
          <a:prstGeom prst="line">
            <a:avLst/>
          </a:prstGeom>
          <a:noFill/>
          <a:ln w="9525">
            <a:solidFill>
              <a:schemeClr val="tx1"/>
            </a:solidFill>
            <a:prstDash val="lgDashDot"/>
            <a:round/>
            <a:headEnd/>
            <a:tailEnd/>
          </a:ln>
        </p:spPr>
      </p:cxnSp>
      <p:pic>
        <p:nvPicPr>
          <p:cNvPr id="53" name="Picture 48"/>
          <p:cNvPicPr>
            <a:picLocks noChangeAspect="1" noChangeArrowheads="1"/>
          </p:cNvPicPr>
          <p:nvPr/>
        </p:nvPicPr>
        <p:blipFill>
          <a:blip r:embed="rId3"/>
          <a:srcRect/>
          <a:stretch>
            <a:fillRect/>
          </a:stretch>
        </p:blipFill>
        <p:spPr bwMode="auto">
          <a:xfrm>
            <a:off x="3346169" y="5302785"/>
            <a:ext cx="473128" cy="680363"/>
          </a:xfrm>
          <a:prstGeom prst="rect">
            <a:avLst/>
          </a:prstGeom>
          <a:noFill/>
          <a:ln w="28440">
            <a:noFill/>
            <a:miter lim="800000"/>
            <a:headEnd/>
            <a:tailEnd/>
          </a:ln>
        </p:spPr>
      </p:pic>
      <p:sp>
        <p:nvSpPr>
          <p:cNvPr id="54" name="Text Box 46"/>
          <p:cNvSpPr txBox="1">
            <a:spLocks noChangeArrowheads="1"/>
          </p:cNvSpPr>
          <p:nvPr/>
        </p:nvSpPr>
        <p:spPr bwMode="auto">
          <a:xfrm>
            <a:off x="2959064" y="5436627"/>
            <a:ext cx="1240617" cy="248392"/>
          </a:xfrm>
          <a:prstGeom prst="rect">
            <a:avLst/>
          </a:prstGeom>
          <a:noFill/>
          <a:ln w="9525">
            <a:noFill/>
            <a:miter lim="800000"/>
            <a:headEnd/>
            <a:tailEnd/>
          </a:ln>
        </p:spPr>
        <p:txBody>
          <a:bodyPr lIns="89990" tIns="46795" rIns="35996" bIns="46795">
            <a:prstTxWarp prst="textNoShape">
              <a:avLst/>
            </a:prstTxWarp>
            <a:spAutoFit/>
          </a:bodyPr>
          <a:lstStyle/>
          <a:p>
            <a:pPr algn="ctr">
              <a:buFont typeface="Wingdings" pitchFamily="-65" charset="2"/>
              <a:buNone/>
            </a:pPr>
            <a:r>
              <a:rPr lang="en-US" sz="1000" dirty="0">
                <a:latin typeface="Times New Roman" pitchFamily="-65" charset="0"/>
                <a:ea typeface="SimSun" charset="-122"/>
                <a:cs typeface="SimSun" charset="-122"/>
              </a:rPr>
              <a:t>FCS</a:t>
            </a:r>
          </a:p>
        </p:txBody>
      </p:sp>
      <p:sp>
        <p:nvSpPr>
          <p:cNvPr id="57" name="Text Box 37"/>
          <p:cNvSpPr txBox="1">
            <a:spLocks noChangeArrowheads="1"/>
          </p:cNvSpPr>
          <p:nvPr/>
        </p:nvSpPr>
        <p:spPr bwMode="auto">
          <a:xfrm>
            <a:off x="3023582" y="4499735"/>
            <a:ext cx="559151" cy="248392"/>
          </a:xfrm>
          <a:prstGeom prst="rect">
            <a:avLst/>
          </a:prstGeom>
          <a:noFill/>
          <a:ln w="9525">
            <a:noFill/>
            <a:miter lim="800000"/>
            <a:headEnd/>
            <a:tailEnd/>
          </a:ln>
        </p:spPr>
        <p:txBody>
          <a:bodyPr lIns="89990" tIns="46795" rIns="35996" bIns="46795">
            <a:prstTxWarp prst="textNoShape">
              <a:avLst/>
            </a:prstTxWarp>
            <a:spAutoFit/>
          </a:bodyPr>
          <a:lstStyle/>
          <a:p>
            <a:pPr>
              <a:buFont typeface="Wingdings" pitchFamily="-65" charset="2"/>
              <a:buNone/>
            </a:pPr>
            <a:r>
              <a:rPr lang="en-US" sz="1000" dirty="0" smtClean="0">
                <a:latin typeface="Times New Roman" pitchFamily="-65" charset="0"/>
                <a:ea typeface="SimSun" charset="-122"/>
                <a:cs typeface="SimSun" charset="-122"/>
              </a:rPr>
              <a:t>FTP</a:t>
            </a:r>
            <a:endParaRPr lang="en-US" sz="1000" dirty="0">
              <a:latin typeface="Times New Roman" pitchFamily="-65" charset="0"/>
              <a:ea typeface="SimSun" charset="-122"/>
              <a:cs typeface="SimSun"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AutoShape 3"/>
          <p:cNvSpPr>
            <a:spLocks noChangeArrowheads="1"/>
          </p:cNvSpPr>
          <p:nvPr/>
        </p:nvSpPr>
        <p:spPr bwMode="auto">
          <a:xfrm>
            <a:off x="0" y="1314450"/>
            <a:ext cx="9144000" cy="2119313"/>
          </a:xfrm>
          <a:prstGeom prst="chevron">
            <a:avLst>
              <a:gd name="adj" fmla="val 19995"/>
            </a:avLst>
          </a:prstGeom>
          <a:solidFill>
            <a:srgbClr val="CC0066">
              <a:alpha val="18039"/>
            </a:srgbClr>
          </a:solidFill>
          <a:ln w="9525">
            <a:solidFill>
              <a:srgbClr val="CC0066"/>
            </a:solidFill>
            <a:miter lim="800000"/>
            <a:headEnd/>
            <a:tailEnd/>
          </a:ln>
        </p:spPr>
        <p:txBody>
          <a:bodyPr lIns="45720" tIns="46800" rIns="45720" bIns="46800" anchor="ctr">
            <a:prstTxWarp prst="textNoShape">
              <a:avLst/>
            </a:prstTxWarp>
          </a:bodyPr>
          <a:lstStyle/>
          <a:p>
            <a:pPr>
              <a:buFont typeface="Wingdings" pitchFamily="-65" charset="2"/>
              <a:buNone/>
            </a:pPr>
            <a:endParaRPr lang="en-US" sz="1400" b="1">
              <a:solidFill>
                <a:srgbClr val="003300"/>
              </a:solidFill>
            </a:endParaRPr>
          </a:p>
        </p:txBody>
      </p:sp>
      <p:sp>
        <p:nvSpPr>
          <p:cNvPr id="130051" name="AutoShape 4"/>
          <p:cNvSpPr>
            <a:spLocks noChangeArrowheads="1"/>
          </p:cNvSpPr>
          <p:nvPr/>
        </p:nvSpPr>
        <p:spPr bwMode="auto">
          <a:xfrm>
            <a:off x="1647825" y="1957388"/>
            <a:ext cx="1573213" cy="855662"/>
          </a:xfrm>
          <a:prstGeom prst="chevron">
            <a:avLst>
              <a:gd name="adj" fmla="val 22233"/>
            </a:avLst>
          </a:prstGeom>
          <a:solidFill>
            <a:srgbClr val="0000FF">
              <a:alpha val="25098"/>
            </a:srgbClr>
          </a:solidFill>
          <a:ln w="9525">
            <a:solidFill>
              <a:srgbClr val="003300"/>
            </a:solidFill>
            <a:miter lim="800000"/>
            <a:headEnd/>
            <a:tailEnd/>
          </a:ln>
        </p:spPr>
        <p:txBody>
          <a:bodyPr lIns="45720" tIns="46800" rIns="45720" bIns="46800" anchor="ctr">
            <a:prstTxWarp prst="textNoShape">
              <a:avLst/>
            </a:prstTxWarp>
          </a:bodyPr>
          <a:lstStyle/>
          <a:p>
            <a:pPr marL="65088" indent="327025" eaLnBrk="1" hangingPunct="1">
              <a:lnSpc>
                <a:spcPct val="90000"/>
              </a:lnSpc>
              <a:spcBef>
                <a:spcPct val="30000"/>
              </a:spcBef>
            </a:pPr>
            <a:r>
              <a:rPr lang="en-US" sz="1200" b="1" dirty="0">
                <a:solidFill>
                  <a:srgbClr val="003300"/>
                </a:solidFill>
              </a:rPr>
              <a:t>ENOVIA Live Collaboration Server installation</a:t>
            </a:r>
          </a:p>
        </p:txBody>
      </p:sp>
      <p:sp>
        <p:nvSpPr>
          <p:cNvPr id="130052" name="AutoShape 6"/>
          <p:cNvSpPr>
            <a:spLocks noChangeArrowheads="1"/>
          </p:cNvSpPr>
          <p:nvPr/>
        </p:nvSpPr>
        <p:spPr bwMode="auto">
          <a:xfrm>
            <a:off x="3271838" y="1927225"/>
            <a:ext cx="1522412" cy="911225"/>
          </a:xfrm>
          <a:prstGeom prst="roundRect">
            <a:avLst>
              <a:gd name="adj" fmla="val 16667"/>
            </a:avLst>
          </a:prstGeom>
          <a:solidFill>
            <a:srgbClr val="FFCC00"/>
          </a:solidFill>
          <a:ln w="28575">
            <a:solidFill>
              <a:schemeClr val="tx1"/>
            </a:solidFill>
            <a:round/>
            <a:headEnd/>
            <a:tailEnd/>
          </a:ln>
        </p:spPr>
        <p:txBody>
          <a:bodyPr lIns="39315" tIns="39315" rIns="39315" bIns="39315" anchor="ctr">
            <a:prstTxWarp prst="textNoShape">
              <a:avLst/>
            </a:prstTxWarp>
          </a:bodyPr>
          <a:lstStyle/>
          <a:p>
            <a:pPr defTabSz="785813">
              <a:spcBef>
                <a:spcPct val="0"/>
              </a:spcBef>
              <a:buFont typeface="Wingdings" pitchFamily="-65" charset="2"/>
              <a:buChar char="Ø"/>
            </a:pPr>
            <a:r>
              <a:rPr lang="en-US" sz="1200" b="1">
                <a:solidFill>
                  <a:schemeClr val="tx1"/>
                </a:solidFill>
              </a:rPr>
              <a:t>Tomcat Installed</a:t>
            </a:r>
          </a:p>
          <a:p>
            <a:pPr defTabSz="785813">
              <a:spcBef>
                <a:spcPct val="0"/>
              </a:spcBef>
              <a:buFont typeface="Wingdings" pitchFamily="-65" charset="2"/>
              <a:buChar char="Ø"/>
            </a:pPr>
            <a:r>
              <a:rPr lang="en-US" sz="1200" b="1">
                <a:solidFill>
                  <a:schemeClr val="tx1"/>
                </a:solidFill>
              </a:rPr>
              <a:t>Collaboration server installed</a:t>
            </a:r>
          </a:p>
        </p:txBody>
      </p:sp>
      <p:sp>
        <p:nvSpPr>
          <p:cNvPr id="130053" name="AutoShape 7"/>
          <p:cNvSpPr>
            <a:spLocks noChangeArrowheads="1"/>
          </p:cNvSpPr>
          <p:nvPr/>
        </p:nvSpPr>
        <p:spPr bwMode="auto">
          <a:xfrm>
            <a:off x="744538" y="1373188"/>
            <a:ext cx="603250" cy="379412"/>
          </a:xfrm>
          <a:prstGeom prst="roundRect">
            <a:avLst>
              <a:gd name="adj" fmla="val 16667"/>
            </a:avLst>
          </a:prstGeom>
          <a:solidFill>
            <a:srgbClr val="FFCC00"/>
          </a:solidFill>
          <a:ln w="28575">
            <a:solidFill>
              <a:schemeClr val="tx1"/>
            </a:solidFill>
            <a:round/>
            <a:headEnd/>
            <a:tailEnd/>
          </a:ln>
        </p:spPr>
        <p:txBody>
          <a:bodyPr lIns="39315" tIns="39315" rIns="39315" bIns="39315" anchor="ctr">
            <a:prstTxWarp prst="textNoShape">
              <a:avLst/>
            </a:prstTxWarp>
            <a:spAutoFit/>
          </a:bodyPr>
          <a:lstStyle/>
          <a:p>
            <a:pPr algn="ctr" defTabSz="785813">
              <a:spcBef>
                <a:spcPct val="0"/>
              </a:spcBef>
            </a:pPr>
            <a:r>
              <a:rPr lang="en-GB" sz="1600" b="1">
                <a:solidFill>
                  <a:schemeClr val="tx1"/>
                </a:solidFill>
              </a:rPr>
              <a:t>Start</a:t>
            </a:r>
            <a:endParaRPr lang="en-US" sz="1600" b="1">
              <a:solidFill>
                <a:schemeClr val="tx1"/>
              </a:solidFill>
            </a:endParaRPr>
          </a:p>
        </p:txBody>
      </p:sp>
      <p:sp>
        <p:nvSpPr>
          <p:cNvPr id="130054" name="AutoShape 8"/>
          <p:cNvSpPr>
            <a:spLocks noChangeArrowheads="1"/>
          </p:cNvSpPr>
          <p:nvPr/>
        </p:nvSpPr>
        <p:spPr bwMode="auto">
          <a:xfrm>
            <a:off x="438150" y="1908175"/>
            <a:ext cx="1209675" cy="917575"/>
          </a:xfrm>
          <a:prstGeom prst="roundRect">
            <a:avLst>
              <a:gd name="adj" fmla="val 16667"/>
            </a:avLst>
          </a:prstGeom>
          <a:solidFill>
            <a:srgbClr val="FFCC00"/>
          </a:solidFill>
          <a:ln w="28575">
            <a:solidFill>
              <a:schemeClr val="tx1"/>
            </a:solidFill>
            <a:round/>
            <a:headEnd/>
            <a:tailEnd/>
          </a:ln>
        </p:spPr>
        <p:txBody>
          <a:bodyPr lIns="39315" tIns="39315" rIns="39315" bIns="39315" anchor="ctr">
            <a:prstTxWarp prst="textNoShape">
              <a:avLst/>
            </a:prstTxWarp>
            <a:spAutoFit/>
          </a:bodyPr>
          <a:lstStyle/>
          <a:p>
            <a:pPr algn="ctr" defTabSz="785813">
              <a:spcBef>
                <a:spcPct val="0"/>
              </a:spcBef>
            </a:pPr>
            <a:r>
              <a:rPr lang="en-US" sz="1200" b="1">
                <a:solidFill>
                  <a:schemeClr val="tx1"/>
                </a:solidFill>
              </a:rPr>
              <a:t>Remote site with only one tomcat installation</a:t>
            </a:r>
          </a:p>
        </p:txBody>
      </p:sp>
      <p:sp>
        <p:nvSpPr>
          <p:cNvPr id="130055" name="Oval 9"/>
          <p:cNvSpPr>
            <a:spLocks noChangeArrowheads="1"/>
          </p:cNvSpPr>
          <p:nvPr/>
        </p:nvSpPr>
        <p:spPr bwMode="auto">
          <a:xfrm>
            <a:off x="2339975" y="1414463"/>
            <a:ext cx="322263" cy="330200"/>
          </a:xfrm>
          <a:prstGeom prst="ellipse">
            <a:avLst/>
          </a:prstGeom>
          <a:solidFill>
            <a:srgbClr val="0000FF">
              <a:alpha val="25098"/>
            </a:srgbClr>
          </a:solidFill>
          <a:ln w="28575">
            <a:solidFill>
              <a:schemeClr val="tx1"/>
            </a:solidFill>
            <a:round/>
            <a:headEnd/>
            <a:tailEnd/>
          </a:ln>
        </p:spPr>
        <p:txBody>
          <a:bodyPr wrap="none" lIns="78629" tIns="39315" rIns="78629" bIns="39315" anchor="ctr">
            <a:prstTxWarp prst="textNoShape">
              <a:avLst/>
            </a:prstTxWarp>
          </a:bodyPr>
          <a:lstStyle/>
          <a:p>
            <a:pPr algn="ctr" defTabSz="785813" eaLnBrk="1" hangingPunct="1">
              <a:spcBef>
                <a:spcPct val="0"/>
              </a:spcBef>
            </a:pPr>
            <a:r>
              <a:rPr lang="en-GB" sz="1200" b="1">
                <a:solidFill>
                  <a:schemeClr val="tx1"/>
                </a:solidFill>
              </a:rPr>
              <a:t>1</a:t>
            </a:r>
            <a:endParaRPr lang="en-US" sz="1200" b="1">
              <a:solidFill>
                <a:schemeClr val="tx1"/>
              </a:solidFill>
            </a:endParaRPr>
          </a:p>
        </p:txBody>
      </p:sp>
      <p:sp>
        <p:nvSpPr>
          <p:cNvPr id="130056" name="Oval 12"/>
          <p:cNvSpPr>
            <a:spLocks noChangeArrowheads="1"/>
          </p:cNvSpPr>
          <p:nvPr/>
        </p:nvSpPr>
        <p:spPr bwMode="auto">
          <a:xfrm>
            <a:off x="6064250" y="1411288"/>
            <a:ext cx="322263" cy="330200"/>
          </a:xfrm>
          <a:prstGeom prst="ellipse">
            <a:avLst/>
          </a:prstGeom>
          <a:solidFill>
            <a:srgbClr val="0000FF">
              <a:alpha val="25098"/>
            </a:srgbClr>
          </a:solidFill>
          <a:ln w="28575">
            <a:solidFill>
              <a:schemeClr val="tx1"/>
            </a:solidFill>
            <a:round/>
            <a:headEnd/>
            <a:tailEnd/>
          </a:ln>
        </p:spPr>
        <p:txBody>
          <a:bodyPr wrap="none" lIns="78629" tIns="39315" rIns="78629" bIns="39315" anchor="ctr">
            <a:prstTxWarp prst="textNoShape">
              <a:avLst/>
            </a:prstTxWarp>
          </a:bodyPr>
          <a:lstStyle/>
          <a:p>
            <a:pPr algn="ctr" defTabSz="785813" eaLnBrk="1" hangingPunct="1">
              <a:spcBef>
                <a:spcPct val="0"/>
              </a:spcBef>
            </a:pPr>
            <a:r>
              <a:rPr lang="en-GB" sz="1200" b="1">
                <a:solidFill>
                  <a:schemeClr val="tx1"/>
                </a:solidFill>
              </a:rPr>
              <a:t>2</a:t>
            </a:r>
            <a:endParaRPr lang="en-US" sz="1200" b="1">
              <a:solidFill>
                <a:schemeClr val="tx1"/>
              </a:solidFill>
            </a:endParaRPr>
          </a:p>
        </p:txBody>
      </p:sp>
      <p:sp>
        <p:nvSpPr>
          <p:cNvPr id="130057" name="AutoShape 15"/>
          <p:cNvSpPr>
            <a:spLocks noChangeArrowheads="1"/>
          </p:cNvSpPr>
          <p:nvPr/>
        </p:nvSpPr>
        <p:spPr bwMode="auto">
          <a:xfrm>
            <a:off x="4843463" y="1954213"/>
            <a:ext cx="2592387" cy="889000"/>
          </a:xfrm>
          <a:prstGeom prst="chevron">
            <a:avLst>
              <a:gd name="adj" fmla="val 31334"/>
            </a:avLst>
          </a:prstGeom>
          <a:solidFill>
            <a:srgbClr val="0000FF">
              <a:alpha val="25098"/>
            </a:srgbClr>
          </a:solidFill>
          <a:ln w="9525">
            <a:solidFill>
              <a:srgbClr val="003300"/>
            </a:solidFill>
            <a:miter lim="800000"/>
            <a:headEnd/>
            <a:tailEnd/>
          </a:ln>
        </p:spPr>
        <p:txBody>
          <a:bodyPr lIns="45720" tIns="46800" rIns="45720" bIns="46800" anchor="ctr">
            <a:prstTxWarp prst="textNoShape">
              <a:avLst/>
            </a:prstTxWarp>
          </a:bodyPr>
          <a:lstStyle/>
          <a:p>
            <a:pPr>
              <a:buFont typeface="Wingdings" pitchFamily="-65" charset="2"/>
              <a:buNone/>
            </a:pPr>
            <a:r>
              <a:rPr lang="en-US" sz="1400" b="1">
                <a:solidFill>
                  <a:srgbClr val="003300"/>
                </a:solidFill>
              </a:rPr>
              <a:t>     Creation &amp; Deployment of a Web App. Server</a:t>
            </a:r>
          </a:p>
        </p:txBody>
      </p:sp>
      <p:sp>
        <p:nvSpPr>
          <p:cNvPr id="130058" name="AutoShape 16"/>
          <p:cNvSpPr>
            <a:spLocks noChangeArrowheads="1"/>
          </p:cNvSpPr>
          <p:nvPr/>
        </p:nvSpPr>
        <p:spPr bwMode="auto">
          <a:xfrm>
            <a:off x="7562850" y="2047875"/>
            <a:ext cx="1292225" cy="714375"/>
          </a:xfrm>
          <a:prstGeom prst="roundRect">
            <a:avLst>
              <a:gd name="adj" fmla="val 16667"/>
            </a:avLst>
          </a:prstGeom>
          <a:solidFill>
            <a:srgbClr val="FFCC00"/>
          </a:solidFill>
          <a:ln w="28575">
            <a:solidFill>
              <a:schemeClr val="tx1"/>
            </a:solidFill>
            <a:round/>
            <a:headEnd/>
            <a:tailEnd/>
          </a:ln>
        </p:spPr>
        <p:txBody>
          <a:bodyPr lIns="39315" tIns="39315" rIns="39315" bIns="39315" anchor="ctr">
            <a:prstTxWarp prst="textNoShape">
              <a:avLst/>
            </a:prstTxWarp>
            <a:spAutoFit/>
          </a:bodyPr>
          <a:lstStyle/>
          <a:p>
            <a:pPr algn="ctr" defTabSz="785813">
              <a:spcBef>
                <a:spcPct val="0"/>
              </a:spcBef>
            </a:pPr>
            <a:r>
              <a:rPr lang="en-US" sz="1200" b="1">
                <a:solidFill>
                  <a:schemeClr val="tx1"/>
                </a:solidFill>
              </a:rPr>
              <a:t>The file collaboration server is ready </a:t>
            </a:r>
          </a:p>
        </p:txBody>
      </p:sp>
      <p:sp>
        <p:nvSpPr>
          <p:cNvPr id="567313" name="Text Box 17"/>
          <p:cNvSpPr txBox="1">
            <a:spLocks noChangeArrowheads="1"/>
          </p:cNvSpPr>
          <p:nvPr/>
        </p:nvSpPr>
        <p:spPr bwMode="auto">
          <a:xfrm>
            <a:off x="306388" y="3116263"/>
            <a:ext cx="1647825" cy="304800"/>
          </a:xfrm>
          <a:prstGeom prst="rect">
            <a:avLst/>
          </a:prstGeom>
          <a:noFill/>
          <a:ln w="9525" algn="ctr">
            <a:noFill/>
            <a:miter lim="800000"/>
            <a:headEnd/>
            <a:tailEnd/>
          </a:ln>
          <a:effectLst/>
        </p:spPr>
        <p:txBody>
          <a:bodyPr wrap="none" lIns="45720" tIns="46800" rIns="45720" bIns="46800">
            <a:prstTxWarp prst="textNoShape">
              <a:avLst/>
            </a:prstTxWarp>
            <a:spAutoFit/>
          </a:bodyPr>
          <a:lstStyle/>
          <a:p>
            <a:pPr algn="ctr">
              <a:defRPr/>
            </a:pPr>
            <a:r>
              <a:rPr lang="en-US" sz="1400" b="1">
                <a:solidFill>
                  <a:srgbClr val="CC0066"/>
                </a:solidFill>
                <a:effectLst>
                  <a:outerShdw blurRad="38100" dist="38100" dir="2700000" algn="tl">
                    <a:srgbClr val="DDDDDD"/>
                  </a:outerShdw>
                </a:effectLst>
              </a:rPr>
              <a:t>On the remote site</a:t>
            </a:r>
          </a:p>
        </p:txBody>
      </p:sp>
      <p:sp>
        <p:nvSpPr>
          <p:cNvPr id="130060" name="AutoShape 2"/>
          <p:cNvSpPr>
            <a:spLocks noChangeArrowheads="1"/>
          </p:cNvSpPr>
          <p:nvPr/>
        </p:nvSpPr>
        <p:spPr bwMode="auto">
          <a:xfrm>
            <a:off x="1347788" y="3656013"/>
            <a:ext cx="6088062" cy="1978025"/>
          </a:xfrm>
          <a:prstGeom prst="chevron">
            <a:avLst>
              <a:gd name="adj" fmla="val 21744"/>
            </a:avLst>
          </a:prstGeom>
          <a:solidFill>
            <a:srgbClr val="FFFF00">
              <a:alpha val="18039"/>
            </a:srgbClr>
          </a:solidFill>
          <a:ln w="9525">
            <a:solidFill>
              <a:srgbClr val="FFCC00"/>
            </a:solidFill>
            <a:miter lim="800000"/>
            <a:headEnd/>
            <a:tailEnd/>
          </a:ln>
        </p:spPr>
        <p:txBody>
          <a:bodyPr lIns="45720" tIns="46800" rIns="45720" bIns="46800" anchor="ctr">
            <a:prstTxWarp prst="textNoShape">
              <a:avLst/>
            </a:prstTxWarp>
          </a:bodyPr>
          <a:lstStyle/>
          <a:p>
            <a:pPr>
              <a:buFont typeface="Wingdings" pitchFamily="-65" charset="2"/>
              <a:buNone/>
            </a:pPr>
            <a:endParaRPr lang="en-US" sz="1400" b="1">
              <a:solidFill>
                <a:srgbClr val="003300"/>
              </a:solidFill>
            </a:endParaRPr>
          </a:p>
        </p:txBody>
      </p:sp>
      <p:sp>
        <p:nvSpPr>
          <p:cNvPr id="130061" name="AutoShape 10"/>
          <p:cNvSpPr>
            <a:spLocks noChangeArrowheads="1"/>
          </p:cNvSpPr>
          <p:nvPr/>
        </p:nvSpPr>
        <p:spPr bwMode="auto">
          <a:xfrm>
            <a:off x="5861050" y="4243388"/>
            <a:ext cx="1244600" cy="917575"/>
          </a:xfrm>
          <a:prstGeom prst="roundRect">
            <a:avLst>
              <a:gd name="adj" fmla="val 16667"/>
            </a:avLst>
          </a:prstGeom>
          <a:solidFill>
            <a:srgbClr val="FFCC00"/>
          </a:solidFill>
          <a:ln w="28575">
            <a:solidFill>
              <a:schemeClr val="tx1"/>
            </a:solidFill>
            <a:round/>
            <a:headEnd/>
            <a:tailEnd/>
          </a:ln>
        </p:spPr>
        <p:txBody>
          <a:bodyPr lIns="39315" tIns="39315" rIns="39315" bIns="39315" anchor="ctr">
            <a:prstTxWarp prst="textNoShape">
              <a:avLst/>
            </a:prstTxWarp>
            <a:spAutoFit/>
          </a:bodyPr>
          <a:lstStyle/>
          <a:p>
            <a:pPr algn="ctr" defTabSz="785813">
              <a:spcBef>
                <a:spcPct val="0"/>
              </a:spcBef>
            </a:pPr>
            <a:r>
              <a:rPr lang="en-US" sz="1200" b="1">
                <a:solidFill>
                  <a:schemeClr val="tx1"/>
                </a:solidFill>
              </a:rPr>
              <a:t>The file system is now known to the server</a:t>
            </a:r>
          </a:p>
        </p:txBody>
      </p:sp>
      <p:sp>
        <p:nvSpPr>
          <p:cNvPr id="130062" name="AutoShape 11"/>
          <p:cNvSpPr>
            <a:spLocks noChangeArrowheads="1"/>
          </p:cNvSpPr>
          <p:nvPr/>
        </p:nvSpPr>
        <p:spPr bwMode="auto">
          <a:xfrm>
            <a:off x="4187825" y="4292600"/>
            <a:ext cx="1584325" cy="855663"/>
          </a:xfrm>
          <a:prstGeom prst="chevron">
            <a:avLst>
              <a:gd name="adj" fmla="val 20890"/>
            </a:avLst>
          </a:prstGeom>
          <a:solidFill>
            <a:srgbClr val="0000FF">
              <a:alpha val="25098"/>
            </a:srgbClr>
          </a:solidFill>
          <a:ln w="9525">
            <a:solidFill>
              <a:srgbClr val="003300"/>
            </a:solidFill>
            <a:miter lim="800000"/>
            <a:headEnd/>
            <a:tailEnd/>
          </a:ln>
        </p:spPr>
        <p:txBody>
          <a:bodyPr lIns="45720" tIns="46800" rIns="45720" bIns="46800" anchor="ctr">
            <a:prstTxWarp prst="textNoShape">
              <a:avLst/>
            </a:prstTxWarp>
          </a:bodyPr>
          <a:lstStyle/>
          <a:p>
            <a:pPr algn="ctr"/>
            <a:r>
              <a:rPr lang="en-US" sz="1400" b="1">
                <a:solidFill>
                  <a:srgbClr val="003300"/>
                </a:solidFill>
              </a:rPr>
              <a:t>  Setup in</a:t>
            </a:r>
          </a:p>
          <a:p>
            <a:pPr algn="ctr"/>
            <a:r>
              <a:rPr lang="en-US" sz="1400" b="1">
                <a:solidFill>
                  <a:srgbClr val="003300"/>
                </a:solidFill>
              </a:rPr>
              <a:t>   ENOVIA V6</a:t>
            </a:r>
          </a:p>
        </p:txBody>
      </p:sp>
      <p:sp>
        <p:nvSpPr>
          <p:cNvPr id="130063" name="Oval 13"/>
          <p:cNvSpPr>
            <a:spLocks noChangeArrowheads="1"/>
          </p:cNvSpPr>
          <p:nvPr/>
        </p:nvSpPr>
        <p:spPr bwMode="auto">
          <a:xfrm>
            <a:off x="4783138" y="3767138"/>
            <a:ext cx="323850" cy="330200"/>
          </a:xfrm>
          <a:prstGeom prst="ellipse">
            <a:avLst/>
          </a:prstGeom>
          <a:solidFill>
            <a:srgbClr val="0000FF">
              <a:alpha val="25098"/>
            </a:srgbClr>
          </a:solidFill>
          <a:ln w="28575">
            <a:solidFill>
              <a:schemeClr val="tx1"/>
            </a:solidFill>
            <a:round/>
            <a:headEnd/>
            <a:tailEnd/>
          </a:ln>
        </p:spPr>
        <p:txBody>
          <a:bodyPr wrap="none" lIns="78629" tIns="39315" rIns="78629" bIns="39315" anchor="ctr">
            <a:prstTxWarp prst="textNoShape">
              <a:avLst/>
            </a:prstTxWarp>
          </a:bodyPr>
          <a:lstStyle/>
          <a:p>
            <a:pPr algn="ctr" defTabSz="785813" eaLnBrk="1" hangingPunct="1">
              <a:spcBef>
                <a:spcPct val="0"/>
              </a:spcBef>
            </a:pPr>
            <a:r>
              <a:rPr lang="en-GB" sz="1200" b="1">
                <a:solidFill>
                  <a:schemeClr val="tx1"/>
                </a:solidFill>
              </a:rPr>
              <a:t>3</a:t>
            </a:r>
            <a:endParaRPr lang="en-US" sz="1200" b="1">
              <a:solidFill>
                <a:schemeClr val="tx1"/>
              </a:solidFill>
            </a:endParaRPr>
          </a:p>
        </p:txBody>
      </p:sp>
      <p:sp>
        <p:nvSpPr>
          <p:cNvPr id="130064" name="AutoShape 14"/>
          <p:cNvSpPr>
            <a:spLocks noChangeArrowheads="1"/>
          </p:cNvSpPr>
          <p:nvPr/>
        </p:nvSpPr>
        <p:spPr bwMode="auto">
          <a:xfrm>
            <a:off x="6235700" y="3717925"/>
            <a:ext cx="528638" cy="379413"/>
          </a:xfrm>
          <a:prstGeom prst="roundRect">
            <a:avLst>
              <a:gd name="adj" fmla="val 16667"/>
            </a:avLst>
          </a:prstGeom>
          <a:solidFill>
            <a:srgbClr val="FFCC00"/>
          </a:solidFill>
          <a:ln w="28575">
            <a:solidFill>
              <a:schemeClr val="tx1"/>
            </a:solidFill>
            <a:round/>
            <a:headEnd/>
            <a:tailEnd/>
          </a:ln>
        </p:spPr>
        <p:txBody>
          <a:bodyPr lIns="39315" tIns="39315" rIns="39315" bIns="39315" anchor="ctr">
            <a:prstTxWarp prst="textNoShape">
              <a:avLst/>
            </a:prstTxWarp>
            <a:spAutoFit/>
          </a:bodyPr>
          <a:lstStyle/>
          <a:p>
            <a:pPr algn="ctr" defTabSz="785813">
              <a:spcBef>
                <a:spcPct val="0"/>
              </a:spcBef>
            </a:pPr>
            <a:r>
              <a:rPr lang="en-GB" sz="1600" b="1">
                <a:solidFill>
                  <a:schemeClr val="tx1"/>
                </a:solidFill>
              </a:rPr>
              <a:t>End</a:t>
            </a:r>
            <a:endParaRPr lang="en-US" sz="1600" b="1">
              <a:solidFill>
                <a:schemeClr val="tx1"/>
              </a:solidFill>
            </a:endParaRPr>
          </a:p>
        </p:txBody>
      </p:sp>
      <p:sp>
        <p:nvSpPr>
          <p:cNvPr id="130065" name="AutoShape 18"/>
          <p:cNvSpPr>
            <a:spLocks noChangeArrowheads="1"/>
          </p:cNvSpPr>
          <p:nvPr/>
        </p:nvSpPr>
        <p:spPr bwMode="auto">
          <a:xfrm>
            <a:off x="2141538" y="4233863"/>
            <a:ext cx="1973262" cy="966787"/>
          </a:xfrm>
          <a:prstGeom prst="roundRect">
            <a:avLst>
              <a:gd name="adj" fmla="val 16667"/>
            </a:avLst>
          </a:prstGeom>
          <a:solidFill>
            <a:srgbClr val="FFCC00"/>
          </a:solidFill>
          <a:ln w="28575">
            <a:solidFill>
              <a:schemeClr val="tx1"/>
            </a:solidFill>
            <a:round/>
            <a:headEnd/>
            <a:tailEnd/>
          </a:ln>
        </p:spPr>
        <p:txBody>
          <a:bodyPr lIns="39315" tIns="39315" rIns="39315" bIns="39315" anchor="ctr">
            <a:prstTxWarp prst="textNoShape">
              <a:avLst/>
            </a:prstTxWarp>
          </a:bodyPr>
          <a:lstStyle/>
          <a:p>
            <a:pPr algn="ctr" defTabSz="785813">
              <a:spcBef>
                <a:spcPct val="0"/>
              </a:spcBef>
            </a:pPr>
            <a:r>
              <a:rPr lang="en-US" sz="1200" b="1">
                <a:solidFill>
                  <a:schemeClr val="tx1"/>
                </a:solidFill>
              </a:rPr>
              <a:t>ENOVIA V6 installation</a:t>
            </a:r>
          </a:p>
          <a:p>
            <a:pPr marL="393700" lvl="1" defTabSz="785813">
              <a:spcBef>
                <a:spcPct val="0"/>
              </a:spcBef>
              <a:buFont typeface="Wingdings" pitchFamily="-65" charset="2"/>
              <a:buChar char="Ø"/>
            </a:pPr>
            <a:r>
              <a:rPr lang="en-US" sz="1200" b="1">
                <a:solidFill>
                  <a:schemeClr val="tx1"/>
                </a:solidFill>
              </a:rPr>
              <a:t>Platforms</a:t>
            </a:r>
          </a:p>
          <a:p>
            <a:pPr algn="ctr" defTabSz="785813">
              <a:spcBef>
                <a:spcPct val="0"/>
              </a:spcBef>
            </a:pPr>
            <a:r>
              <a:rPr lang="en-US" sz="1200" b="1">
                <a:solidFill>
                  <a:schemeClr val="tx1"/>
                </a:solidFill>
              </a:rPr>
              <a:t>+</a:t>
            </a:r>
          </a:p>
          <a:p>
            <a:pPr marL="393700" lvl="1" defTabSz="785813">
              <a:spcBef>
                <a:spcPct val="0"/>
              </a:spcBef>
              <a:buFont typeface="Wingdings" pitchFamily="-65" charset="2"/>
              <a:buChar char="Ø"/>
            </a:pPr>
            <a:r>
              <a:rPr lang="en-US" sz="1200" b="1">
                <a:solidFill>
                  <a:schemeClr val="tx1"/>
                </a:solidFill>
              </a:rPr>
              <a:t>Centrals</a:t>
            </a:r>
          </a:p>
        </p:txBody>
      </p:sp>
      <p:sp>
        <p:nvSpPr>
          <p:cNvPr id="567315" name="Text Box 19"/>
          <p:cNvSpPr txBox="1">
            <a:spLocks noChangeArrowheads="1"/>
          </p:cNvSpPr>
          <p:nvPr/>
        </p:nvSpPr>
        <p:spPr bwMode="auto">
          <a:xfrm>
            <a:off x="1804988" y="5319713"/>
            <a:ext cx="1466850" cy="304800"/>
          </a:xfrm>
          <a:prstGeom prst="rect">
            <a:avLst/>
          </a:prstGeom>
          <a:noFill/>
          <a:ln w="9525" algn="ctr">
            <a:noFill/>
            <a:miter lim="800000"/>
            <a:headEnd/>
            <a:tailEnd/>
          </a:ln>
          <a:effectLst/>
        </p:spPr>
        <p:txBody>
          <a:bodyPr lIns="45720" tIns="46800" rIns="45720" bIns="46800" anchor="ctr">
            <a:prstTxWarp prst="textNoShape">
              <a:avLst/>
            </a:prstTxWarp>
          </a:bodyPr>
          <a:lstStyle/>
          <a:p>
            <a:pPr>
              <a:buFont typeface="Wingdings" pitchFamily="-65" charset="2"/>
              <a:buNone/>
              <a:defRPr/>
            </a:pPr>
            <a:r>
              <a:rPr lang="en-US" sz="1400" b="1">
                <a:solidFill>
                  <a:srgbClr val="FFCC00"/>
                </a:solidFill>
                <a:effectLst>
                  <a:outerShdw blurRad="38100" dist="38100" dir="2700000" algn="tl">
                    <a:srgbClr val="DDDDDD"/>
                  </a:outerShdw>
                </a:effectLst>
              </a:rPr>
              <a:t>On the server</a:t>
            </a:r>
          </a:p>
        </p:txBody>
      </p:sp>
      <p:sp>
        <p:nvSpPr>
          <p:cNvPr id="130067" name="Rectangle 20"/>
          <p:cNvSpPr>
            <a:spLocks noGrp="1" noChangeArrowheads="1"/>
          </p:cNvSpPr>
          <p:nvPr>
            <p:ph type="title"/>
          </p:nvPr>
        </p:nvSpPr>
        <p:spPr/>
        <p:txBody>
          <a:bodyPr/>
          <a:lstStyle/>
          <a:p>
            <a:pPr eaLnBrk="1" hangingPunct="1"/>
            <a:r>
              <a:rPr lang="en-US"/>
              <a:t>FCS Installation and Setup</a:t>
            </a:r>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3"/>
          <p:cNvSpPr>
            <a:spLocks noGrp="1" noChangeArrowheads="1"/>
          </p:cNvSpPr>
          <p:nvPr>
            <p:ph type="title"/>
          </p:nvPr>
        </p:nvSpPr>
        <p:spPr/>
        <p:txBody>
          <a:bodyPr/>
          <a:lstStyle/>
          <a:p>
            <a:pPr eaLnBrk="1" hangingPunct="1"/>
            <a:r>
              <a:rPr lang="en-US"/>
              <a:t>FCS Setup on Server</a:t>
            </a:r>
          </a:p>
        </p:txBody>
      </p:sp>
      <p:sp>
        <p:nvSpPr>
          <p:cNvPr id="48130" name="Rectangle 2"/>
          <p:cNvSpPr>
            <a:spLocks noGrp="1" noChangeArrowheads="1"/>
          </p:cNvSpPr>
          <p:nvPr>
            <p:ph idx="1"/>
          </p:nvPr>
        </p:nvSpPr>
        <p:spPr>
          <a:xfrm>
            <a:off x="635766" y="684545"/>
            <a:ext cx="7607679" cy="1806865"/>
          </a:xfrm>
        </p:spPr>
        <p:txBody>
          <a:bodyPr lIns="91430" tIns="45715" rIns="91430" bIns="45715">
            <a:normAutofit/>
          </a:bodyPr>
          <a:lstStyle/>
          <a:p>
            <a:pPr indent="-341273">
              <a:lnSpc>
                <a:spcPct val="79000"/>
              </a:lnSpc>
              <a:tabLst>
                <a:tab pos="910516" algn="l"/>
                <a:tab pos="1825127" algn="l"/>
                <a:tab pos="2738373" algn="l"/>
                <a:tab pos="3652984" algn="l"/>
                <a:tab pos="4567595" algn="l"/>
                <a:tab pos="5482206" algn="l"/>
                <a:tab pos="6396818" algn="l"/>
                <a:tab pos="7310064" algn="l"/>
                <a:tab pos="8224675" algn="l"/>
                <a:tab pos="9139286" algn="l"/>
                <a:tab pos="10053897" algn="l"/>
              </a:tabLst>
            </a:pPr>
            <a:r>
              <a:rPr lang="en-US" dirty="0"/>
              <a:t>On the server, launch the “system” application</a:t>
            </a:r>
          </a:p>
          <a:p>
            <a:pPr lvl="1" indent="-341273">
              <a:lnSpc>
                <a:spcPct val="79000"/>
              </a:lnSpc>
              <a:spcBef>
                <a:spcPts val="1000"/>
              </a:spcBef>
              <a:buBlip>
                <a:blip r:embed="rId3"/>
              </a:buBlip>
              <a:tabLst>
                <a:tab pos="910516" algn="l"/>
                <a:tab pos="1825127" algn="l"/>
                <a:tab pos="2738373" algn="l"/>
                <a:tab pos="3652984" algn="l"/>
                <a:tab pos="4567595" algn="l"/>
                <a:tab pos="5482206" algn="l"/>
                <a:tab pos="6396818" algn="l"/>
                <a:tab pos="7310064" algn="l"/>
                <a:tab pos="8224675" algn="l"/>
                <a:tab pos="9139286" algn="l"/>
                <a:tab pos="10053897" algn="l"/>
              </a:tabLst>
            </a:pPr>
            <a:r>
              <a:rPr lang="en-US" sz="1700" dirty="0" err="1"/>
              <a:t>cd</a:t>
            </a:r>
            <a:r>
              <a:rPr lang="en-US" sz="1700" dirty="0"/>
              <a:t>&lt;DESTINATION&gt;/matrix/scripts/</a:t>
            </a:r>
          </a:p>
          <a:p>
            <a:pPr lvl="1" indent="-341273">
              <a:lnSpc>
                <a:spcPct val="79000"/>
              </a:lnSpc>
              <a:spcBef>
                <a:spcPts val="1000"/>
              </a:spcBef>
              <a:buBlip>
                <a:blip r:embed="rId3"/>
              </a:buBlip>
              <a:tabLst>
                <a:tab pos="910516" algn="l"/>
                <a:tab pos="1825127" algn="l"/>
                <a:tab pos="2738373" algn="l"/>
                <a:tab pos="3652984" algn="l"/>
                <a:tab pos="4567595" algn="l"/>
                <a:tab pos="5482206" algn="l"/>
                <a:tab pos="6396818" algn="l"/>
                <a:tab pos="7310064" algn="l"/>
                <a:tab pos="8224675" algn="l"/>
                <a:tab pos="9139286" algn="l"/>
                <a:tab pos="10053897" algn="l"/>
              </a:tabLst>
            </a:pPr>
            <a:r>
              <a:rPr lang="en-US" sz="1700" dirty="0"/>
              <a:t>./system</a:t>
            </a:r>
          </a:p>
          <a:p>
            <a:pPr indent="-341273">
              <a:lnSpc>
                <a:spcPct val="79000"/>
              </a:lnSpc>
              <a:tabLst>
                <a:tab pos="910516" algn="l"/>
                <a:tab pos="1825127" algn="l"/>
                <a:tab pos="2738373" algn="l"/>
                <a:tab pos="3652984" algn="l"/>
                <a:tab pos="4567595" algn="l"/>
                <a:tab pos="5482206" algn="l"/>
                <a:tab pos="6396818" algn="l"/>
                <a:tab pos="7310064" algn="l"/>
                <a:tab pos="8224675" algn="l"/>
                <a:tab pos="9139286" algn="l"/>
                <a:tab pos="10053897" algn="l"/>
              </a:tabLst>
            </a:pPr>
            <a:r>
              <a:rPr lang="en-US" dirty="0"/>
              <a:t>Connect as creator</a:t>
            </a:r>
          </a:p>
          <a:p>
            <a:pPr indent="-341273">
              <a:lnSpc>
                <a:spcPct val="79000"/>
              </a:lnSpc>
              <a:tabLst>
                <a:tab pos="910516" algn="l"/>
                <a:tab pos="1825127" algn="l"/>
                <a:tab pos="2738373" algn="l"/>
                <a:tab pos="3652984" algn="l"/>
                <a:tab pos="4567595" algn="l"/>
                <a:tab pos="5482206" algn="l"/>
                <a:tab pos="6396818" algn="l"/>
                <a:tab pos="7310064" algn="l"/>
                <a:tab pos="8224675" algn="l"/>
                <a:tab pos="9139286" algn="l"/>
                <a:tab pos="10053897" algn="l"/>
              </a:tabLst>
            </a:pPr>
            <a:r>
              <a:rPr lang="en-US" dirty="0"/>
              <a:t>Create a new location</a:t>
            </a:r>
          </a:p>
        </p:txBody>
      </p:sp>
      <p:pic>
        <p:nvPicPr>
          <p:cNvPr id="31748" name="Picture 4"/>
          <p:cNvPicPr>
            <a:picLocks noChangeAspect="1" noChangeArrowheads="1"/>
          </p:cNvPicPr>
          <p:nvPr/>
        </p:nvPicPr>
        <p:blipFill>
          <a:blip r:embed="rId4"/>
          <a:srcRect/>
          <a:stretch>
            <a:fillRect/>
          </a:stretch>
        </p:blipFill>
        <p:spPr bwMode="auto">
          <a:xfrm>
            <a:off x="305114" y="2533236"/>
            <a:ext cx="2448974" cy="1429040"/>
          </a:xfrm>
          <a:prstGeom prst="rect">
            <a:avLst/>
          </a:prstGeom>
          <a:noFill/>
          <a:ln w="9525">
            <a:noFill/>
            <a:miter lim="800000"/>
            <a:headEnd/>
            <a:tailEnd/>
          </a:ln>
        </p:spPr>
      </p:pic>
      <p:sp>
        <p:nvSpPr>
          <p:cNvPr id="31749" name="Rectangle 6"/>
          <p:cNvSpPr>
            <a:spLocks noChangeArrowheads="1"/>
          </p:cNvSpPr>
          <p:nvPr/>
        </p:nvSpPr>
        <p:spPr bwMode="auto">
          <a:xfrm>
            <a:off x="830662" y="2785583"/>
            <a:ext cx="396514" cy="174274"/>
          </a:xfrm>
          <a:prstGeom prst="rect">
            <a:avLst/>
          </a:prstGeom>
          <a:noFill/>
          <a:ln w="25400">
            <a:solidFill>
              <a:srgbClr val="FF0000"/>
            </a:solidFill>
            <a:miter lim="800000"/>
            <a:headEnd/>
            <a:tailEnd/>
          </a:ln>
        </p:spPr>
        <p:txBody>
          <a:bodyPr lIns="77391" tIns="40243" rIns="30956" bIns="40243" anchor="ctr">
            <a:prstTxWarp prst="textNoShape">
              <a:avLst/>
            </a:prstTxWarp>
          </a:bodyPr>
          <a:lstStyle/>
          <a:p>
            <a:endParaRPr lang="en-US"/>
          </a:p>
        </p:txBody>
      </p:sp>
      <p:sp>
        <p:nvSpPr>
          <p:cNvPr id="31750" name="Rectangle 7"/>
          <p:cNvSpPr>
            <a:spLocks noChangeArrowheads="1"/>
          </p:cNvSpPr>
          <p:nvPr/>
        </p:nvSpPr>
        <p:spPr bwMode="auto">
          <a:xfrm>
            <a:off x="1501375" y="3725265"/>
            <a:ext cx="568559" cy="171485"/>
          </a:xfrm>
          <a:prstGeom prst="rect">
            <a:avLst/>
          </a:prstGeom>
          <a:noFill/>
          <a:ln w="25400">
            <a:solidFill>
              <a:srgbClr val="FF0000"/>
            </a:solidFill>
            <a:miter lim="800000"/>
            <a:headEnd/>
            <a:tailEnd/>
          </a:ln>
        </p:spPr>
        <p:txBody>
          <a:bodyPr lIns="77391" tIns="40243" rIns="30956" bIns="40243" anchor="ctr">
            <a:prstTxWarp prst="textNoShape">
              <a:avLst/>
            </a:prstTxWarp>
          </a:bodyPr>
          <a:lstStyle/>
          <a:p>
            <a:endParaRPr lang="en-US"/>
          </a:p>
        </p:txBody>
      </p:sp>
      <p:cxnSp>
        <p:nvCxnSpPr>
          <p:cNvPr id="31751" name="AutoShape 11"/>
          <p:cNvCxnSpPr>
            <a:cxnSpLocks noChangeShapeType="1"/>
            <a:stCxn id="31749" idx="3"/>
            <a:endCxn id="31750" idx="0"/>
          </p:cNvCxnSpPr>
          <p:nvPr/>
        </p:nvCxnSpPr>
        <p:spPr bwMode="auto">
          <a:xfrm>
            <a:off x="1227175" y="2873417"/>
            <a:ext cx="559151" cy="851847"/>
          </a:xfrm>
          <a:prstGeom prst="bentConnector2">
            <a:avLst/>
          </a:prstGeom>
          <a:noFill/>
          <a:ln w="25400">
            <a:solidFill>
              <a:srgbClr val="FF0000"/>
            </a:solidFill>
            <a:miter lim="800000"/>
            <a:headEnd/>
            <a:tailEnd type="triangle" w="med" len="med"/>
          </a:ln>
        </p:spPr>
      </p:cxnSp>
      <p:cxnSp>
        <p:nvCxnSpPr>
          <p:cNvPr id="31752" name="AutoShape 12"/>
          <p:cNvCxnSpPr>
            <a:cxnSpLocks noChangeShapeType="1"/>
            <a:stCxn id="31750" idx="1"/>
            <a:endCxn id="31754" idx="1"/>
          </p:cNvCxnSpPr>
          <p:nvPr/>
        </p:nvCxnSpPr>
        <p:spPr bwMode="auto">
          <a:xfrm rot="10800000" flipH="1" flipV="1">
            <a:off x="1501375" y="3811704"/>
            <a:ext cx="237908" cy="409891"/>
          </a:xfrm>
          <a:prstGeom prst="bentConnector3">
            <a:avLst>
              <a:gd name="adj1" fmla="val -81282"/>
            </a:avLst>
          </a:prstGeom>
          <a:noFill/>
          <a:ln w="25400">
            <a:solidFill>
              <a:srgbClr val="FF0000"/>
            </a:solidFill>
            <a:miter lim="800000"/>
            <a:headEnd/>
            <a:tailEnd type="triangle" w="med" len="med"/>
          </a:ln>
        </p:spPr>
      </p:cxnSp>
      <p:pic>
        <p:nvPicPr>
          <p:cNvPr id="31753" name="Picture 5"/>
          <p:cNvPicPr>
            <a:picLocks noChangeAspect="1" noChangeArrowheads="1"/>
          </p:cNvPicPr>
          <p:nvPr/>
        </p:nvPicPr>
        <p:blipFill>
          <a:blip r:embed="rId5"/>
          <a:srcRect/>
          <a:stretch>
            <a:fillRect/>
          </a:stretch>
        </p:blipFill>
        <p:spPr bwMode="auto">
          <a:xfrm>
            <a:off x="1739282" y="4005497"/>
            <a:ext cx="2579353" cy="1334235"/>
          </a:xfrm>
          <a:prstGeom prst="rect">
            <a:avLst/>
          </a:prstGeom>
          <a:noFill/>
          <a:ln w="25400">
            <a:solidFill>
              <a:srgbClr val="FF0000"/>
            </a:solidFill>
            <a:miter lim="800000"/>
            <a:headEnd/>
            <a:tailEnd/>
          </a:ln>
        </p:spPr>
      </p:pic>
      <p:sp>
        <p:nvSpPr>
          <p:cNvPr id="31754" name="Rectangle 8"/>
          <p:cNvSpPr>
            <a:spLocks noChangeArrowheads="1"/>
          </p:cNvSpPr>
          <p:nvPr/>
        </p:nvSpPr>
        <p:spPr bwMode="auto">
          <a:xfrm>
            <a:off x="1739282" y="4144915"/>
            <a:ext cx="397857" cy="153360"/>
          </a:xfrm>
          <a:prstGeom prst="rect">
            <a:avLst/>
          </a:prstGeom>
          <a:noFill/>
          <a:ln w="25400">
            <a:solidFill>
              <a:srgbClr val="FF0000"/>
            </a:solidFill>
            <a:miter lim="800000"/>
            <a:headEnd/>
            <a:tailEnd/>
          </a:ln>
        </p:spPr>
        <p:txBody>
          <a:bodyPr lIns="77391" tIns="40243" rIns="30956" bIns="40243" anchor="ctr">
            <a:prstTxWarp prst="textNoShape">
              <a:avLst/>
            </a:prstTxWarp>
          </a:bodyPr>
          <a:lstStyle/>
          <a:p>
            <a:endParaRPr lang="en-US"/>
          </a:p>
        </p:txBody>
      </p:sp>
      <p:sp>
        <p:nvSpPr>
          <p:cNvPr id="31755" name="Rectangle 9"/>
          <p:cNvSpPr>
            <a:spLocks noChangeArrowheads="1"/>
          </p:cNvSpPr>
          <p:nvPr/>
        </p:nvSpPr>
        <p:spPr bwMode="auto">
          <a:xfrm>
            <a:off x="2517524" y="4451636"/>
            <a:ext cx="618292" cy="181244"/>
          </a:xfrm>
          <a:prstGeom prst="rect">
            <a:avLst/>
          </a:prstGeom>
          <a:noFill/>
          <a:ln w="25400">
            <a:solidFill>
              <a:srgbClr val="FF0000"/>
            </a:solidFill>
            <a:miter lim="800000"/>
            <a:headEnd/>
            <a:tailEnd/>
          </a:ln>
        </p:spPr>
        <p:txBody>
          <a:bodyPr lIns="77391" tIns="40243" rIns="30956" bIns="40243" anchor="ctr">
            <a:prstTxWarp prst="textNoShape">
              <a:avLst/>
            </a:prstTxWarp>
          </a:bodyPr>
          <a:lstStyle/>
          <a:p>
            <a:endParaRPr lang="en-US"/>
          </a:p>
        </p:txBody>
      </p:sp>
      <p:sp>
        <p:nvSpPr>
          <p:cNvPr id="31756" name="Rectangle 10"/>
          <p:cNvSpPr>
            <a:spLocks noChangeArrowheads="1"/>
          </p:cNvSpPr>
          <p:nvPr/>
        </p:nvSpPr>
        <p:spPr bwMode="auto">
          <a:xfrm>
            <a:off x="1789015" y="4333129"/>
            <a:ext cx="266134" cy="133842"/>
          </a:xfrm>
          <a:prstGeom prst="rect">
            <a:avLst/>
          </a:prstGeom>
          <a:noFill/>
          <a:ln w="25400">
            <a:solidFill>
              <a:srgbClr val="FF0000"/>
            </a:solidFill>
            <a:miter lim="800000"/>
            <a:headEnd/>
            <a:tailEnd/>
          </a:ln>
        </p:spPr>
        <p:txBody>
          <a:bodyPr lIns="77391" tIns="40243" rIns="30956" bIns="40243" anchor="ctr">
            <a:prstTxWarp prst="textNoShape">
              <a:avLst/>
            </a:prstTxWarp>
          </a:bodyPr>
          <a:lstStyle/>
          <a:p>
            <a:endParaRPr lang="en-US"/>
          </a:p>
        </p:txBody>
      </p:sp>
      <p:cxnSp>
        <p:nvCxnSpPr>
          <p:cNvPr id="31757" name="AutoShape 13"/>
          <p:cNvCxnSpPr>
            <a:cxnSpLocks noChangeShapeType="1"/>
            <a:stCxn id="31756" idx="2"/>
            <a:endCxn id="31755" idx="2"/>
          </p:cNvCxnSpPr>
          <p:nvPr/>
        </p:nvCxnSpPr>
        <p:spPr bwMode="auto">
          <a:xfrm rot="16200000" flipH="1">
            <a:off x="2291421" y="4097632"/>
            <a:ext cx="165909" cy="904588"/>
          </a:xfrm>
          <a:prstGeom prst="bentConnector3">
            <a:avLst>
              <a:gd name="adj1" fmla="val 220690"/>
            </a:avLst>
          </a:prstGeom>
          <a:noFill/>
          <a:ln w="25400">
            <a:solidFill>
              <a:srgbClr val="FF0000"/>
            </a:solidFill>
            <a:miter lim="800000"/>
            <a:headEnd/>
            <a:tailEnd type="triangle" w="med" len="med"/>
          </a:ln>
        </p:spPr>
      </p:cxnSp>
      <p:cxnSp>
        <p:nvCxnSpPr>
          <p:cNvPr id="31758" name="AutoShape 14"/>
          <p:cNvCxnSpPr>
            <a:cxnSpLocks noChangeShapeType="1"/>
            <a:stCxn id="31755" idx="3"/>
          </p:cNvCxnSpPr>
          <p:nvPr/>
        </p:nvCxnSpPr>
        <p:spPr bwMode="auto">
          <a:xfrm flipV="1">
            <a:off x="3135816" y="3920451"/>
            <a:ext cx="1791702" cy="621807"/>
          </a:xfrm>
          <a:prstGeom prst="bentConnector3">
            <a:avLst>
              <a:gd name="adj1" fmla="val 50000"/>
            </a:avLst>
          </a:prstGeom>
          <a:noFill/>
          <a:ln w="25400">
            <a:solidFill>
              <a:srgbClr val="FF0000"/>
            </a:solidFill>
            <a:miter lim="800000"/>
            <a:headEnd/>
            <a:tailEnd type="triangle" w="med" len="med"/>
          </a:ln>
        </p:spPr>
      </p:cxnSp>
      <p:pic>
        <p:nvPicPr>
          <p:cNvPr id="31759" name="Picture 31"/>
          <p:cNvPicPr>
            <a:picLocks noChangeAspect="1" noChangeArrowheads="1"/>
          </p:cNvPicPr>
          <p:nvPr/>
        </p:nvPicPr>
        <p:blipFill>
          <a:blip r:embed="rId6"/>
          <a:srcRect/>
          <a:stretch>
            <a:fillRect/>
          </a:stretch>
        </p:blipFill>
        <p:spPr bwMode="auto">
          <a:xfrm>
            <a:off x="2594138" y="5396893"/>
            <a:ext cx="2239292" cy="1366302"/>
          </a:xfrm>
          <a:prstGeom prst="rect">
            <a:avLst/>
          </a:prstGeom>
          <a:noFill/>
          <a:ln w="25400">
            <a:solidFill>
              <a:srgbClr val="808080"/>
            </a:solidFill>
            <a:miter lim="800000"/>
            <a:headEnd/>
            <a:tailEnd/>
          </a:ln>
        </p:spPr>
      </p:pic>
      <p:grpSp>
        <p:nvGrpSpPr>
          <p:cNvPr id="2" name="Group 15"/>
          <p:cNvGrpSpPr>
            <a:grpSpLocks/>
          </p:cNvGrpSpPr>
          <p:nvPr/>
        </p:nvGrpSpPr>
        <p:grpSpPr bwMode="auto">
          <a:xfrm>
            <a:off x="4895260" y="2089885"/>
            <a:ext cx="3685557" cy="3629065"/>
            <a:chOff x="3045" y="1499"/>
            <a:chExt cx="2322" cy="2286"/>
          </a:xfrm>
        </p:grpSpPr>
        <p:pic>
          <p:nvPicPr>
            <p:cNvPr id="31769" name="Picture 16"/>
            <p:cNvPicPr>
              <a:picLocks noChangeAspect="1" noChangeArrowheads="1"/>
            </p:cNvPicPr>
            <p:nvPr/>
          </p:nvPicPr>
          <p:blipFill>
            <a:blip r:embed="rId7"/>
            <a:srcRect/>
            <a:stretch>
              <a:fillRect/>
            </a:stretch>
          </p:blipFill>
          <p:spPr bwMode="auto">
            <a:xfrm>
              <a:off x="3045" y="1499"/>
              <a:ext cx="2322" cy="2286"/>
            </a:xfrm>
            <a:prstGeom prst="rect">
              <a:avLst/>
            </a:prstGeom>
            <a:noFill/>
            <a:ln w="25400">
              <a:solidFill>
                <a:srgbClr val="FF0000"/>
              </a:solidFill>
              <a:miter lim="800000"/>
              <a:headEnd/>
              <a:tailEnd/>
            </a:ln>
          </p:spPr>
        </p:pic>
        <p:sp>
          <p:nvSpPr>
            <p:cNvPr id="31770" name="Text Box 17"/>
            <p:cNvSpPr txBox="1">
              <a:spLocks noChangeArrowheads="1"/>
            </p:cNvSpPr>
            <p:nvPr/>
          </p:nvSpPr>
          <p:spPr bwMode="auto">
            <a:xfrm>
              <a:off x="3667" y="1639"/>
              <a:ext cx="655" cy="159"/>
            </a:xfrm>
            <a:prstGeom prst="rect">
              <a:avLst/>
            </a:prstGeom>
            <a:noFill/>
            <a:ln w="9525">
              <a:noFill/>
              <a:miter lim="800000"/>
              <a:headEnd/>
              <a:tailEnd/>
            </a:ln>
          </p:spPr>
          <p:txBody>
            <a:bodyPr wrap="none" lIns="45720" tIns="46800" rIns="45720" bIns="46800" anchor="ctr">
              <a:prstTxWarp prst="textNoShape">
                <a:avLst/>
              </a:prstTxWarp>
            </a:bodyPr>
            <a:lstStyle/>
            <a:p>
              <a:r>
                <a:rPr lang="en-US" sz="900" dirty="0" err="1">
                  <a:solidFill>
                    <a:srgbClr val="4D4D4D"/>
                  </a:solidFill>
                </a:rPr>
                <a:t>RemoteLoc</a:t>
              </a:r>
              <a:endParaRPr lang="en-US" sz="900" dirty="0">
                <a:solidFill>
                  <a:srgbClr val="4D4D4D"/>
                </a:solidFill>
              </a:endParaRPr>
            </a:p>
          </p:txBody>
        </p:sp>
        <p:sp>
          <p:nvSpPr>
            <p:cNvPr id="31771" name="Text Box 18"/>
            <p:cNvSpPr txBox="1">
              <a:spLocks noChangeArrowheads="1"/>
            </p:cNvSpPr>
            <p:nvPr/>
          </p:nvSpPr>
          <p:spPr bwMode="auto">
            <a:xfrm>
              <a:off x="3641" y="2223"/>
              <a:ext cx="655" cy="159"/>
            </a:xfrm>
            <a:prstGeom prst="rect">
              <a:avLst/>
            </a:prstGeom>
            <a:noFill/>
            <a:ln w="9525">
              <a:noFill/>
              <a:miter lim="800000"/>
              <a:headEnd/>
              <a:tailEnd/>
            </a:ln>
          </p:spPr>
          <p:txBody>
            <a:bodyPr wrap="none" lIns="45720" tIns="46800" rIns="45720" bIns="46800" anchor="ctr">
              <a:prstTxWarp prst="textNoShape">
                <a:avLst/>
              </a:prstTxWarp>
            </a:bodyPr>
            <a:lstStyle/>
            <a:p>
              <a:r>
                <a:rPr lang="en-US" sz="900" dirty="0">
                  <a:solidFill>
                    <a:srgbClr val="4D4D4D"/>
                  </a:solidFill>
                </a:rPr>
                <a:t>file</a:t>
              </a:r>
            </a:p>
          </p:txBody>
        </p:sp>
        <p:sp>
          <p:nvSpPr>
            <p:cNvPr id="31772" name="Text Box 19"/>
            <p:cNvSpPr txBox="1">
              <a:spLocks noChangeArrowheads="1"/>
            </p:cNvSpPr>
            <p:nvPr/>
          </p:nvSpPr>
          <p:spPr bwMode="auto">
            <a:xfrm>
              <a:off x="3670" y="2517"/>
              <a:ext cx="655" cy="159"/>
            </a:xfrm>
            <a:prstGeom prst="rect">
              <a:avLst/>
            </a:prstGeom>
            <a:noFill/>
            <a:ln w="9525">
              <a:noFill/>
              <a:miter lim="800000"/>
              <a:headEnd/>
              <a:tailEnd/>
            </a:ln>
          </p:spPr>
          <p:txBody>
            <a:bodyPr wrap="none" lIns="45720" tIns="46800" rIns="45720" bIns="46800" anchor="ctr">
              <a:prstTxWarp prst="textNoShape">
                <a:avLst/>
              </a:prstTxWarp>
            </a:bodyPr>
            <a:lstStyle/>
            <a:p>
              <a:r>
                <a:rPr lang="en-US" sz="900" dirty="0">
                  <a:solidFill>
                    <a:srgbClr val="4D4D4D"/>
                  </a:solidFill>
                </a:rPr>
                <a:t>&lt;FCS_HOST&gt;</a:t>
              </a:r>
            </a:p>
          </p:txBody>
        </p:sp>
        <p:sp>
          <p:nvSpPr>
            <p:cNvPr id="31773" name="Text Box 20"/>
            <p:cNvSpPr txBox="1">
              <a:spLocks noChangeArrowheads="1"/>
            </p:cNvSpPr>
            <p:nvPr/>
          </p:nvSpPr>
          <p:spPr bwMode="auto">
            <a:xfrm>
              <a:off x="3670" y="2659"/>
              <a:ext cx="1021" cy="159"/>
            </a:xfrm>
            <a:prstGeom prst="rect">
              <a:avLst/>
            </a:prstGeom>
            <a:noFill/>
            <a:ln w="9525">
              <a:noFill/>
              <a:miter lim="800000"/>
              <a:headEnd/>
              <a:tailEnd/>
            </a:ln>
          </p:spPr>
          <p:txBody>
            <a:bodyPr wrap="none" lIns="45720" tIns="46800" rIns="45720" bIns="46800" anchor="ctr">
              <a:prstTxWarp prst="textNoShape">
                <a:avLst/>
              </a:prstTxWarp>
            </a:bodyPr>
            <a:lstStyle/>
            <a:p>
              <a:endParaRPr lang="en-US" sz="900" dirty="0">
                <a:solidFill>
                  <a:srgbClr val="4D4D4D"/>
                </a:solidFill>
              </a:endParaRPr>
            </a:p>
          </p:txBody>
        </p:sp>
        <p:sp>
          <p:nvSpPr>
            <p:cNvPr id="31774" name="Text Box 22"/>
            <p:cNvSpPr txBox="1">
              <a:spLocks noChangeArrowheads="1"/>
            </p:cNvSpPr>
            <p:nvPr/>
          </p:nvSpPr>
          <p:spPr bwMode="auto">
            <a:xfrm>
              <a:off x="3670" y="2971"/>
              <a:ext cx="1021" cy="159"/>
            </a:xfrm>
            <a:prstGeom prst="rect">
              <a:avLst/>
            </a:prstGeom>
            <a:noFill/>
            <a:ln w="9525">
              <a:noFill/>
              <a:miter lim="800000"/>
              <a:headEnd/>
              <a:tailEnd/>
            </a:ln>
          </p:spPr>
          <p:txBody>
            <a:bodyPr wrap="none" lIns="45720" tIns="46800" rIns="45720" bIns="46800" anchor="ctr">
              <a:prstTxWarp prst="textNoShape">
                <a:avLst/>
              </a:prstTxWarp>
            </a:bodyPr>
            <a:lstStyle/>
            <a:p>
              <a:endParaRPr lang="en-US" sz="900" dirty="0"/>
            </a:p>
          </p:txBody>
        </p:sp>
        <p:sp>
          <p:nvSpPr>
            <p:cNvPr id="31775" name="Text Box 23"/>
            <p:cNvSpPr txBox="1">
              <a:spLocks noChangeArrowheads="1"/>
            </p:cNvSpPr>
            <p:nvPr/>
          </p:nvSpPr>
          <p:spPr bwMode="auto">
            <a:xfrm>
              <a:off x="3642" y="3237"/>
              <a:ext cx="1416" cy="145"/>
            </a:xfrm>
            <a:prstGeom prst="rect">
              <a:avLst/>
            </a:prstGeom>
            <a:noFill/>
            <a:ln w="9525">
              <a:noFill/>
              <a:miter lim="800000"/>
              <a:headEnd/>
              <a:tailEnd/>
            </a:ln>
          </p:spPr>
          <p:txBody>
            <a:bodyPr wrap="none" lIns="45720" tIns="46800" rIns="45720" bIns="46800" anchor="ctr">
              <a:prstTxWarp prst="textNoShape">
                <a:avLst/>
              </a:prstTxWarp>
            </a:bodyPr>
            <a:lstStyle/>
            <a:p>
              <a:r>
                <a:rPr lang="en-US" sz="900" dirty="0">
                  <a:solidFill>
                    <a:srgbClr val="4D4D4D"/>
                  </a:solidFill>
                </a:rPr>
                <a:t>http://&lt;FCS_HOST&gt;:&lt;PORT&gt;/</a:t>
              </a:r>
              <a:r>
                <a:rPr lang="en-US" sz="900" dirty="0" err="1">
                  <a:solidFill>
                    <a:srgbClr val="4D4D4D"/>
                  </a:solidFill>
                </a:rPr>
                <a:t>ematrix</a:t>
              </a:r>
              <a:endParaRPr lang="en-US" sz="900" dirty="0">
                <a:solidFill>
                  <a:srgbClr val="4D4D4D"/>
                </a:solidFill>
              </a:endParaRPr>
            </a:p>
          </p:txBody>
        </p:sp>
        <p:pic>
          <p:nvPicPr>
            <p:cNvPr id="31776" name="Picture 24"/>
            <p:cNvPicPr>
              <a:picLocks noChangeAspect="1" noChangeArrowheads="1"/>
            </p:cNvPicPr>
            <p:nvPr/>
          </p:nvPicPr>
          <p:blipFill>
            <a:blip r:embed="rId8"/>
            <a:srcRect/>
            <a:stretch>
              <a:fillRect/>
            </a:stretch>
          </p:blipFill>
          <p:spPr bwMode="auto">
            <a:xfrm>
              <a:off x="4040" y="2082"/>
              <a:ext cx="84" cy="84"/>
            </a:xfrm>
            <a:prstGeom prst="rect">
              <a:avLst/>
            </a:prstGeom>
            <a:noFill/>
            <a:ln w="25400">
              <a:noFill/>
              <a:miter lim="800000"/>
              <a:headEnd/>
              <a:tailEnd/>
            </a:ln>
          </p:spPr>
        </p:pic>
        <p:pic>
          <p:nvPicPr>
            <p:cNvPr id="31777" name="Picture 25"/>
            <p:cNvPicPr>
              <a:picLocks noChangeAspect="1" noChangeArrowheads="1"/>
            </p:cNvPicPr>
            <p:nvPr/>
          </p:nvPicPr>
          <p:blipFill>
            <a:blip r:embed="rId9"/>
            <a:srcRect/>
            <a:stretch>
              <a:fillRect/>
            </a:stretch>
          </p:blipFill>
          <p:spPr bwMode="auto">
            <a:xfrm>
              <a:off x="4209" y="2076"/>
              <a:ext cx="84" cy="84"/>
            </a:xfrm>
            <a:prstGeom prst="rect">
              <a:avLst/>
            </a:prstGeom>
            <a:noFill/>
            <a:ln w="25400">
              <a:solidFill>
                <a:srgbClr val="FF0000"/>
              </a:solidFill>
              <a:miter lim="800000"/>
              <a:headEnd/>
              <a:tailEnd/>
            </a:ln>
          </p:spPr>
        </p:pic>
        <p:pic>
          <p:nvPicPr>
            <p:cNvPr id="31778" name="Picture 26"/>
            <p:cNvPicPr>
              <a:picLocks noChangeAspect="1" noChangeArrowheads="1"/>
            </p:cNvPicPr>
            <p:nvPr/>
          </p:nvPicPr>
          <p:blipFill>
            <a:blip r:embed="rId9"/>
            <a:srcRect/>
            <a:stretch>
              <a:fillRect/>
            </a:stretch>
          </p:blipFill>
          <p:spPr bwMode="auto">
            <a:xfrm>
              <a:off x="4402" y="2075"/>
              <a:ext cx="84" cy="84"/>
            </a:xfrm>
            <a:prstGeom prst="rect">
              <a:avLst/>
            </a:prstGeom>
            <a:noFill/>
            <a:ln w="25400">
              <a:solidFill>
                <a:srgbClr val="FF0000"/>
              </a:solidFill>
              <a:miter lim="800000"/>
              <a:headEnd/>
              <a:tailEnd/>
            </a:ln>
          </p:spPr>
        </p:pic>
        <p:pic>
          <p:nvPicPr>
            <p:cNvPr id="31779" name="Picture 27"/>
            <p:cNvPicPr>
              <a:picLocks noChangeAspect="1" noChangeArrowheads="1"/>
            </p:cNvPicPr>
            <p:nvPr/>
          </p:nvPicPr>
          <p:blipFill>
            <a:blip r:embed="rId9"/>
            <a:srcRect/>
            <a:stretch>
              <a:fillRect/>
            </a:stretch>
          </p:blipFill>
          <p:spPr bwMode="auto">
            <a:xfrm>
              <a:off x="4770" y="2075"/>
              <a:ext cx="84" cy="84"/>
            </a:xfrm>
            <a:prstGeom prst="rect">
              <a:avLst/>
            </a:prstGeom>
            <a:noFill/>
            <a:ln w="25400">
              <a:solidFill>
                <a:srgbClr val="FF0000"/>
              </a:solidFill>
              <a:miter lim="800000"/>
              <a:headEnd/>
              <a:tailEnd/>
            </a:ln>
          </p:spPr>
        </p:pic>
        <p:pic>
          <p:nvPicPr>
            <p:cNvPr id="31780" name="Picture 28"/>
            <p:cNvPicPr>
              <a:picLocks noChangeAspect="1" noChangeArrowheads="1"/>
            </p:cNvPicPr>
            <p:nvPr/>
          </p:nvPicPr>
          <p:blipFill>
            <a:blip r:embed="rId9"/>
            <a:srcRect/>
            <a:stretch>
              <a:fillRect/>
            </a:stretch>
          </p:blipFill>
          <p:spPr bwMode="auto">
            <a:xfrm>
              <a:off x="4957" y="2080"/>
              <a:ext cx="84" cy="84"/>
            </a:xfrm>
            <a:prstGeom prst="rect">
              <a:avLst/>
            </a:prstGeom>
            <a:noFill/>
            <a:ln w="25400">
              <a:solidFill>
                <a:srgbClr val="FF0000"/>
              </a:solidFill>
              <a:miter lim="800000"/>
              <a:headEnd/>
              <a:tailEnd/>
            </a:ln>
          </p:spPr>
        </p:pic>
      </p:grpSp>
      <p:sp>
        <p:nvSpPr>
          <p:cNvPr id="31761" name="Rectangle 32"/>
          <p:cNvSpPr>
            <a:spLocks noChangeArrowheads="1"/>
          </p:cNvSpPr>
          <p:nvPr/>
        </p:nvSpPr>
        <p:spPr bwMode="auto">
          <a:xfrm>
            <a:off x="6912773" y="5380163"/>
            <a:ext cx="755391" cy="256530"/>
          </a:xfrm>
          <a:prstGeom prst="rect">
            <a:avLst/>
          </a:prstGeom>
          <a:noFill/>
          <a:ln w="25400">
            <a:solidFill>
              <a:srgbClr val="FF0000"/>
            </a:solidFill>
            <a:miter lim="800000"/>
            <a:headEnd/>
            <a:tailEnd/>
          </a:ln>
        </p:spPr>
        <p:txBody>
          <a:bodyPr lIns="77391" tIns="40243" rIns="30956" bIns="40243" anchor="ctr">
            <a:prstTxWarp prst="textNoShape">
              <a:avLst/>
            </a:prstTxWarp>
          </a:bodyPr>
          <a:lstStyle/>
          <a:p>
            <a:endParaRPr lang="en-US"/>
          </a:p>
        </p:txBody>
      </p:sp>
      <p:cxnSp>
        <p:nvCxnSpPr>
          <p:cNvPr id="31762" name="AutoShape 33"/>
          <p:cNvCxnSpPr>
            <a:cxnSpLocks noChangeShapeType="1"/>
            <a:stCxn id="31761" idx="2"/>
          </p:cNvCxnSpPr>
          <p:nvPr/>
        </p:nvCxnSpPr>
        <p:spPr bwMode="auto">
          <a:xfrm rot="5400000">
            <a:off x="5946249" y="4599195"/>
            <a:ext cx="305327" cy="2383112"/>
          </a:xfrm>
          <a:prstGeom prst="bentConnector2">
            <a:avLst/>
          </a:prstGeom>
          <a:noFill/>
          <a:ln w="25400">
            <a:solidFill>
              <a:srgbClr val="FF0000"/>
            </a:solidFill>
            <a:miter lim="800000"/>
            <a:headEnd/>
            <a:tailEnd type="triangle" w="lg" len="med"/>
          </a:ln>
        </p:spPr>
      </p:cxnSp>
      <p:sp>
        <p:nvSpPr>
          <p:cNvPr id="31763" name="Text Box 21"/>
          <p:cNvSpPr txBox="1">
            <a:spLocks noChangeArrowheads="1"/>
          </p:cNvSpPr>
          <p:nvPr/>
        </p:nvSpPr>
        <p:spPr bwMode="auto">
          <a:xfrm>
            <a:off x="5877806" y="4367985"/>
            <a:ext cx="1619656" cy="253742"/>
          </a:xfrm>
          <a:prstGeom prst="rect">
            <a:avLst/>
          </a:prstGeom>
          <a:noFill/>
          <a:ln w="9525">
            <a:noFill/>
            <a:miter lim="800000"/>
            <a:headEnd/>
            <a:tailEnd/>
          </a:ln>
        </p:spPr>
        <p:txBody>
          <a:bodyPr wrap="none" lIns="39315" tIns="40243" rIns="39315" bIns="40243" anchor="ctr">
            <a:prstTxWarp prst="textNoShape">
              <a:avLst/>
            </a:prstTxWarp>
          </a:bodyPr>
          <a:lstStyle/>
          <a:p>
            <a:endParaRPr lang="en-US" sz="900" dirty="0"/>
          </a:p>
        </p:txBody>
      </p:sp>
      <p:sp>
        <p:nvSpPr>
          <p:cNvPr id="31764" name="Rectangle 32"/>
          <p:cNvSpPr>
            <a:spLocks noChangeArrowheads="1"/>
          </p:cNvSpPr>
          <p:nvPr/>
        </p:nvSpPr>
        <p:spPr bwMode="auto">
          <a:xfrm>
            <a:off x="5865709" y="2941732"/>
            <a:ext cx="778242" cy="257925"/>
          </a:xfrm>
          <a:prstGeom prst="rect">
            <a:avLst/>
          </a:prstGeom>
          <a:noFill/>
          <a:ln w="25400">
            <a:solidFill>
              <a:srgbClr val="FF0000"/>
            </a:solidFill>
            <a:miter lim="800000"/>
            <a:headEnd/>
            <a:tailEnd/>
          </a:ln>
        </p:spPr>
        <p:txBody>
          <a:bodyPr lIns="89990" tIns="46795" rIns="35996" bIns="46795" anchor="ctr">
            <a:prstTxWarp prst="textNoShape">
              <a:avLst/>
            </a:prstTxWarp>
            <a:spAutoFit/>
          </a:bodyPr>
          <a:lstStyle/>
          <a:p>
            <a:endParaRPr lang="en-US" sz="1000" dirty="0"/>
          </a:p>
        </p:txBody>
      </p:sp>
      <p:sp>
        <p:nvSpPr>
          <p:cNvPr id="31765" name="Rectangle 32"/>
          <p:cNvSpPr>
            <a:spLocks noChangeArrowheads="1"/>
          </p:cNvSpPr>
          <p:nvPr/>
        </p:nvSpPr>
        <p:spPr bwMode="auto">
          <a:xfrm>
            <a:off x="5845547" y="3265183"/>
            <a:ext cx="338716" cy="156059"/>
          </a:xfrm>
          <a:prstGeom prst="rect">
            <a:avLst/>
          </a:prstGeom>
          <a:noFill/>
          <a:ln w="25400">
            <a:solidFill>
              <a:srgbClr val="FF0000"/>
            </a:solidFill>
            <a:miter lim="800000"/>
            <a:headEnd/>
            <a:tailEnd/>
          </a:ln>
        </p:spPr>
        <p:txBody>
          <a:bodyPr lIns="89990" tIns="46795" rIns="35996" bIns="46795" anchor="ctr">
            <a:prstTxWarp prst="textNoShape">
              <a:avLst/>
            </a:prstTxWarp>
            <a:spAutoFit/>
          </a:bodyPr>
          <a:lstStyle/>
          <a:p>
            <a:endParaRPr lang="en-US" sz="400" dirty="0"/>
          </a:p>
        </p:txBody>
      </p:sp>
      <p:sp>
        <p:nvSpPr>
          <p:cNvPr id="31766" name="Rectangle 32"/>
          <p:cNvSpPr>
            <a:spLocks noChangeArrowheads="1"/>
          </p:cNvSpPr>
          <p:nvPr/>
        </p:nvSpPr>
        <p:spPr bwMode="auto">
          <a:xfrm>
            <a:off x="5879149" y="3758725"/>
            <a:ext cx="899212" cy="156059"/>
          </a:xfrm>
          <a:prstGeom prst="rect">
            <a:avLst/>
          </a:prstGeom>
          <a:noFill/>
          <a:ln w="25400">
            <a:solidFill>
              <a:srgbClr val="FF0000"/>
            </a:solidFill>
            <a:miter lim="800000"/>
            <a:headEnd/>
            <a:tailEnd/>
          </a:ln>
        </p:spPr>
        <p:txBody>
          <a:bodyPr lIns="89990" tIns="46795" rIns="35996" bIns="46795" anchor="ctr">
            <a:prstTxWarp prst="textNoShape">
              <a:avLst/>
            </a:prstTxWarp>
            <a:spAutoFit/>
          </a:bodyPr>
          <a:lstStyle/>
          <a:p>
            <a:endParaRPr lang="en-US" sz="400" dirty="0"/>
          </a:p>
        </p:txBody>
      </p:sp>
      <p:sp>
        <p:nvSpPr>
          <p:cNvPr id="30743" name="Rectangle 32"/>
          <p:cNvSpPr>
            <a:spLocks noChangeArrowheads="1"/>
          </p:cNvSpPr>
          <p:nvPr/>
        </p:nvSpPr>
        <p:spPr bwMode="auto">
          <a:xfrm>
            <a:off x="5797159" y="3945546"/>
            <a:ext cx="1677453" cy="231435"/>
          </a:xfrm>
          <a:prstGeom prst="rect">
            <a:avLst/>
          </a:prstGeom>
          <a:noFill/>
          <a:ln w="25400">
            <a:solidFill>
              <a:srgbClr val="FF0000"/>
            </a:solidFill>
            <a:miter lim="800000"/>
            <a:headEnd/>
            <a:tailEnd/>
          </a:ln>
        </p:spPr>
        <p:txBody>
          <a:bodyPr lIns="89990" tIns="46795" rIns="35996" bIns="46795" anchor="ctr">
            <a:prstTxWarp prst="textNoShape">
              <a:avLst/>
            </a:prstTxWarp>
            <a:spAutoFit/>
          </a:bodyPr>
          <a:lstStyle/>
          <a:p>
            <a:r>
              <a:rPr lang="fr-FR" sz="900" dirty="0">
                <a:solidFill>
                  <a:srgbClr val="606060"/>
                </a:solidFill>
              </a:rPr>
              <a:t>&lt;</a:t>
            </a:r>
            <a:r>
              <a:rPr lang="fr-FR" sz="900" dirty="0" err="1">
                <a:solidFill>
                  <a:srgbClr val="606060"/>
                </a:solidFill>
              </a:rPr>
              <a:t>Client_Destination</a:t>
            </a:r>
            <a:r>
              <a:rPr lang="fr-FR" sz="900" dirty="0">
                <a:solidFill>
                  <a:srgbClr val="606060"/>
                </a:solidFill>
              </a:rPr>
              <a:t>&gt;\Location</a:t>
            </a:r>
          </a:p>
        </p:txBody>
      </p:sp>
      <p:sp>
        <p:nvSpPr>
          <p:cNvPr id="31768" name="Rectangle 32"/>
          <p:cNvSpPr>
            <a:spLocks noChangeArrowheads="1"/>
          </p:cNvSpPr>
          <p:nvPr/>
        </p:nvSpPr>
        <p:spPr bwMode="auto">
          <a:xfrm>
            <a:off x="5879149" y="4913111"/>
            <a:ext cx="2087408" cy="156059"/>
          </a:xfrm>
          <a:prstGeom prst="rect">
            <a:avLst/>
          </a:prstGeom>
          <a:noFill/>
          <a:ln w="25400">
            <a:solidFill>
              <a:srgbClr val="FF0000"/>
            </a:solidFill>
            <a:miter lim="800000"/>
            <a:headEnd/>
            <a:tailEnd/>
          </a:ln>
        </p:spPr>
        <p:txBody>
          <a:bodyPr lIns="89990" tIns="46795" rIns="35996" bIns="46795" anchor="ctr">
            <a:prstTxWarp prst="textNoShape">
              <a:avLst/>
            </a:prstTxWarp>
            <a:spAutoFit/>
          </a:bodyPr>
          <a:lstStyle/>
          <a:p>
            <a:endParaRPr lang="en-US" sz="400" dirty="0"/>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9"/>
          <p:cNvSpPr>
            <a:spLocks noGrp="1" noChangeArrowheads="1"/>
          </p:cNvSpPr>
          <p:nvPr>
            <p:ph type="title"/>
          </p:nvPr>
        </p:nvSpPr>
        <p:spPr>
          <a:xfrm>
            <a:off x="768833" y="150572"/>
            <a:ext cx="8228659" cy="451716"/>
          </a:xfrm>
        </p:spPr>
        <p:txBody>
          <a:bodyPr/>
          <a:lstStyle/>
          <a:p>
            <a:pPr eaLnBrk="1" hangingPunct="1"/>
            <a:r>
              <a:rPr lang="en-US"/>
              <a:t>FCS Setup on Server</a:t>
            </a:r>
          </a:p>
        </p:txBody>
      </p:sp>
      <p:sp>
        <p:nvSpPr>
          <p:cNvPr id="2" name="Rectangle 6"/>
          <p:cNvSpPr>
            <a:spLocks noGrp="1" noChangeArrowheads="1"/>
          </p:cNvSpPr>
          <p:nvPr>
            <p:ph type="body" sz="half" idx="1"/>
          </p:nvPr>
        </p:nvSpPr>
        <p:spPr>
          <a:xfrm>
            <a:off x="680122" y="946652"/>
            <a:ext cx="7536441" cy="371887"/>
          </a:xfrm>
        </p:spPr>
        <p:txBody>
          <a:bodyPr lIns="91430" tIns="45715" rIns="91430" bIns="45715">
            <a:spAutoFit/>
          </a:bodyPr>
          <a:lstStyle/>
          <a:p>
            <a:pPr indent="-341273">
              <a:lnSpc>
                <a:spcPct val="89000"/>
              </a:lnSpc>
              <a:tabLst>
                <a:tab pos="910516" algn="l"/>
                <a:tab pos="1825127" algn="l"/>
                <a:tab pos="2738373" algn="l"/>
                <a:tab pos="3652984" algn="l"/>
                <a:tab pos="4567595" algn="l"/>
                <a:tab pos="5482206" algn="l"/>
                <a:tab pos="6396818" algn="l"/>
                <a:tab pos="7310064" algn="l"/>
                <a:tab pos="8224675" algn="l"/>
                <a:tab pos="9139286" algn="l"/>
                <a:tab pos="10053897" algn="l"/>
              </a:tabLst>
            </a:pPr>
            <a:r>
              <a:rPr lang="en-US" dirty="0"/>
              <a:t>Create a new site “RYAN” by adding </a:t>
            </a:r>
            <a:r>
              <a:rPr lang="en-US" dirty="0" err="1"/>
              <a:t>RemoteLoc</a:t>
            </a:r>
            <a:endParaRPr lang="en-US" dirty="0"/>
          </a:p>
        </p:txBody>
      </p:sp>
      <p:pic>
        <p:nvPicPr>
          <p:cNvPr id="1029" name="Picture 5"/>
          <p:cNvPicPr>
            <a:picLocks noChangeAspect="1" noChangeArrowheads="1"/>
          </p:cNvPicPr>
          <p:nvPr/>
        </p:nvPicPr>
        <p:blipFill>
          <a:blip r:embed="rId4"/>
          <a:srcRect/>
          <a:stretch>
            <a:fillRect/>
          </a:stretch>
        </p:blipFill>
        <p:spPr bwMode="auto">
          <a:xfrm>
            <a:off x="658615" y="1384428"/>
            <a:ext cx="3112965" cy="1910034"/>
          </a:xfrm>
          <a:prstGeom prst="rect">
            <a:avLst/>
          </a:prstGeom>
          <a:noFill/>
          <a:ln w="25400">
            <a:solidFill>
              <a:schemeClr val="bg2"/>
            </a:solidFill>
            <a:miter lim="800000"/>
            <a:headEnd/>
            <a:tailEnd/>
          </a:ln>
        </p:spPr>
      </p:pic>
      <p:sp>
        <p:nvSpPr>
          <p:cNvPr id="1030" name="Rectangle 11"/>
          <p:cNvSpPr>
            <a:spLocks noChangeArrowheads="1"/>
          </p:cNvSpPr>
          <p:nvPr/>
        </p:nvSpPr>
        <p:spPr bwMode="auto">
          <a:xfrm>
            <a:off x="1595463" y="2438432"/>
            <a:ext cx="772864" cy="186821"/>
          </a:xfrm>
          <a:prstGeom prst="rect">
            <a:avLst/>
          </a:prstGeom>
          <a:noFill/>
          <a:ln w="25400">
            <a:solidFill>
              <a:srgbClr val="FF0000"/>
            </a:solidFill>
            <a:miter lim="800000"/>
            <a:headEnd/>
            <a:tailEnd/>
          </a:ln>
        </p:spPr>
        <p:txBody>
          <a:bodyPr lIns="77391" tIns="40243" rIns="30956" bIns="40243" anchor="ctr">
            <a:prstTxWarp prst="textNoShape">
              <a:avLst/>
            </a:prstTxWarp>
          </a:bodyPr>
          <a:lstStyle/>
          <a:p>
            <a:endParaRPr lang="en-US"/>
          </a:p>
        </p:txBody>
      </p:sp>
      <p:sp>
        <p:nvSpPr>
          <p:cNvPr id="1031" name="Rectangle 12"/>
          <p:cNvSpPr>
            <a:spLocks noChangeArrowheads="1"/>
          </p:cNvSpPr>
          <p:nvPr/>
        </p:nvSpPr>
        <p:spPr bwMode="auto">
          <a:xfrm>
            <a:off x="700283" y="1822201"/>
            <a:ext cx="772864" cy="200763"/>
          </a:xfrm>
          <a:prstGeom prst="rect">
            <a:avLst/>
          </a:prstGeom>
          <a:noFill/>
          <a:ln w="25400">
            <a:solidFill>
              <a:srgbClr val="FF0000"/>
            </a:solidFill>
            <a:miter lim="800000"/>
            <a:headEnd/>
            <a:tailEnd/>
          </a:ln>
        </p:spPr>
        <p:txBody>
          <a:bodyPr lIns="77391" tIns="40243" rIns="30956" bIns="40243" anchor="ctr">
            <a:prstTxWarp prst="textNoShape">
              <a:avLst/>
            </a:prstTxWarp>
          </a:bodyPr>
          <a:lstStyle/>
          <a:p>
            <a:endParaRPr lang="en-US"/>
          </a:p>
        </p:txBody>
      </p:sp>
      <p:cxnSp>
        <p:nvCxnSpPr>
          <p:cNvPr id="1032" name="AutoShape 14"/>
          <p:cNvCxnSpPr>
            <a:cxnSpLocks noChangeShapeType="1"/>
            <a:stCxn id="1031" idx="3"/>
            <a:endCxn id="1030" idx="0"/>
          </p:cNvCxnSpPr>
          <p:nvPr/>
        </p:nvCxnSpPr>
        <p:spPr bwMode="auto">
          <a:xfrm>
            <a:off x="1473148" y="1922583"/>
            <a:ext cx="509419" cy="515849"/>
          </a:xfrm>
          <a:prstGeom prst="bentConnector2">
            <a:avLst/>
          </a:prstGeom>
          <a:noFill/>
          <a:ln w="25400">
            <a:solidFill>
              <a:srgbClr val="FF0000"/>
            </a:solidFill>
            <a:miter lim="800000"/>
            <a:headEnd/>
            <a:tailEnd type="arrow" w="med" len="med"/>
          </a:ln>
        </p:spPr>
      </p:cxnSp>
      <p:graphicFrame>
        <p:nvGraphicFramePr>
          <p:cNvPr id="1026" name="Object 7"/>
          <p:cNvGraphicFramePr>
            <a:graphicFrameLocks noChangeAspect="1"/>
          </p:cNvGraphicFramePr>
          <p:nvPr/>
        </p:nvGraphicFramePr>
        <p:xfrm>
          <a:off x="3860292" y="3382295"/>
          <a:ext cx="5225911" cy="2522082"/>
        </p:xfrm>
        <a:graphic>
          <a:graphicData uri="http://schemas.openxmlformats.org/presentationml/2006/ole">
            <p:oleObj spid="_x0000_s166914" name="Bitmap Image" r:id="rId5" imgW="6668431" imgH="2876190" progId="PBrush">
              <p:embed/>
            </p:oleObj>
          </a:graphicData>
        </a:graphic>
      </p:graphicFrame>
      <p:sp>
        <p:nvSpPr>
          <p:cNvPr id="1033" name="Rectangle 15"/>
          <p:cNvSpPr>
            <a:spLocks noChangeArrowheads="1"/>
          </p:cNvSpPr>
          <p:nvPr/>
        </p:nvSpPr>
        <p:spPr bwMode="auto">
          <a:xfrm>
            <a:off x="3888519" y="4490673"/>
            <a:ext cx="591410" cy="209128"/>
          </a:xfrm>
          <a:prstGeom prst="rect">
            <a:avLst/>
          </a:prstGeom>
          <a:noFill/>
          <a:ln w="25400">
            <a:solidFill>
              <a:srgbClr val="FF0000"/>
            </a:solidFill>
            <a:miter lim="800000"/>
            <a:headEnd/>
            <a:tailEnd/>
          </a:ln>
        </p:spPr>
        <p:txBody>
          <a:bodyPr lIns="77391" tIns="40243" rIns="30956" bIns="40243" anchor="ctr">
            <a:prstTxWarp prst="textNoShape">
              <a:avLst/>
            </a:prstTxWarp>
          </a:bodyPr>
          <a:lstStyle/>
          <a:p>
            <a:endParaRPr lang="en-US"/>
          </a:p>
        </p:txBody>
      </p:sp>
      <p:sp>
        <p:nvSpPr>
          <p:cNvPr id="1034" name="Text Box 29"/>
          <p:cNvSpPr txBox="1">
            <a:spLocks noChangeArrowheads="1"/>
          </p:cNvSpPr>
          <p:nvPr/>
        </p:nvSpPr>
        <p:spPr bwMode="auto">
          <a:xfrm>
            <a:off x="4548478" y="4610572"/>
            <a:ext cx="580657" cy="200763"/>
          </a:xfrm>
          <a:prstGeom prst="rect">
            <a:avLst/>
          </a:prstGeom>
          <a:solidFill>
            <a:schemeClr val="bg1"/>
          </a:solidFill>
          <a:ln w="25400">
            <a:solidFill>
              <a:srgbClr val="FF0000"/>
            </a:solidFill>
            <a:miter lim="800000"/>
            <a:headEnd/>
            <a:tailEnd/>
          </a:ln>
        </p:spPr>
        <p:txBody>
          <a:bodyPr lIns="77391" tIns="0" rIns="30956" bIns="40243">
            <a:prstTxWarp prst="textNoShape">
              <a:avLst/>
            </a:prstTxWarp>
          </a:bodyPr>
          <a:lstStyle/>
          <a:p>
            <a:r>
              <a:rPr lang="en-US" sz="700" dirty="0" err="1">
                <a:solidFill>
                  <a:srgbClr val="4D4D4D"/>
                </a:solidFill>
              </a:rPr>
              <a:t>RemoteLoc</a:t>
            </a:r>
            <a:endParaRPr lang="en-US" sz="700" dirty="0">
              <a:solidFill>
                <a:srgbClr val="4D4D4D"/>
              </a:solidFill>
            </a:endParaRPr>
          </a:p>
        </p:txBody>
      </p:sp>
      <p:cxnSp>
        <p:nvCxnSpPr>
          <p:cNvPr id="1035" name="AutoShape 13"/>
          <p:cNvCxnSpPr>
            <a:cxnSpLocks noChangeShapeType="1"/>
            <a:stCxn id="1030" idx="3"/>
            <a:endCxn id="1033" idx="1"/>
          </p:cNvCxnSpPr>
          <p:nvPr/>
        </p:nvCxnSpPr>
        <p:spPr bwMode="auto">
          <a:xfrm>
            <a:off x="2368327" y="2531841"/>
            <a:ext cx="1520192" cy="2063395"/>
          </a:xfrm>
          <a:prstGeom prst="bentConnector3">
            <a:avLst>
              <a:gd name="adj1" fmla="val 50000"/>
            </a:avLst>
          </a:prstGeom>
          <a:noFill/>
          <a:ln w="25400">
            <a:solidFill>
              <a:srgbClr val="FF0000"/>
            </a:solidFill>
            <a:miter lim="800000"/>
            <a:headEnd/>
            <a:tailEnd type="arrow" w="med" len="med"/>
          </a:ln>
        </p:spPr>
      </p:cxnSp>
      <p:sp>
        <p:nvSpPr>
          <p:cNvPr id="1036" name="Rectangle 15"/>
          <p:cNvSpPr>
            <a:spLocks noChangeArrowheads="1"/>
          </p:cNvSpPr>
          <p:nvPr/>
        </p:nvSpPr>
        <p:spPr bwMode="auto">
          <a:xfrm>
            <a:off x="4506811" y="3651373"/>
            <a:ext cx="591410" cy="178456"/>
          </a:xfrm>
          <a:prstGeom prst="rect">
            <a:avLst/>
          </a:prstGeom>
          <a:noFill/>
          <a:ln w="25400">
            <a:solidFill>
              <a:srgbClr val="FF0000"/>
            </a:solidFill>
            <a:miter lim="800000"/>
            <a:headEnd/>
            <a:tailEnd/>
          </a:ln>
        </p:spPr>
        <p:txBody>
          <a:bodyPr lIns="77391" tIns="40243" rIns="30956" bIns="40243" anchor="ctr">
            <a:prstTxWarp prst="textNoShape">
              <a:avLst/>
            </a:prstTxWarp>
          </a:bodyPr>
          <a:lstStyle/>
          <a:p>
            <a:endParaRPr lang="en-US"/>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50" name="Object 8"/>
          <p:cNvGraphicFramePr>
            <a:graphicFrameLocks noChangeAspect="1"/>
          </p:cNvGraphicFramePr>
          <p:nvPr/>
        </p:nvGraphicFramePr>
        <p:xfrm>
          <a:off x="3022911" y="1755281"/>
          <a:ext cx="5728609" cy="5005127"/>
        </p:xfrm>
        <a:graphic>
          <a:graphicData uri="http://schemas.openxmlformats.org/presentationml/2006/ole">
            <p:oleObj spid="_x0000_s168962" name="Bitmap Image" r:id="rId4" imgW="3784643" imgH="2807439" progId="PBrush">
              <p:embed/>
            </p:oleObj>
          </a:graphicData>
        </a:graphic>
      </p:graphicFrame>
      <p:sp>
        <p:nvSpPr>
          <p:cNvPr id="2051" name="Rectangle 19"/>
          <p:cNvSpPr>
            <a:spLocks noChangeArrowheads="1"/>
          </p:cNvSpPr>
          <p:nvPr/>
        </p:nvSpPr>
        <p:spPr bwMode="auto">
          <a:xfrm>
            <a:off x="7424880" y="6494117"/>
            <a:ext cx="622325" cy="161726"/>
          </a:xfrm>
          <a:prstGeom prst="rect">
            <a:avLst/>
          </a:prstGeom>
          <a:noFill/>
          <a:ln w="25400">
            <a:solidFill>
              <a:srgbClr val="FF0000"/>
            </a:solidFill>
            <a:miter lim="800000"/>
            <a:headEnd/>
            <a:tailEnd/>
          </a:ln>
        </p:spPr>
        <p:txBody>
          <a:bodyPr lIns="77391" tIns="40243" rIns="30956" bIns="40243" anchor="ctr">
            <a:prstTxWarp prst="textNoShape">
              <a:avLst/>
            </a:prstTxWarp>
          </a:bodyPr>
          <a:lstStyle/>
          <a:p>
            <a:endParaRPr lang="en-US"/>
          </a:p>
        </p:txBody>
      </p:sp>
      <p:sp>
        <p:nvSpPr>
          <p:cNvPr id="2052" name="Rectangle 25"/>
          <p:cNvSpPr>
            <a:spLocks noChangeArrowheads="1"/>
          </p:cNvSpPr>
          <p:nvPr/>
        </p:nvSpPr>
        <p:spPr bwMode="auto">
          <a:xfrm>
            <a:off x="3130440" y="5009310"/>
            <a:ext cx="572592" cy="174273"/>
          </a:xfrm>
          <a:prstGeom prst="rect">
            <a:avLst/>
          </a:prstGeom>
          <a:noFill/>
          <a:ln w="25400">
            <a:solidFill>
              <a:srgbClr val="FF0000"/>
            </a:solidFill>
            <a:miter lim="800000"/>
            <a:headEnd/>
            <a:tailEnd/>
          </a:ln>
        </p:spPr>
        <p:txBody>
          <a:bodyPr lIns="77391" tIns="40243" rIns="30956" bIns="40243" anchor="ctr">
            <a:prstTxWarp prst="textNoShape">
              <a:avLst/>
            </a:prstTxWarp>
          </a:bodyPr>
          <a:lstStyle/>
          <a:p>
            <a:endParaRPr lang="en-US"/>
          </a:p>
        </p:txBody>
      </p:sp>
      <p:sp>
        <p:nvSpPr>
          <p:cNvPr id="2053" name="Text Box 27"/>
          <p:cNvSpPr txBox="1">
            <a:spLocks noChangeArrowheads="1"/>
          </p:cNvSpPr>
          <p:nvPr/>
        </p:nvSpPr>
        <p:spPr bwMode="auto">
          <a:xfrm>
            <a:off x="3802496" y="5419201"/>
            <a:ext cx="590212" cy="138499"/>
          </a:xfrm>
          <a:prstGeom prst="rect">
            <a:avLst/>
          </a:prstGeom>
          <a:solidFill>
            <a:schemeClr val="bg1"/>
          </a:solidFill>
          <a:ln w="9525">
            <a:noFill/>
            <a:miter lim="800000"/>
            <a:headEnd/>
            <a:tailEnd/>
          </a:ln>
        </p:spPr>
        <p:txBody>
          <a:bodyPr wrap="none" lIns="0" tIns="0" rIns="0" bIns="0">
            <a:prstTxWarp prst="textNoShape">
              <a:avLst/>
            </a:prstTxWarp>
            <a:spAutoFit/>
          </a:bodyPr>
          <a:lstStyle/>
          <a:p>
            <a:r>
              <a:rPr lang="en-US" sz="900" dirty="0" err="1">
                <a:solidFill>
                  <a:srgbClr val="4D4D4D"/>
                </a:solidFill>
              </a:rPr>
              <a:t>RemoteLoc</a:t>
            </a:r>
            <a:endParaRPr lang="en-US" sz="900" dirty="0">
              <a:solidFill>
                <a:srgbClr val="4D4D4D"/>
              </a:solidFill>
            </a:endParaRPr>
          </a:p>
        </p:txBody>
      </p:sp>
      <p:sp>
        <p:nvSpPr>
          <p:cNvPr id="2054" name="Rectangle 20"/>
          <p:cNvSpPr>
            <a:spLocks noChangeArrowheads="1"/>
          </p:cNvSpPr>
          <p:nvPr/>
        </p:nvSpPr>
        <p:spPr bwMode="auto">
          <a:xfrm>
            <a:off x="3786367" y="3569115"/>
            <a:ext cx="720444" cy="128265"/>
          </a:xfrm>
          <a:prstGeom prst="rect">
            <a:avLst/>
          </a:prstGeom>
          <a:solidFill>
            <a:schemeClr val="bg1"/>
          </a:solidFill>
          <a:ln w="6350">
            <a:noFill/>
            <a:miter lim="800000"/>
            <a:headEnd/>
            <a:tailEnd/>
          </a:ln>
        </p:spPr>
        <p:txBody>
          <a:bodyPr lIns="0" tIns="39315" rIns="78629" bIns="39315" anchor="ctr">
            <a:prstTxWarp prst="textNoShape">
              <a:avLst/>
            </a:prstTxWarp>
          </a:bodyPr>
          <a:lstStyle/>
          <a:p>
            <a:r>
              <a:rPr lang="fr-FR" sz="900" dirty="0" err="1">
                <a:solidFill>
                  <a:srgbClr val="4D4D4D"/>
                </a:solidFill>
              </a:rPr>
              <a:t>Host_Name</a:t>
            </a:r>
            <a:endParaRPr lang="fr-FR" sz="900" dirty="0">
              <a:solidFill>
                <a:srgbClr val="4D4D4D"/>
              </a:solidFill>
            </a:endParaRPr>
          </a:p>
        </p:txBody>
      </p:sp>
      <p:sp>
        <p:nvSpPr>
          <p:cNvPr id="2055" name="Rectangle 21"/>
          <p:cNvSpPr>
            <a:spLocks noChangeArrowheads="1"/>
          </p:cNvSpPr>
          <p:nvPr/>
        </p:nvSpPr>
        <p:spPr bwMode="auto">
          <a:xfrm>
            <a:off x="3771581" y="3808916"/>
            <a:ext cx="2237948" cy="125477"/>
          </a:xfrm>
          <a:prstGeom prst="rect">
            <a:avLst/>
          </a:prstGeom>
          <a:solidFill>
            <a:schemeClr val="bg1"/>
          </a:solidFill>
          <a:ln w="6350">
            <a:noFill/>
            <a:miter lim="800000"/>
            <a:headEnd/>
            <a:tailEnd/>
          </a:ln>
        </p:spPr>
        <p:txBody>
          <a:bodyPr lIns="0" tIns="39315" rIns="78629" bIns="39315" anchor="ctr">
            <a:prstTxWarp prst="textNoShape">
              <a:avLst/>
            </a:prstTxWarp>
          </a:bodyPr>
          <a:lstStyle/>
          <a:p>
            <a:r>
              <a:rPr lang="fr-FR" sz="900" dirty="0">
                <a:solidFill>
                  <a:srgbClr val="4D4D4D"/>
                </a:solidFill>
              </a:rPr>
              <a:t>&lt;</a:t>
            </a:r>
            <a:r>
              <a:rPr lang="fr-FR" sz="900" dirty="0" err="1">
                <a:solidFill>
                  <a:srgbClr val="4D4D4D"/>
                </a:solidFill>
              </a:rPr>
              <a:t>MCS_STORE_Path</a:t>
            </a:r>
            <a:r>
              <a:rPr lang="fr-FR" sz="900" dirty="0">
                <a:solidFill>
                  <a:srgbClr val="4D4D4D"/>
                </a:solidFill>
              </a:rPr>
              <a:t>&gt;</a:t>
            </a:r>
          </a:p>
        </p:txBody>
      </p:sp>
      <p:pic>
        <p:nvPicPr>
          <p:cNvPr id="2056" name="Picture 3"/>
          <p:cNvPicPr>
            <a:picLocks noChangeAspect="1" noChangeArrowheads="1"/>
          </p:cNvPicPr>
          <p:nvPr/>
        </p:nvPicPr>
        <p:blipFill>
          <a:blip r:embed="rId5"/>
          <a:srcRect/>
          <a:stretch>
            <a:fillRect/>
          </a:stretch>
        </p:blipFill>
        <p:spPr bwMode="auto">
          <a:xfrm>
            <a:off x="301081" y="1978350"/>
            <a:ext cx="2560535" cy="1162751"/>
          </a:xfrm>
          <a:prstGeom prst="rect">
            <a:avLst/>
          </a:prstGeom>
          <a:noFill/>
          <a:ln w="9525">
            <a:noFill/>
            <a:miter lim="800000"/>
            <a:headEnd/>
            <a:tailEnd/>
          </a:ln>
        </p:spPr>
      </p:pic>
      <p:sp>
        <p:nvSpPr>
          <p:cNvPr id="2057" name="Rectangle 4"/>
          <p:cNvSpPr>
            <a:spLocks noChangeArrowheads="1"/>
          </p:cNvSpPr>
          <p:nvPr/>
        </p:nvSpPr>
        <p:spPr bwMode="auto">
          <a:xfrm>
            <a:off x="1139808" y="2573667"/>
            <a:ext cx="408610" cy="358271"/>
          </a:xfrm>
          <a:prstGeom prst="rect">
            <a:avLst/>
          </a:prstGeom>
          <a:noFill/>
          <a:ln w="25400">
            <a:solidFill>
              <a:srgbClr val="FF0000"/>
            </a:solidFill>
            <a:miter lim="800000"/>
            <a:headEnd/>
            <a:tailEnd/>
          </a:ln>
        </p:spPr>
        <p:txBody>
          <a:bodyPr lIns="77391" tIns="40243" rIns="30956" bIns="40243" anchor="ctr">
            <a:prstTxWarp prst="textNoShape">
              <a:avLst/>
            </a:prstTxWarp>
            <a:spAutoFit/>
          </a:bodyPr>
          <a:lstStyle/>
          <a:p>
            <a:endParaRPr lang="en-US"/>
          </a:p>
        </p:txBody>
      </p:sp>
      <p:sp>
        <p:nvSpPr>
          <p:cNvPr id="2058" name="Rectangle 9"/>
          <p:cNvSpPr>
            <a:spLocks noGrp="1" noChangeArrowheads="1"/>
          </p:cNvSpPr>
          <p:nvPr>
            <p:ph type="title"/>
          </p:nvPr>
        </p:nvSpPr>
        <p:spPr>
          <a:xfrm>
            <a:off x="768833" y="150572"/>
            <a:ext cx="8228659" cy="451716"/>
          </a:xfrm>
        </p:spPr>
        <p:txBody>
          <a:bodyPr/>
          <a:lstStyle/>
          <a:p>
            <a:pPr eaLnBrk="1" hangingPunct="1"/>
            <a:r>
              <a:rPr lang="en-US"/>
              <a:t>FCS Setup on Server</a:t>
            </a:r>
          </a:p>
        </p:txBody>
      </p:sp>
      <p:sp>
        <p:nvSpPr>
          <p:cNvPr id="2" name="Rectangle 6"/>
          <p:cNvSpPr>
            <a:spLocks noGrp="1" noChangeArrowheads="1"/>
          </p:cNvSpPr>
          <p:nvPr>
            <p:ph type="body" sz="half" idx="1"/>
          </p:nvPr>
        </p:nvSpPr>
        <p:spPr>
          <a:xfrm>
            <a:off x="680122" y="946652"/>
            <a:ext cx="6278351" cy="1134275"/>
          </a:xfrm>
        </p:spPr>
        <p:txBody>
          <a:bodyPr lIns="91430" tIns="45715" rIns="91430" bIns="45715">
            <a:spAutoFit/>
          </a:bodyPr>
          <a:lstStyle/>
          <a:p>
            <a:pPr indent="-341273">
              <a:lnSpc>
                <a:spcPct val="89000"/>
              </a:lnSpc>
              <a:tabLst>
                <a:tab pos="910516" algn="l"/>
                <a:tab pos="1825127" algn="l"/>
                <a:tab pos="2738373" algn="l"/>
                <a:tab pos="3652984" algn="l"/>
                <a:tab pos="4567595" algn="l"/>
                <a:tab pos="5482206" algn="l"/>
                <a:tab pos="6396818" algn="l"/>
                <a:tab pos="7310064" algn="l"/>
                <a:tab pos="8224675" algn="l"/>
                <a:tab pos="9139286" algn="l"/>
                <a:tab pos="10053897" algn="l"/>
              </a:tabLst>
            </a:pPr>
            <a:r>
              <a:rPr lang="en-US" dirty="0"/>
              <a:t>Find and edit the </a:t>
            </a:r>
            <a:r>
              <a:rPr lang="en-US" dirty="0" err="1"/>
              <a:t>plmx</a:t>
            </a:r>
            <a:r>
              <a:rPr lang="en-US" dirty="0"/>
              <a:t> STORE object</a:t>
            </a:r>
          </a:p>
          <a:p>
            <a:pPr indent="-341273">
              <a:lnSpc>
                <a:spcPct val="89000"/>
              </a:lnSpc>
              <a:tabLst>
                <a:tab pos="910516" algn="l"/>
                <a:tab pos="1825127" algn="l"/>
                <a:tab pos="2738373" algn="l"/>
                <a:tab pos="3652984" algn="l"/>
                <a:tab pos="4567595" algn="l"/>
                <a:tab pos="5482206" algn="l"/>
                <a:tab pos="6396818" algn="l"/>
                <a:tab pos="7310064" algn="l"/>
                <a:tab pos="8224675" algn="l"/>
                <a:tab pos="9139286" algn="l"/>
                <a:tab pos="10053897" algn="l"/>
              </a:tabLst>
            </a:pPr>
            <a:r>
              <a:rPr lang="en-US" dirty="0"/>
              <a:t>Add the new location to </a:t>
            </a:r>
            <a:r>
              <a:rPr lang="en-US" dirty="0" err="1"/>
              <a:t>plmx</a:t>
            </a:r>
            <a:r>
              <a:rPr lang="en-US" dirty="0"/>
              <a:t> STORE</a:t>
            </a:r>
          </a:p>
          <a:p>
            <a:pPr lvl="1" indent="-341273">
              <a:lnSpc>
                <a:spcPct val="89000"/>
              </a:lnSpc>
              <a:spcBef>
                <a:spcPts val="1000"/>
              </a:spcBef>
              <a:buBlip>
                <a:blip r:embed="rId6"/>
              </a:buBlip>
              <a:tabLst>
                <a:tab pos="910516" algn="l"/>
                <a:tab pos="1825127" algn="l"/>
                <a:tab pos="2738373" algn="l"/>
                <a:tab pos="3652984" algn="l"/>
                <a:tab pos="4567595" algn="l"/>
                <a:tab pos="5482206" algn="l"/>
                <a:tab pos="6396818" algn="l"/>
                <a:tab pos="7310064" algn="l"/>
                <a:tab pos="8224675" algn="l"/>
                <a:tab pos="9139286" algn="l"/>
                <a:tab pos="10053897" algn="l"/>
              </a:tabLst>
            </a:pPr>
            <a:endParaRPr lang="en-US" sz="1700" dirty="0"/>
          </a:p>
        </p:txBody>
      </p:sp>
      <p:cxnSp>
        <p:nvCxnSpPr>
          <p:cNvPr id="2060" name="AutoShape 10"/>
          <p:cNvCxnSpPr>
            <a:cxnSpLocks noChangeShapeType="1"/>
            <a:endCxn id="2052" idx="1"/>
          </p:cNvCxnSpPr>
          <p:nvPr/>
        </p:nvCxnSpPr>
        <p:spPr bwMode="auto">
          <a:xfrm>
            <a:off x="2543061" y="4204864"/>
            <a:ext cx="587378" cy="892279"/>
          </a:xfrm>
          <a:prstGeom prst="bentConnector3">
            <a:avLst>
              <a:gd name="adj1" fmla="val 50000"/>
            </a:avLst>
          </a:prstGeom>
          <a:noFill/>
          <a:ln w="25400">
            <a:solidFill>
              <a:srgbClr val="FF0000"/>
            </a:solidFill>
            <a:miter lim="800000"/>
            <a:headEnd/>
            <a:tailEnd type="arrow" w="med" len="med"/>
          </a:ln>
        </p:spPr>
      </p:cxnSp>
      <p:grpSp>
        <p:nvGrpSpPr>
          <p:cNvPr id="3" name="Group 34"/>
          <p:cNvGrpSpPr>
            <a:grpSpLocks/>
          </p:cNvGrpSpPr>
          <p:nvPr/>
        </p:nvGrpSpPr>
        <p:grpSpPr bwMode="auto">
          <a:xfrm>
            <a:off x="1599495" y="4045927"/>
            <a:ext cx="1368307" cy="510272"/>
            <a:chOff x="-1554480" y="5378382"/>
            <a:chExt cx="1615439" cy="580458"/>
          </a:xfrm>
        </p:grpSpPr>
        <p:pic>
          <p:nvPicPr>
            <p:cNvPr id="2063" name="Picture 18"/>
            <p:cNvPicPr>
              <a:picLocks noChangeAspect="1" noChangeArrowheads="1"/>
            </p:cNvPicPr>
            <p:nvPr/>
          </p:nvPicPr>
          <p:blipFill>
            <a:blip r:embed="rId7"/>
            <a:srcRect l="64249" t="-11909" r="-43285" b="21198"/>
            <a:stretch>
              <a:fillRect/>
            </a:stretch>
          </p:blipFill>
          <p:spPr bwMode="auto">
            <a:xfrm>
              <a:off x="-863760" y="5378382"/>
              <a:ext cx="924719" cy="580458"/>
            </a:xfrm>
            <a:prstGeom prst="rect">
              <a:avLst/>
            </a:prstGeom>
            <a:noFill/>
            <a:ln w="25400">
              <a:noFill/>
              <a:miter lim="800000"/>
              <a:headEnd/>
              <a:tailEnd/>
            </a:ln>
          </p:spPr>
        </p:pic>
        <p:pic>
          <p:nvPicPr>
            <p:cNvPr id="2064" name="Picture 18"/>
            <p:cNvPicPr>
              <a:picLocks noChangeAspect="1" noChangeArrowheads="1"/>
            </p:cNvPicPr>
            <p:nvPr/>
          </p:nvPicPr>
          <p:blipFill>
            <a:blip r:embed="rId7"/>
            <a:srcRect l="4790" t="890" b="60324"/>
            <a:stretch>
              <a:fillRect/>
            </a:stretch>
          </p:blipFill>
          <p:spPr bwMode="auto">
            <a:xfrm>
              <a:off x="-1554480" y="5434149"/>
              <a:ext cx="1113935" cy="248194"/>
            </a:xfrm>
            <a:prstGeom prst="rect">
              <a:avLst/>
            </a:prstGeom>
            <a:noFill/>
            <a:ln w="25400">
              <a:noFill/>
              <a:miter lim="800000"/>
              <a:headEnd/>
              <a:tailEnd/>
            </a:ln>
          </p:spPr>
        </p:pic>
      </p:grpSp>
      <p:cxnSp>
        <p:nvCxnSpPr>
          <p:cNvPr id="2062" name="AutoShape 10"/>
          <p:cNvCxnSpPr>
            <a:cxnSpLocks noChangeShapeType="1"/>
            <a:stCxn id="2057" idx="2"/>
          </p:cNvCxnSpPr>
          <p:nvPr/>
        </p:nvCxnSpPr>
        <p:spPr bwMode="auto">
          <a:xfrm rot="16200000" flipH="1">
            <a:off x="835340" y="3440710"/>
            <a:ext cx="1272927" cy="255381"/>
          </a:xfrm>
          <a:prstGeom prst="bentConnector3">
            <a:avLst>
              <a:gd name="adj1" fmla="val 50000"/>
            </a:avLst>
          </a:prstGeom>
          <a:noFill/>
          <a:ln w="25400">
            <a:solidFill>
              <a:srgbClr val="FF0000"/>
            </a:solidFill>
            <a:miter lim="800000"/>
            <a:headEnd/>
            <a:tailEnd type="arrow" w="med" len="med"/>
          </a:ln>
        </p:spPr>
      </p:cxn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Picture 2"/>
          <p:cNvPicPr>
            <a:picLocks noChangeAspect="1" noChangeArrowheads="1"/>
          </p:cNvPicPr>
          <p:nvPr/>
        </p:nvPicPr>
        <p:blipFill>
          <a:blip r:embed="rId3"/>
          <a:srcRect/>
          <a:stretch>
            <a:fillRect/>
          </a:stretch>
        </p:blipFill>
        <p:spPr bwMode="auto">
          <a:xfrm>
            <a:off x="1241960" y="4565959"/>
            <a:ext cx="3555179" cy="2220937"/>
          </a:xfrm>
          <a:prstGeom prst="rect">
            <a:avLst/>
          </a:prstGeom>
          <a:noFill/>
          <a:ln w="9525">
            <a:noFill/>
            <a:miter lim="800000"/>
            <a:headEnd/>
            <a:tailEnd/>
          </a:ln>
        </p:spPr>
      </p:pic>
      <p:sp>
        <p:nvSpPr>
          <p:cNvPr id="32771" name="Rectangle 4"/>
          <p:cNvSpPr>
            <a:spLocks noGrp="1" noChangeArrowheads="1"/>
          </p:cNvSpPr>
          <p:nvPr>
            <p:ph type="title"/>
          </p:nvPr>
        </p:nvSpPr>
        <p:spPr/>
        <p:txBody>
          <a:bodyPr/>
          <a:lstStyle/>
          <a:p>
            <a:pPr eaLnBrk="1" hangingPunct="1"/>
            <a:r>
              <a:rPr lang="en-US"/>
              <a:t>FCS Setup on Server</a:t>
            </a:r>
          </a:p>
        </p:txBody>
      </p:sp>
      <p:sp>
        <p:nvSpPr>
          <p:cNvPr id="49155" name="Rectangle 3"/>
          <p:cNvSpPr>
            <a:spLocks noGrp="1" noChangeArrowheads="1"/>
          </p:cNvSpPr>
          <p:nvPr>
            <p:ph idx="1"/>
          </p:nvPr>
        </p:nvSpPr>
        <p:spPr>
          <a:xfrm>
            <a:off x="571248" y="684546"/>
            <a:ext cx="7607679" cy="2533991"/>
          </a:xfrm>
        </p:spPr>
        <p:txBody>
          <a:bodyPr lIns="91430" tIns="45715" rIns="91430" bIns="45715">
            <a:spAutoFit/>
          </a:bodyPr>
          <a:lstStyle/>
          <a:p>
            <a:pPr indent="-341273">
              <a:lnSpc>
                <a:spcPct val="89000"/>
              </a:lnSpc>
              <a:tabLst>
                <a:tab pos="910516" algn="l"/>
                <a:tab pos="1825127" algn="l"/>
                <a:tab pos="2738373" algn="l"/>
                <a:tab pos="3652984" algn="l"/>
                <a:tab pos="4567595" algn="l"/>
                <a:tab pos="5482206" algn="l"/>
                <a:tab pos="6396818" algn="l"/>
                <a:tab pos="7310064" algn="l"/>
                <a:tab pos="8224675" algn="l"/>
                <a:tab pos="9139286" algn="l"/>
                <a:tab pos="10053897" algn="l"/>
              </a:tabLst>
            </a:pPr>
            <a:r>
              <a:rPr lang="en-US" dirty="0"/>
              <a:t>Assign a user to the FCS</a:t>
            </a:r>
          </a:p>
          <a:p>
            <a:pPr lvl="1" indent="-341273">
              <a:lnSpc>
                <a:spcPct val="89000"/>
              </a:lnSpc>
              <a:spcBef>
                <a:spcPts val="1000"/>
              </a:spcBef>
              <a:buBlip>
                <a:blip r:embed="rId4"/>
              </a:buBlip>
              <a:tabLst>
                <a:tab pos="910516" algn="l"/>
                <a:tab pos="1825127" algn="l"/>
                <a:tab pos="2738373" algn="l"/>
                <a:tab pos="3652984" algn="l"/>
                <a:tab pos="4567595" algn="l"/>
                <a:tab pos="5482206" algn="l"/>
                <a:tab pos="6396818" algn="l"/>
                <a:tab pos="7310064" algn="l"/>
                <a:tab pos="8224675" algn="l"/>
                <a:tab pos="9139286" algn="l"/>
                <a:tab pos="10053897" algn="l"/>
              </a:tabLst>
            </a:pPr>
            <a:r>
              <a:rPr lang="en-US" sz="1700" dirty="0"/>
              <a:t>Launch “business” application</a:t>
            </a:r>
          </a:p>
          <a:p>
            <a:pPr lvl="2" indent="-341273">
              <a:lnSpc>
                <a:spcPct val="89000"/>
              </a:lnSpc>
              <a:spcBef>
                <a:spcPts val="1000"/>
              </a:spcBef>
              <a:buBlip>
                <a:blip r:embed="rId4"/>
              </a:buBlip>
              <a:tabLst>
                <a:tab pos="910516" algn="l"/>
                <a:tab pos="1825127" algn="l"/>
                <a:tab pos="2738373" algn="l"/>
                <a:tab pos="3652984" algn="l"/>
                <a:tab pos="4567595" algn="l"/>
                <a:tab pos="5482206" algn="l"/>
                <a:tab pos="6396818" algn="l"/>
                <a:tab pos="7310064" algn="l"/>
                <a:tab pos="8224675" algn="l"/>
                <a:tab pos="9139286" algn="l"/>
                <a:tab pos="10053897" algn="l"/>
              </a:tabLst>
            </a:pPr>
            <a:r>
              <a:rPr lang="en-US" dirty="0" err="1"/>
              <a:t>cd</a:t>
            </a:r>
            <a:r>
              <a:rPr lang="en-US" dirty="0"/>
              <a:t>&lt;DESTINATION&gt;/matrix/scripts/</a:t>
            </a:r>
          </a:p>
          <a:p>
            <a:pPr lvl="2" indent="-341273">
              <a:lnSpc>
                <a:spcPct val="89000"/>
              </a:lnSpc>
              <a:spcBef>
                <a:spcPts val="1000"/>
              </a:spcBef>
              <a:buBlip>
                <a:blip r:embed="rId4"/>
              </a:buBlip>
              <a:tabLst>
                <a:tab pos="910516" algn="l"/>
                <a:tab pos="1825127" algn="l"/>
                <a:tab pos="2738373" algn="l"/>
                <a:tab pos="3652984" algn="l"/>
                <a:tab pos="4567595" algn="l"/>
                <a:tab pos="5482206" algn="l"/>
                <a:tab pos="6396818" algn="l"/>
                <a:tab pos="7310064" algn="l"/>
                <a:tab pos="8224675" algn="l"/>
                <a:tab pos="9139286" algn="l"/>
                <a:tab pos="10053897" algn="l"/>
              </a:tabLst>
            </a:pPr>
            <a:r>
              <a:rPr lang="en-US" dirty="0"/>
              <a:t>./business</a:t>
            </a:r>
          </a:p>
          <a:p>
            <a:pPr lvl="1" indent="-341273">
              <a:lnSpc>
                <a:spcPct val="89000"/>
              </a:lnSpc>
              <a:spcBef>
                <a:spcPts val="1000"/>
              </a:spcBef>
              <a:buBlip>
                <a:blip r:embed="rId4"/>
              </a:buBlip>
              <a:tabLst>
                <a:tab pos="910516" algn="l"/>
                <a:tab pos="1825127" algn="l"/>
                <a:tab pos="2738373" algn="l"/>
                <a:tab pos="3652984" algn="l"/>
                <a:tab pos="4567595" algn="l"/>
                <a:tab pos="5482206" algn="l"/>
                <a:tab pos="6396818" algn="l"/>
                <a:tab pos="7310064" algn="l"/>
                <a:tab pos="8224675" algn="l"/>
                <a:tab pos="9139286" algn="l"/>
                <a:tab pos="10053897" algn="l"/>
              </a:tabLst>
            </a:pPr>
            <a:r>
              <a:rPr lang="en-US" sz="1700" dirty="0"/>
              <a:t>Connect as creator</a:t>
            </a:r>
          </a:p>
          <a:p>
            <a:pPr lvl="1" indent="-341273">
              <a:lnSpc>
                <a:spcPct val="89000"/>
              </a:lnSpc>
              <a:spcBef>
                <a:spcPts val="1000"/>
              </a:spcBef>
              <a:buBlip>
                <a:blip r:embed="rId4"/>
              </a:buBlip>
              <a:tabLst>
                <a:tab pos="910516" algn="l"/>
                <a:tab pos="1825127" algn="l"/>
                <a:tab pos="2738373" algn="l"/>
                <a:tab pos="3652984" algn="l"/>
                <a:tab pos="4567595" algn="l"/>
                <a:tab pos="5482206" algn="l"/>
                <a:tab pos="6396818" algn="l"/>
                <a:tab pos="7310064" algn="l"/>
                <a:tab pos="8224675" algn="l"/>
                <a:tab pos="9139286" algn="l"/>
                <a:tab pos="10053897" algn="l"/>
              </a:tabLst>
            </a:pPr>
            <a:r>
              <a:rPr lang="en-US" sz="1700" dirty="0"/>
              <a:t>Find and edit your user “</a:t>
            </a:r>
            <a:r>
              <a:rPr lang="en-US" sz="1700" dirty="0" err="1"/>
              <a:t>DemoSupplier</a:t>
            </a:r>
            <a:r>
              <a:rPr lang="en-US" sz="1700" dirty="0"/>
              <a:t>” Person object</a:t>
            </a:r>
          </a:p>
          <a:p>
            <a:pPr lvl="1" indent="-341273">
              <a:lnSpc>
                <a:spcPct val="89000"/>
              </a:lnSpc>
              <a:spcBef>
                <a:spcPts val="1000"/>
              </a:spcBef>
              <a:buBlip>
                <a:blip r:embed="rId4"/>
              </a:buBlip>
              <a:tabLst>
                <a:tab pos="910516" algn="l"/>
                <a:tab pos="1825127" algn="l"/>
                <a:tab pos="2738373" algn="l"/>
                <a:tab pos="3652984" algn="l"/>
                <a:tab pos="4567595" algn="l"/>
                <a:tab pos="5482206" algn="l"/>
                <a:tab pos="6396818" algn="l"/>
                <a:tab pos="7310064" algn="l"/>
                <a:tab pos="8224675" algn="l"/>
                <a:tab pos="9139286" algn="l"/>
                <a:tab pos="10053897" algn="l"/>
              </a:tabLst>
            </a:pPr>
            <a:r>
              <a:rPr lang="en-US" sz="1700" dirty="0"/>
              <a:t>Change Site value to appropriate one</a:t>
            </a:r>
          </a:p>
        </p:txBody>
      </p:sp>
      <p:pic>
        <p:nvPicPr>
          <p:cNvPr id="32773" name="Picture 5"/>
          <p:cNvPicPr>
            <a:picLocks noChangeAspect="1" noChangeArrowheads="1"/>
          </p:cNvPicPr>
          <p:nvPr/>
        </p:nvPicPr>
        <p:blipFill>
          <a:blip r:embed="rId5"/>
          <a:srcRect/>
          <a:stretch>
            <a:fillRect/>
          </a:stretch>
        </p:blipFill>
        <p:spPr bwMode="auto">
          <a:xfrm>
            <a:off x="431461" y="3399025"/>
            <a:ext cx="1654602" cy="1332842"/>
          </a:xfrm>
          <a:prstGeom prst="rect">
            <a:avLst/>
          </a:prstGeom>
          <a:noFill/>
          <a:ln w="25400">
            <a:solidFill>
              <a:schemeClr val="bg2"/>
            </a:solidFill>
            <a:miter lim="800000"/>
            <a:headEnd/>
            <a:tailEnd/>
          </a:ln>
        </p:spPr>
      </p:pic>
      <p:pic>
        <p:nvPicPr>
          <p:cNvPr id="32774" name="Picture 6"/>
          <p:cNvPicPr>
            <a:picLocks noChangeAspect="1" noChangeArrowheads="1"/>
          </p:cNvPicPr>
          <p:nvPr/>
        </p:nvPicPr>
        <p:blipFill>
          <a:blip r:embed="rId6"/>
          <a:srcRect/>
          <a:stretch>
            <a:fillRect/>
          </a:stretch>
        </p:blipFill>
        <p:spPr bwMode="auto">
          <a:xfrm>
            <a:off x="1241961" y="3967853"/>
            <a:ext cx="1251369" cy="1529422"/>
          </a:xfrm>
          <a:prstGeom prst="rect">
            <a:avLst/>
          </a:prstGeom>
          <a:noFill/>
          <a:ln w="25400">
            <a:solidFill>
              <a:schemeClr val="bg2"/>
            </a:solidFill>
            <a:miter lim="800000"/>
            <a:headEnd/>
            <a:tailEnd/>
          </a:ln>
        </p:spPr>
      </p:pic>
      <p:pic>
        <p:nvPicPr>
          <p:cNvPr id="32775" name="Picture 7"/>
          <p:cNvPicPr>
            <a:picLocks noChangeAspect="1" noChangeArrowheads="1"/>
          </p:cNvPicPr>
          <p:nvPr/>
        </p:nvPicPr>
        <p:blipFill>
          <a:blip r:embed="rId7"/>
          <a:srcRect/>
          <a:stretch>
            <a:fillRect/>
          </a:stretch>
        </p:blipFill>
        <p:spPr bwMode="auto">
          <a:xfrm>
            <a:off x="4129114" y="5728710"/>
            <a:ext cx="1087388" cy="711035"/>
          </a:xfrm>
          <a:prstGeom prst="rect">
            <a:avLst/>
          </a:prstGeom>
          <a:noFill/>
          <a:ln w="9525">
            <a:noFill/>
            <a:miter lim="800000"/>
            <a:headEnd/>
            <a:tailEnd/>
          </a:ln>
        </p:spPr>
      </p:pic>
      <p:sp>
        <p:nvSpPr>
          <p:cNvPr id="32776" name="Rectangle 8"/>
          <p:cNvSpPr>
            <a:spLocks noChangeArrowheads="1"/>
          </p:cNvSpPr>
          <p:nvPr/>
        </p:nvSpPr>
        <p:spPr bwMode="auto">
          <a:xfrm>
            <a:off x="452966" y="4252267"/>
            <a:ext cx="487913" cy="179850"/>
          </a:xfrm>
          <a:prstGeom prst="rect">
            <a:avLst/>
          </a:prstGeom>
          <a:noFill/>
          <a:ln w="25400">
            <a:solidFill>
              <a:srgbClr val="FF0000"/>
            </a:solidFill>
            <a:miter lim="800000"/>
            <a:headEnd/>
            <a:tailEnd/>
          </a:ln>
        </p:spPr>
        <p:txBody>
          <a:bodyPr lIns="89990" tIns="46795" rIns="35996" bIns="46795" anchor="ctr">
            <a:prstTxWarp prst="textNoShape">
              <a:avLst/>
            </a:prstTxWarp>
          </a:bodyPr>
          <a:lstStyle/>
          <a:p>
            <a:endParaRPr lang="en-US"/>
          </a:p>
        </p:txBody>
      </p:sp>
      <p:sp>
        <p:nvSpPr>
          <p:cNvPr id="32777" name="Rectangle 9"/>
          <p:cNvSpPr>
            <a:spLocks noChangeArrowheads="1"/>
          </p:cNvSpPr>
          <p:nvPr/>
        </p:nvSpPr>
        <p:spPr bwMode="auto">
          <a:xfrm>
            <a:off x="1332016" y="5307666"/>
            <a:ext cx="547053" cy="196580"/>
          </a:xfrm>
          <a:prstGeom prst="rect">
            <a:avLst/>
          </a:prstGeom>
          <a:noFill/>
          <a:ln w="25400">
            <a:solidFill>
              <a:srgbClr val="FF0000"/>
            </a:solidFill>
            <a:miter lim="800000"/>
            <a:headEnd/>
            <a:tailEnd/>
          </a:ln>
        </p:spPr>
        <p:txBody>
          <a:bodyPr lIns="89990" tIns="46795" rIns="35996" bIns="46795" anchor="ctr">
            <a:prstTxWarp prst="textNoShape">
              <a:avLst/>
            </a:prstTxWarp>
          </a:bodyPr>
          <a:lstStyle/>
          <a:p>
            <a:endParaRPr lang="en-US"/>
          </a:p>
        </p:txBody>
      </p:sp>
      <p:sp>
        <p:nvSpPr>
          <p:cNvPr id="32778" name="Rectangle 10"/>
          <p:cNvSpPr>
            <a:spLocks noChangeArrowheads="1"/>
          </p:cNvSpPr>
          <p:nvPr/>
        </p:nvSpPr>
        <p:spPr bwMode="auto">
          <a:xfrm>
            <a:off x="3280980" y="5435930"/>
            <a:ext cx="720444" cy="200763"/>
          </a:xfrm>
          <a:prstGeom prst="rect">
            <a:avLst/>
          </a:prstGeom>
          <a:noFill/>
          <a:ln w="25400">
            <a:solidFill>
              <a:srgbClr val="FF0000"/>
            </a:solidFill>
            <a:miter lim="800000"/>
            <a:headEnd/>
            <a:tailEnd/>
          </a:ln>
        </p:spPr>
        <p:txBody>
          <a:bodyPr lIns="89990" tIns="46795" rIns="35996" bIns="46795" anchor="ctr">
            <a:prstTxWarp prst="textNoShape">
              <a:avLst/>
            </a:prstTxWarp>
          </a:bodyPr>
          <a:lstStyle/>
          <a:p>
            <a:endParaRPr lang="en-US"/>
          </a:p>
        </p:txBody>
      </p:sp>
      <p:sp>
        <p:nvSpPr>
          <p:cNvPr id="32779" name="Rectangle 11"/>
          <p:cNvSpPr>
            <a:spLocks noChangeArrowheads="1"/>
          </p:cNvSpPr>
          <p:nvPr/>
        </p:nvSpPr>
        <p:spPr bwMode="auto">
          <a:xfrm>
            <a:off x="4129115" y="5728709"/>
            <a:ext cx="489257" cy="133842"/>
          </a:xfrm>
          <a:prstGeom prst="rect">
            <a:avLst/>
          </a:prstGeom>
          <a:noFill/>
          <a:ln w="25400">
            <a:solidFill>
              <a:srgbClr val="FF0000"/>
            </a:solidFill>
            <a:miter lim="800000"/>
            <a:headEnd/>
            <a:tailEnd/>
          </a:ln>
        </p:spPr>
        <p:txBody>
          <a:bodyPr lIns="89990" tIns="46795" rIns="35996" bIns="46795" anchor="ctr">
            <a:prstTxWarp prst="textNoShape">
              <a:avLst/>
            </a:prstTxWarp>
          </a:bodyPr>
          <a:lstStyle/>
          <a:p>
            <a:endParaRPr lang="en-US"/>
          </a:p>
        </p:txBody>
      </p:sp>
      <p:sp>
        <p:nvSpPr>
          <p:cNvPr id="32780" name="Rectangle 12"/>
          <p:cNvSpPr>
            <a:spLocks noChangeArrowheads="1"/>
          </p:cNvSpPr>
          <p:nvPr/>
        </p:nvSpPr>
        <p:spPr bwMode="auto">
          <a:xfrm>
            <a:off x="4967841" y="5728710"/>
            <a:ext cx="212370" cy="150572"/>
          </a:xfrm>
          <a:prstGeom prst="rect">
            <a:avLst/>
          </a:prstGeom>
          <a:noFill/>
          <a:ln w="25400">
            <a:solidFill>
              <a:srgbClr val="FF0000"/>
            </a:solidFill>
            <a:miter lim="800000"/>
            <a:headEnd/>
            <a:tailEnd/>
          </a:ln>
        </p:spPr>
        <p:txBody>
          <a:bodyPr lIns="89990" tIns="46795" rIns="35996" bIns="46795" anchor="ctr">
            <a:prstTxWarp prst="textNoShape">
              <a:avLst/>
            </a:prstTxWarp>
          </a:bodyPr>
          <a:lstStyle/>
          <a:p>
            <a:endParaRPr lang="en-US"/>
          </a:p>
        </p:txBody>
      </p:sp>
      <p:cxnSp>
        <p:nvCxnSpPr>
          <p:cNvPr id="32781" name="AutoShape 13"/>
          <p:cNvCxnSpPr>
            <a:cxnSpLocks noChangeShapeType="1"/>
            <a:stCxn id="32776" idx="3"/>
            <a:endCxn id="32777" idx="0"/>
          </p:cNvCxnSpPr>
          <p:nvPr/>
        </p:nvCxnSpPr>
        <p:spPr bwMode="auto">
          <a:xfrm>
            <a:off x="940880" y="4342889"/>
            <a:ext cx="665336" cy="964777"/>
          </a:xfrm>
          <a:prstGeom prst="bentConnector2">
            <a:avLst/>
          </a:prstGeom>
          <a:noFill/>
          <a:ln w="25400">
            <a:solidFill>
              <a:srgbClr val="FF0000"/>
            </a:solidFill>
            <a:miter lim="800000"/>
            <a:headEnd/>
            <a:tailEnd type="triangle" w="med" len="med"/>
          </a:ln>
        </p:spPr>
      </p:cxnSp>
      <p:cxnSp>
        <p:nvCxnSpPr>
          <p:cNvPr id="32782" name="AutoShape 14"/>
          <p:cNvCxnSpPr>
            <a:cxnSpLocks noChangeShapeType="1"/>
            <a:stCxn id="32777" idx="3"/>
            <a:endCxn id="32778" idx="1"/>
          </p:cNvCxnSpPr>
          <p:nvPr/>
        </p:nvCxnSpPr>
        <p:spPr bwMode="auto">
          <a:xfrm>
            <a:off x="1879070" y="5405259"/>
            <a:ext cx="1401910" cy="131053"/>
          </a:xfrm>
          <a:prstGeom prst="bentConnector3">
            <a:avLst>
              <a:gd name="adj1" fmla="val 50000"/>
            </a:avLst>
          </a:prstGeom>
          <a:noFill/>
          <a:ln w="25400">
            <a:solidFill>
              <a:srgbClr val="FF0000"/>
            </a:solidFill>
            <a:miter lim="800000"/>
            <a:headEnd/>
            <a:tailEnd type="triangle" w="med" len="med"/>
          </a:ln>
        </p:spPr>
      </p:cxnSp>
      <p:cxnSp>
        <p:nvCxnSpPr>
          <p:cNvPr id="32783" name="AutoShape 15"/>
          <p:cNvCxnSpPr>
            <a:cxnSpLocks noChangeShapeType="1"/>
            <a:stCxn id="32779" idx="0"/>
            <a:endCxn id="32780" idx="0"/>
          </p:cNvCxnSpPr>
          <p:nvPr/>
        </p:nvCxnSpPr>
        <p:spPr bwMode="auto">
          <a:xfrm rot="5400000" flipH="1" flipV="1">
            <a:off x="4724532" y="5379266"/>
            <a:ext cx="1394" cy="700282"/>
          </a:xfrm>
          <a:prstGeom prst="bentConnector3">
            <a:avLst>
              <a:gd name="adj1" fmla="val 14395468"/>
            </a:avLst>
          </a:prstGeom>
          <a:noFill/>
          <a:ln w="25400">
            <a:solidFill>
              <a:srgbClr val="FF0000"/>
            </a:solidFill>
            <a:miter lim="800000"/>
            <a:headEnd/>
            <a:tailEnd type="triangle" w="med" len="med"/>
          </a:ln>
        </p:spPr>
      </p:cxnSp>
      <p:cxnSp>
        <p:nvCxnSpPr>
          <p:cNvPr id="32784" name="AutoShape 16"/>
          <p:cNvCxnSpPr>
            <a:cxnSpLocks noChangeShapeType="1"/>
            <a:stCxn id="32779" idx="1"/>
            <a:endCxn id="32778" idx="2"/>
          </p:cNvCxnSpPr>
          <p:nvPr/>
        </p:nvCxnSpPr>
        <p:spPr bwMode="auto">
          <a:xfrm rot="10800000">
            <a:off x="3641202" y="5638087"/>
            <a:ext cx="487913" cy="157543"/>
          </a:xfrm>
          <a:prstGeom prst="bentConnector2">
            <a:avLst/>
          </a:prstGeom>
          <a:noFill/>
          <a:ln w="25400">
            <a:solidFill>
              <a:srgbClr val="FF0000"/>
            </a:solidFill>
            <a:miter lim="800000"/>
            <a:headEnd/>
            <a:tailEnd/>
          </a:ln>
        </p:spPr>
      </p:cxnSp>
      <p:pic>
        <p:nvPicPr>
          <p:cNvPr id="32785" name="Picture 17"/>
          <p:cNvPicPr>
            <a:picLocks noChangeAspect="1" noChangeArrowheads="1"/>
          </p:cNvPicPr>
          <p:nvPr/>
        </p:nvPicPr>
        <p:blipFill>
          <a:blip r:embed="rId8"/>
          <a:srcRect/>
          <a:stretch>
            <a:fillRect/>
          </a:stretch>
        </p:blipFill>
        <p:spPr bwMode="auto">
          <a:xfrm>
            <a:off x="5521615" y="3668104"/>
            <a:ext cx="2166710" cy="1759462"/>
          </a:xfrm>
          <a:prstGeom prst="rect">
            <a:avLst/>
          </a:prstGeom>
          <a:noFill/>
          <a:ln w="9525">
            <a:noFill/>
            <a:miter lim="800000"/>
            <a:headEnd/>
            <a:tailEnd/>
          </a:ln>
        </p:spPr>
      </p:pic>
      <p:sp>
        <p:nvSpPr>
          <p:cNvPr id="32786" name="Rectangle 18"/>
          <p:cNvSpPr>
            <a:spLocks noChangeArrowheads="1"/>
          </p:cNvSpPr>
          <p:nvPr/>
        </p:nvSpPr>
        <p:spPr bwMode="auto">
          <a:xfrm>
            <a:off x="6602283" y="3962276"/>
            <a:ext cx="481192" cy="135236"/>
          </a:xfrm>
          <a:prstGeom prst="rect">
            <a:avLst/>
          </a:prstGeom>
          <a:noFill/>
          <a:ln w="25400">
            <a:solidFill>
              <a:srgbClr val="FF0000"/>
            </a:solidFill>
            <a:miter lim="800000"/>
            <a:headEnd/>
            <a:tailEnd/>
          </a:ln>
        </p:spPr>
        <p:txBody>
          <a:bodyPr lIns="89990" tIns="46795" rIns="35996" bIns="46795" anchor="ctr">
            <a:prstTxWarp prst="textNoShape">
              <a:avLst/>
            </a:prstTxWarp>
          </a:bodyPr>
          <a:lstStyle/>
          <a:p>
            <a:endParaRPr lang="en-US"/>
          </a:p>
        </p:txBody>
      </p:sp>
      <p:sp>
        <p:nvSpPr>
          <p:cNvPr id="32787" name="Rectangle 19"/>
          <p:cNvSpPr>
            <a:spLocks noChangeArrowheads="1"/>
          </p:cNvSpPr>
          <p:nvPr/>
        </p:nvSpPr>
        <p:spPr bwMode="auto">
          <a:xfrm>
            <a:off x="7321384" y="4433511"/>
            <a:ext cx="169358" cy="188216"/>
          </a:xfrm>
          <a:prstGeom prst="rect">
            <a:avLst/>
          </a:prstGeom>
          <a:noFill/>
          <a:ln w="25400">
            <a:solidFill>
              <a:srgbClr val="FF0000"/>
            </a:solidFill>
            <a:miter lim="800000"/>
            <a:headEnd/>
            <a:tailEnd/>
          </a:ln>
        </p:spPr>
        <p:txBody>
          <a:bodyPr lIns="89990" tIns="46795" rIns="35996" bIns="46795" anchor="ctr">
            <a:prstTxWarp prst="textNoShape">
              <a:avLst/>
            </a:prstTxWarp>
          </a:bodyPr>
          <a:lstStyle/>
          <a:p>
            <a:endParaRPr lang="en-US"/>
          </a:p>
        </p:txBody>
      </p:sp>
      <p:cxnSp>
        <p:nvCxnSpPr>
          <p:cNvPr id="32788" name="AutoShape 20"/>
          <p:cNvCxnSpPr>
            <a:cxnSpLocks noChangeShapeType="1"/>
            <a:stCxn id="32780" idx="3"/>
            <a:endCxn id="32786" idx="1"/>
          </p:cNvCxnSpPr>
          <p:nvPr/>
        </p:nvCxnSpPr>
        <p:spPr bwMode="auto">
          <a:xfrm flipV="1">
            <a:off x="5180211" y="4030591"/>
            <a:ext cx="1422071" cy="1773404"/>
          </a:xfrm>
          <a:prstGeom prst="bentConnector3">
            <a:avLst>
              <a:gd name="adj1" fmla="val 50000"/>
            </a:avLst>
          </a:prstGeom>
          <a:noFill/>
          <a:ln w="25400">
            <a:solidFill>
              <a:srgbClr val="FF0000"/>
            </a:solidFill>
            <a:miter lim="800000"/>
            <a:headEnd/>
            <a:tailEnd type="triangle" w="med" len="med"/>
          </a:ln>
        </p:spPr>
      </p:cxnSp>
      <p:pic>
        <p:nvPicPr>
          <p:cNvPr id="32789" name="Picture 21"/>
          <p:cNvPicPr>
            <a:picLocks noChangeAspect="1" noChangeArrowheads="1"/>
          </p:cNvPicPr>
          <p:nvPr/>
        </p:nvPicPr>
        <p:blipFill>
          <a:blip r:embed="rId9"/>
          <a:srcRect/>
          <a:stretch>
            <a:fillRect/>
          </a:stretch>
        </p:blipFill>
        <p:spPr bwMode="auto">
          <a:xfrm>
            <a:off x="7083475" y="5402470"/>
            <a:ext cx="1590086" cy="1226883"/>
          </a:xfrm>
          <a:prstGeom prst="rect">
            <a:avLst/>
          </a:prstGeom>
          <a:noFill/>
          <a:ln w="9525">
            <a:noFill/>
            <a:miter lim="800000"/>
            <a:headEnd/>
            <a:tailEnd/>
          </a:ln>
        </p:spPr>
      </p:pic>
      <p:cxnSp>
        <p:nvCxnSpPr>
          <p:cNvPr id="32790" name="AutoShape 22"/>
          <p:cNvCxnSpPr>
            <a:cxnSpLocks noChangeShapeType="1"/>
            <a:stCxn id="32786" idx="2"/>
            <a:endCxn id="32787" idx="1"/>
          </p:cNvCxnSpPr>
          <p:nvPr/>
        </p:nvCxnSpPr>
        <p:spPr bwMode="auto">
          <a:xfrm rot="16200000" flipH="1">
            <a:off x="6866729" y="4073662"/>
            <a:ext cx="430803" cy="478504"/>
          </a:xfrm>
          <a:prstGeom prst="bentConnector2">
            <a:avLst/>
          </a:prstGeom>
          <a:noFill/>
          <a:ln w="25400">
            <a:solidFill>
              <a:srgbClr val="FF0000"/>
            </a:solidFill>
            <a:miter lim="800000"/>
            <a:headEnd/>
            <a:tailEnd type="triangle" w="med" len="med"/>
          </a:ln>
        </p:spPr>
      </p:cxnSp>
      <p:cxnSp>
        <p:nvCxnSpPr>
          <p:cNvPr id="32791" name="AutoShape 23"/>
          <p:cNvCxnSpPr>
            <a:cxnSpLocks noChangeShapeType="1"/>
            <a:stCxn id="32787" idx="3"/>
          </p:cNvCxnSpPr>
          <p:nvPr/>
        </p:nvCxnSpPr>
        <p:spPr bwMode="auto">
          <a:xfrm>
            <a:off x="7490742" y="4528316"/>
            <a:ext cx="399201" cy="863001"/>
          </a:xfrm>
          <a:prstGeom prst="bentConnector2">
            <a:avLst/>
          </a:prstGeom>
          <a:noFill/>
          <a:ln w="25400">
            <a:solidFill>
              <a:srgbClr val="FF0000"/>
            </a:solidFill>
            <a:miter lim="800000"/>
            <a:headEnd/>
            <a:tailEnd type="triangle" w="med" len="med"/>
          </a:ln>
        </p:spPr>
      </p:cxnSp>
      <p:sp>
        <p:nvSpPr>
          <p:cNvPr id="32792" name="Rectangle 25"/>
          <p:cNvSpPr>
            <a:spLocks noChangeArrowheads="1"/>
          </p:cNvSpPr>
          <p:nvPr/>
        </p:nvSpPr>
        <p:spPr bwMode="auto">
          <a:xfrm>
            <a:off x="7408750" y="6364459"/>
            <a:ext cx="599474" cy="209128"/>
          </a:xfrm>
          <a:prstGeom prst="rect">
            <a:avLst/>
          </a:prstGeom>
          <a:noFill/>
          <a:ln w="25400">
            <a:solidFill>
              <a:srgbClr val="FF0000"/>
            </a:solidFill>
            <a:miter lim="800000"/>
            <a:headEnd/>
            <a:tailEnd/>
          </a:ln>
        </p:spPr>
        <p:txBody>
          <a:bodyPr lIns="89990" tIns="46795" rIns="35996" bIns="46795" anchor="ctr">
            <a:prstTxWarp prst="textNoShape">
              <a:avLst/>
            </a:prstTxWarp>
          </a:bodyPr>
          <a:lstStyle/>
          <a:p>
            <a:endParaRPr lang="en-US"/>
          </a:p>
        </p:txBody>
      </p:sp>
      <p:sp>
        <p:nvSpPr>
          <p:cNvPr id="32793" name="Rectangle 28"/>
          <p:cNvSpPr>
            <a:spLocks noChangeArrowheads="1"/>
          </p:cNvSpPr>
          <p:nvPr/>
        </p:nvSpPr>
        <p:spPr bwMode="auto">
          <a:xfrm>
            <a:off x="6420827" y="5165458"/>
            <a:ext cx="600818" cy="204945"/>
          </a:xfrm>
          <a:prstGeom prst="rect">
            <a:avLst/>
          </a:prstGeom>
          <a:noFill/>
          <a:ln w="25400">
            <a:solidFill>
              <a:srgbClr val="FF0000"/>
            </a:solidFill>
            <a:miter lim="800000"/>
            <a:headEnd/>
            <a:tailEnd/>
          </a:ln>
        </p:spPr>
        <p:txBody>
          <a:bodyPr lIns="89990" tIns="46795" rIns="35996" bIns="46795" anchor="ctr">
            <a:prstTxWarp prst="textNoShape">
              <a:avLst/>
            </a:prstTxWarp>
          </a:bodyPr>
          <a:lstStyle/>
          <a:p>
            <a:endParaRPr lang="en-US"/>
          </a:p>
        </p:txBody>
      </p:sp>
      <p:cxnSp>
        <p:nvCxnSpPr>
          <p:cNvPr id="32794" name="AutoShape 29"/>
          <p:cNvCxnSpPr>
            <a:cxnSpLocks noChangeShapeType="1"/>
            <a:stCxn id="32792" idx="1"/>
            <a:endCxn id="32793" idx="2"/>
          </p:cNvCxnSpPr>
          <p:nvPr/>
        </p:nvCxnSpPr>
        <p:spPr bwMode="auto">
          <a:xfrm rot="10800000">
            <a:off x="6721909" y="5370404"/>
            <a:ext cx="686841" cy="1098618"/>
          </a:xfrm>
          <a:prstGeom prst="bentConnector2">
            <a:avLst/>
          </a:prstGeom>
          <a:noFill/>
          <a:ln w="25400">
            <a:solidFill>
              <a:srgbClr val="FF0000"/>
            </a:solidFill>
            <a:miter lim="800000"/>
            <a:headEnd/>
            <a:tailEnd type="triangle" w="med" len="med"/>
          </a:ln>
        </p:spPr>
      </p:cxnSp>
      <p:sp>
        <p:nvSpPr>
          <p:cNvPr id="32795" name="TextBox 33"/>
          <p:cNvSpPr txBox="1">
            <a:spLocks noChangeArrowheads="1"/>
          </p:cNvSpPr>
          <p:nvPr/>
        </p:nvSpPr>
        <p:spPr bwMode="auto">
          <a:xfrm>
            <a:off x="7309286" y="5820726"/>
            <a:ext cx="454310" cy="150572"/>
          </a:xfrm>
          <a:prstGeom prst="rect">
            <a:avLst/>
          </a:prstGeom>
          <a:solidFill>
            <a:srgbClr val="DDDDDD"/>
          </a:solidFill>
          <a:ln w="9525">
            <a:noFill/>
            <a:miter lim="800000"/>
            <a:headEnd/>
            <a:tailEnd/>
          </a:ln>
        </p:spPr>
        <p:txBody>
          <a:bodyPr lIns="91430" tIns="45715" rIns="91430" bIns="45715">
            <a:prstTxWarp prst="textNoShape">
              <a:avLst/>
            </a:prstTxWarp>
          </a:bodyPr>
          <a:lstStyle/>
          <a:p>
            <a:r>
              <a:rPr lang="fr-FR" sz="600" dirty="0">
                <a:solidFill>
                  <a:srgbClr val="4D4D4D"/>
                </a:solidFill>
              </a:rPr>
              <a:t>RYAN</a:t>
            </a:r>
          </a:p>
        </p:txBody>
      </p:sp>
      <p:sp>
        <p:nvSpPr>
          <p:cNvPr id="32796" name="Rectangle 24"/>
          <p:cNvSpPr>
            <a:spLocks noChangeArrowheads="1"/>
          </p:cNvSpPr>
          <p:nvPr/>
        </p:nvSpPr>
        <p:spPr bwMode="auto">
          <a:xfrm>
            <a:off x="7191004" y="5829091"/>
            <a:ext cx="572592" cy="142207"/>
          </a:xfrm>
          <a:prstGeom prst="rect">
            <a:avLst/>
          </a:prstGeom>
          <a:noFill/>
          <a:ln w="25400">
            <a:solidFill>
              <a:srgbClr val="FF0000"/>
            </a:solidFill>
            <a:miter lim="800000"/>
            <a:headEnd/>
            <a:tailEnd/>
          </a:ln>
        </p:spPr>
        <p:txBody>
          <a:bodyPr lIns="89990" tIns="46795" rIns="35996" bIns="46795" anchor="ctr">
            <a:prstTxWarp prst="textNoShape">
              <a:avLst/>
            </a:prstTxWarp>
          </a:bodyPr>
          <a:lstStyle/>
          <a:p>
            <a:endParaRPr lang="en-US"/>
          </a:p>
        </p:txBody>
      </p:sp>
    </p:spTree>
  </p:cSld>
  <p:clrMapOvr>
    <a:masterClrMapping/>
  </p:clrMapOvr>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3"/>
          <p:cNvSpPr>
            <a:spLocks noGrp="1" noChangeArrowheads="1"/>
          </p:cNvSpPr>
          <p:nvPr>
            <p:ph type="title"/>
          </p:nvPr>
        </p:nvSpPr>
        <p:spPr/>
        <p:txBody>
          <a:bodyPr/>
          <a:lstStyle/>
          <a:p>
            <a:pPr eaLnBrk="1" hangingPunct="1"/>
            <a:r>
              <a:rPr lang="en-US"/>
              <a:t>FCS Setup on Server</a:t>
            </a:r>
            <a:endParaRPr lang="fr-FR"/>
          </a:p>
        </p:txBody>
      </p:sp>
      <p:sp>
        <p:nvSpPr>
          <p:cNvPr id="50178" name="Rectangle 2"/>
          <p:cNvSpPr>
            <a:spLocks noGrp="1" noChangeArrowheads="1"/>
          </p:cNvSpPr>
          <p:nvPr>
            <p:ph idx="1"/>
          </p:nvPr>
        </p:nvSpPr>
        <p:spPr>
          <a:xfrm>
            <a:off x="825285" y="1054005"/>
            <a:ext cx="7607679" cy="3187913"/>
          </a:xfrm>
        </p:spPr>
        <p:txBody>
          <a:bodyPr lIns="91430" tIns="45715" rIns="91430" bIns="45715">
            <a:spAutoFit/>
          </a:bodyPr>
          <a:lstStyle/>
          <a:p>
            <a:pPr indent="-341273">
              <a:lnSpc>
                <a:spcPct val="89000"/>
              </a:lnSpc>
              <a:tabLst>
                <a:tab pos="910516" algn="l"/>
                <a:tab pos="1825127" algn="l"/>
                <a:tab pos="2738373" algn="l"/>
                <a:tab pos="3652984" algn="l"/>
                <a:tab pos="4567595" algn="l"/>
                <a:tab pos="5482206" algn="l"/>
                <a:tab pos="6396818" algn="l"/>
                <a:tab pos="7310064" algn="l"/>
                <a:tab pos="8224675" algn="l"/>
                <a:tab pos="9139286" algn="l"/>
                <a:tab pos="10053897" algn="l"/>
              </a:tabLst>
            </a:pPr>
            <a:r>
              <a:rPr lang="en-US" dirty="0"/>
              <a:t>Check </a:t>
            </a:r>
            <a:r>
              <a:rPr lang="en-US" dirty="0" smtClean="0"/>
              <a:t>FCS</a:t>
            </a:r>
          </a:p>
          <a:p>
            <a:pPr lvl="1" indent="-341273">
              <a:lnSpc>
                <a:spcPct val="89000"/>
              </a:lnSpc>
              <a:tabLst>
                <a:tab pos="910516" algn="l"/>
                <a:tab pos="1825127" algn="l"/>
                <a:tab pos="2738373" algn="l"/>
                <a:tab pos="3652984" algn="l"/>
                <a:tab pos="4567595" algn="l"/>
                <a:tab pos="5482206" algn="l"/>
                <a:tab pos="6396818" algn="l"/>
                <a:tab pos="7310064" algn="l"/>
                <a:tab pos="8224675" algn="l"/>
                <a:tab pos="9139286" algn="l"/>
                <a:tab pos="10053897" algn="l"/>
              </a:tabLst>
            </a:pPr>
            <a:r>
              <a:rPr lang="en-US" dirty="0" smtClean="0"/>
              <a:t>First make sure you get output from </a:t>
            </a:r>
            <a:r>
              <a:rPr lang="en-US" dirty="0" smtClean="0">
                <a:hlinkClick r:id="rId3"/>
              </a:rPr>
              <a:t>http://localhost/ematrix/servlet/fcs/about</a:t>
            </a:r>
            <a:r>
              <a:rPr lang="en-US" dirty="0" smtClean="0"/>
              <a:t>, then</a:t>
            </a:r>
            <a:r>
              <a:rPr lang="fr-FR" dirty="0" smtClean="0"/>
              <a:t>…</a:t>
            </a:r>
            <a:endParaRPr lang="en-US" dirty="0" smtClean="0"/>
          </a:p>
          <a:p>
            <a:pPr lvl="1" indent="-341273">
              <a:lnSpc>
                <a:spcPct val="89000"/>
              </a:lnSpc>
              <a:spcBef>
                <a:spcPts val="1000"/>
              </a:spcBef>
              <a:buBlip>
                <a:blip r:embed="rId4"/>
              </a:buBlip>
              <a:tabLst>
                <a:tab pos="910516" algn="l"/>
                <a:tab pos="1825127" algn="l"/>
                <a:tab pos="2738373" algn="l"/>
                <a:tab pos="3652984" algn="l"/>
                <a:tab pos="4567595" algn="l"/>
                <a:tab pos="5482206" algn="l"/>
                <a:tab pos="6396818" algn="l"/>
                <a:tab pos="7310064" algn="l"/>
                <a:tab pos="8224675" algn="l"/>
                <a:tab pos="9139286" algn="l"/>
                <a:tab pos="10053897" algn="l"/>
              </a:tabLst>
            </a:pPr>
            <a:r>
              <a:rPr lang="en-US" sz="1700" dirty="0"/>
              <a:t>Re-Start</a:t>
            </a:r>
            <a:r>
              <a:rPr lang="en-US" sz="1700" dirty="0" smtClean="0"/>
              <a:t> Application Server </a:t>
            </a:r>
            <a:r>
              <a:rPr lang="en-US" sz="1700" dirty="0"/>
              <a:t>on the server</a:t>
            </a:r>
          </a:p>
          <a:p>
            <a:pPr lvl="1" indent="-341273">
              <a:lnSpc>
                <a:spcPct val="89000"/>
              </a:lnSpc>
              <a:spcBef>
                <a:spcPts val="1000"/>
              </a:spcBef>
              <a:buBlip>
                <a:blip r:embed="rId4"/>
              </a:buBlip>
              <a:tabLst>
                <a:tab pos="910516" algn="l"/>
                <a:tab pos="1825127" algn="l"/>
                <a:tab pos="2738373" algn="l"/>
                <a:tab pos="3652984" algn="l"/>
                <a:tab pos="4567595" algn="l"/>
                <a:tab pos="5482206" algn="l"/>
                <a:tab pos="6396818" algn="l"/>
                <a:tab pos="7310064" algn="l"/>
                <a:tab pos="8224675" algn="l"/>
                <a:tab pos="9139286" algn="l"/>
                <a:tab pos="10053897" algn="l"/>
              </a:tabLst>
            </a:pPr>
            <a:r>
              <a:rPr lang="en-US" sz="1700" dirty="0"/>
              <a:t>If running in your PC, check that your ftp server is online</a:t>
            </a:r>
          </a:p>
          <a:p>
            <a:pPr lvl="1" indent="-341273">
              <a:lnSpc>
                <a:spcPct val="89000"/>
              </a:lnSpc>
              <a:spcBef>
                <a:spcPts val="1000"/>
              </a:spcBef>
              <a:buBlip>
                <a:blip r:embed="rId4"/>
              </a:buBlip>
              <a:tabLst>
                <a:tab pos="910516" algn="l"/>
                <a:tab pos="1825127" algn="l"/>
                <a:tab pos="2738373" algn="l"/>
                <a:tab pos="3652984" algn="l"/>
                <a:tab pos="4567595" algn="l"/>
                <a:tab pos="5482206" algn="l"/>
                <a:tab pos="6396818" algn="l"/>
                <a:tab pos="7310064" algn="l"/>
                <a:tab pos="8224675" algn="l"/>
                <a:tab pos="9139286" algn="l"/>
                <a:tab pos="10053897" algn="l"/>
              </a:tabLst>
            </a:pPr>
            <a:r>
              <a:rPr lang="en-US" sz="1700" dirty="0"/>
              <a:t>Launch CATIA with the user associated to the FCS</a:t>
            </a:r>
          </a:p>
          <a:p>
            <a:pPr lvl="1" indent="-341273">
              <a:lnSpc>
                <a:spcPct val="89000"/>
              </a:lnSpc>
              <a:spcBef>
                <a:spcPts val="1000"/>
              </a:spcBef>
              <a:buBlip>
                <a:blip r:embed="rId4"/>
              </a:buBlip>
              <a:tabLst>
                <a:tab pos="910516" algn="l"/>
                <a:tab pos="1825127" algn="l"/>
                <a:tab pos="2738373" algn="l"/>
                <a:tab pos="3652984" algn="l"/>
                <a:tab pos="4567595" algn="l"/>
                <a:tab pos="5482206" algn="l"/>
                <a:tab pos="6396818" algn="l"/>
                <a:tab pos="7310064" algn="l"/>
                <a:tab pos="8224675" algn="l"/>
                <a:tab pos="9139286" algn="l"/>
                <a:tab pos="10053897" algn="l"/>
              </a:tabLst>
            </a:pPr>
            <a:r>
              <a:rPr lang="en-US" sz="1700" dirty="0"/>
              <a:t>Create a part/representation</a:t>
            </a:r>
          </a:p>
          <a:p>
            <a:pPr lvl="1" indent="-341273">
              <a:lnSpc>
                <a:spcPct val="89000"/>
              </a:lnSpc>
              <a:spcBef>
                <a:spcPts val="1000"/>
              </a:spcBef>
              <a:buBlip>
                <a:blip r:embed="rId4"/>
              </a:buBlip>
              <a:tabLst>
                <a:tab pos="910516" algn="l"/>
                <a:tab pos="1825127" algn="l"/>
                <a:tab pos="2738373" algn="l"/>
                <a:tab pos="3652984" algn="l"/>
                <a:tab pos="4567595" algn="l"/>
                <a:tab pos="5482206" algn="l"/>
                <a:tab pos="6396818" algn="l"/>
                <a:tab pos="7310064" algn="l"/>
                <a:tab pos="8224675" algn="l"/>
                <a:tab pos="9139286" algn="l"/>
                <a:tab pos="10053897" algn="l"/>
              </a:tabLst>
            </a:pPr>
            <a:r>
              <a:rPr lang="en-US" sz="1700" dirty="0"/>
              <a:t>Save it (Propagate)</a:t>
            </a:r>
          </a:p>
          <a:p>
            <a:pPr lvl="1" indent="-341273">
              <a:lnSpc>
                <a:spcPct val="89000"/>
              </a:lnSpc>
              <a:spcBef>
                <a:spcPts val="1000"/>
              </a:spcBef>
              <a:buBlip>
                <a:blip r:embed="rId4"/>
              </a:buBlip>
              <a:tabLst>
                <a:tab pos="910516" algn="l"/>
                <a:tab pos="1825127" algn="l"/>
                <a:tab pos="2738373" algn="l"/>
                <a:tab pos="3652984" algn="l"/>
                <a:tab pos="4567595" algn="l"/>
                <a:tab pos="5482206" algn="l"/>
                <a:tab pos="6396818" algn="l"/>
                <a:tab pos="7310064" algn="l"/>
                <a:tab pos="8224675" algn="l"/>
                <a:tab pos="9139286" algn="l"/>
                <a:tab pos="10053897" algn="l"/>
              </a:tabLst>
            </a:pPr>
            <a:r>
              <a:rPr lang="en-US" sz="1700" dirty="0"/>
              <a:t>Verify on the FCS server that the data is created</a:t>
            </a:r>
          </a:p>
        </p:txBody>
      </p:sp>
      <p:pic>
        <p:nvPicPr>
          <p:cNvPr id="33796" name="Picture 4"/>
          <p:cNvPicPr>
            <a:picLocks noChangeAspect="1" noChangeArrowheads="1"/>
          </p:cNvPicPr>
          <p:nvPr/>
        </p:nvPicPr>
        <p:blipFill>
          <a:blip r:embed="rId5"/>
          <a:srcRect/>
          <a:stretch>
            <a:fillRect/>
          </a:stretch>
        </p:blipFill>
        <p:spPr bwMode="auto">
          <a:xfrm>
            <a:off x="2861617" y="4103090"/>
            <a:ext cx="2838766" cy="1858449"/>
          </a:xfrm>
          <a:prstGeom prst="rect">
            <a:avLst/>
          </a:prstGeom>
          <a:noFill/>
          <a:ln w="25400">
            <a:solidFill>
              <a:srgbClr val="808080"/>
            </a:solidFill>
            <a:miter lim="800000"/>
            <a:headEnd/>
            <a:tailEnd/>
          </a:ln>
        </p:spPr>
      </p:pic>
      <p:sp>
        <p:nvSpPr>
          <p:cNvPr id="33797" name="TextBox 7"/>
          <p:cNvSpPr txBox="1">
            <a:spLocks noChangeArrowheads="1"/>
          </p:cNvSpPr>
          <p:nvPr/>
        </p:nvSpPr>
        <p:spPr bwMode="auto">
          <a:xfrm>
            <a:off x="3586093" y="4914506"/>
            <a:ext cx="2114290" cy="158937"/>
          </a:xfrm>
          <a:prstGeom prst="rect">
            <a:avLst/>
          </a:prstGeom>
          <a:solidFill>
            <a:schemeClr val="bg1"/>
          </a:solidFill>
          <a:ln w="9525">
            <a:noFill/>
            <a:miter lim="800000"/>
            <a:headEnd/>
            <a:tailEnd/>
          </a:ln>
        </p:spPr>
        <p:txBody>
          <a:bodyPr lIns="0" tIns="45715" rIns="91430" bIns="45715" anchor="ctr">
            <a:prstTxWarp prst="textNoShape">
              <a:avLst/>
            </a:prstTxWarp>
          </a:bodyPr>
          <a:lstStyle/>
          <a:p>
            <a:r>
              <a:rPr lang="en-US" sz="800" dirty="0"/>
              <a:t>&lt;Client-Destination&gt; \Store</a:t>
            </a:r>
          </a:p>
        </p:txBody>
      </p:sp>
    </p:spTree>
  </p:cSld>
  <p:clrMapOvr>
    <a:masterClrMapping/>
  </p:clrMapOvr>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2"/>
          <p:cNvSpPr>
            <a:spLocks noGrp="1" noChangeArrowheads="1"/>
          </p:cNvSpPr>
          <p:nvPr>
            <p:ph type="title"/>
          </p:nvPr>
        </p:nvSpPr>
        <p:spPr/>
        <p:txBody>
          <a:bodyPr/>
          <a:lstStyle/>
          <a:p>
            <a:pPr eaLnBrk="1" hangingPunct="1"/>
            <a:r>
              <a:rPr lang="en-US"/>
              <a:t>Agenda</a:t>
            </a:r>
          </a:p>
        </p:txBody>
      </p:sp>
      <p:sp>
        <p:nvSpPr>
          <p:cNvPr id="134148" name="Rectangle 7"/>
          <p:cNvSpPr>
            <a:spLocks noChangeArrowheads="1"/>
          </p:cNvSpPr>
          <p:nvPr/>
        </p:nvSpPr>
        <p:spPr bwMode="gray">
          <a:xfrm>
            <a:off x="2557463" y="931863"/>
            <a:ext cx="5329237" cy="554037"/>
          </a:xfrm>
          <a:prstGeom prst="rect">
            <a:avLst/>
          </a:prstGeom>
          <a:gradFill rotWithShape="0">
            <a:gsLst>
              <a:gs pos="0">
                <a:srgbClr val="003399">
                  <a:alpha val="25000"/>
                </a:srgbClr>
              </a:gs>
              <a:gs pos="100000">
                <a:srgbClr val="8EA5D2"/>
              </a:gs>
            </a:gsLst>
            <a:lin ang="0" scaled="1"/>
          </a:gradFill>
          <a:ln w="3175">
            <a:noFill/>
            <a:miter lim="800000"/>
            <a:headEnd/>
            <a:tailEnd/>
          </a:ln>
        </p:spPr>
        <p:txBody>
          <a:bodyPr wrap="none" lIns="90000" tIns="46800" rIns="90000" bIns="46800" anchor="ctr">
            <a:prstTxWarp prst="textNoShape">
              <a:avLst/>
            </a:prstTxWarp>
          </a:bodyPr>
          <a:lstStyle/>
          <a:p>
            <a:pPr>
              <a:lnSpc>
                <a:spcPct val="90000"/>
              </a:lnSpc>
              <a:spcBef>
                <a:spcPct val="0"/>
              </a:spcBef>
              <a:buClr>
                <a:schemeClr val="folHlink"/>
              </a:buClr>
              <a:buSzPct val="80000"/>
              <a:buFont typeface="Wingdings" pitchFamily="-65" charset="2"/>
              <a:buNone/>
            </a:pPr>
            <a:r>
              <a:rPr kumimoji="1" lang="fr-FR" altLang="ja-JP" sz="2000" b="1" dirty="0" smtClean="0">
                <a:solidFill>
                  <a:schemeClr val="bg1"/>
                </a:solidFill>
                <a:ea typeface="MS PGothic" pitchFamily="34" charset="-128"/>
                <a:cs typeface="MS PGothic" pitchFamily="34" charset="-128"/>
              </a:rPr>
              <a:t>Installation </a:t>
            </a:r>
            <a:r>
              <a:rPr kumimoji="1" lang="fr-FR" altLang="ja-JP" sz="2000" b="1" dirty="0" err="1" smtClean="0">
                <a:solidFill>
                  <a:schemeClr val="bg1"/>
                </a:solidFill>
                <a:ea typeface="MS PGothic" pitchFamily="34" charset="-128"/>
                <a:cs typeface="MS PGothic" pitchFamily="34" charset="-128"/>
              </a:rPr>
              <a:t>Overview</a:t>
            </a:r>
            <a:endParaRPr kumimoji="1" lang="en-US" altLang="ja-JP" sz="2000" b="1" dirty="0" smtClean="0">
              <a:solidFill>
                <a:schemeClr val="bg1"/>
              </a:solidFill>
              <a:ea typeface="MS PGothic" pitchFamily="34" charset="-128"/>
              <a:cs typeface="MS PGothic" pitchFamily="34" charset="-128"/>
            </a:endParaRPr>
          </a:p>
        </p:txBody>
      </p:sp>
      <p:sp>
        <p:nvSpPr>
          <p:cNvPr id="134149" name="Rectangle 9"/>
          <p:cNvSpPr>
            <a:spLocks noChangeArrowheads="1"/>
          </p:cNvSpPr>
          <p:nvPr/>
        </p:nvSpPr>
        <p:spPr bwMode="gray">
          <a:xfrm>
            <a:off x="2551652" y="5638800"/>
            <a:ext cx="5329238" cy="554037"/>
          </a:xfrm>
          <a:prstGeom prst="rect">
            <a:avLst/>
          </a:prstGeom>
          <a:gradFill rotWithShape="0">
            <a:gsLst>
              <a:gs pos="0">
                <a:srgbClr val="003399">
                  <a:alpha val="25000"/>
                </a:srgbClr>
              </a:gs>
              <a:gs pos="100000">
                <a:srgbClr val="8EA5D2"/>
              </a:gs>
            </a:gsLst>
            <a:lin ang="0" scaled="1"/>
          </a:gradFill>
          <a:ln w="3175">
            <a:noFill/>
            <a:miter lim="800000"/>
            <a:headEnd/>
            <a:tailEnd/>
          </a:ln>
        </p:spPr>
        <p:txBody>
          <a:bodyPr wrap="none" lIns="90000" tIns="46800" rIns="90000" bIns="46800" anchor="ctr">
            <a:prstTxWarp prst="textNoShape">
              <a:avLst/>
            </a:prstTxWarp>
          </a:bodyPr>
          <a:lstStyle/>
          <a:p>
            <a:pPr>
              <a:lnSpc>
                <a:spcPct val="90000"/>
              </a:lnSpc>
              <a:spcBef>
                <a:spcPct val="0"/>
              </a:spcBef>
              <a:buClr>
                <a:schemeClr val="folHlink"/>
              </a:buClr>
              <a:buSzPct val="80000"/>
            </a:pPr>
            <a:r>
              <a:rPr kumimoji="1" lang="en-US" altLang="ja-JP" sz="2000" b="1" dirty="0" smtClean="0">
                <a:solidFill>
                  <a:schemeClr val="bg1"/>
                </a:solidFill>
                <a:ea typeface="MS PGothic" pitchFamily="34" charset="-128"/>
                <a:cs typeface="MS PGothic" pitchFamily="34" charset="-128"/>
              </a:rPr>
              <a:t>Client Installation</a:t>
            </a:r>
          </a:p>
        </p:txBody>
      </p:sp>
      <p:sp>
        <p:nvSpPr>
          <p:cNvPr id="134150" name="Rectangle 10"/>
          <p:cNvSpPr>
            <a:spLocks noChangeArrowheads="1"/>
          </p:cNvSpPr>
          <p:nvPr/>
        </p:nvSpPr>
        <p:spPr bwMode="gray">
          <a:xfrm>
            <a:off x="2555875" y="2943225"/>
            <a:ext cx="5329238" cy="554038"/>
          </a:xfrm>
          <a:prstGeom prst="rect">
            <a:avLst/>
          </a:prstGeom>
          <a:gradFill rotWithShape="0">
            <a:gsLst>
              <a:gs pos="0">
                <a:srgbClr val="003399">
                  <a:alpha val="25000"/>
                </a:srgbClr>
              </a:gs>
              <a:gs pos="100000">
                <a:srgbClr val="8EA5D2"/>
              </a:gs>
            </a:gsLst>
            <a:lin ang="0" scaled="1"/>
          </a:gradFill>
          <a:ln w="3175">
            <a:noFill/>
            <a:miter lim="800000"/>
            <a:headEnd/>
            <a:tailEnd/>
          </a:ln>
        </p:spPr>
        <p:txBody>
          <a:bodyPr wrap="none" lIns="90000" tIns="46800" rIns="90000" bIns="46800" anchor="ctr">
            <a:prstTxWarp prst="textNoShape">
              <a:avLst/>
            </a:prstTxWarp>
          </a:bodyPr>
          <a:lstStyle/>
          <a:p>
            <a:pPr>
              <a:lnSpc>
                <a:spcPct val="90000"/>
              </a:lnSpc>
              <a:spcBef>
                <a:spcPct val="0"/>
              </a:spcBef>
              <a:buClr>
                <a:schemeClr val="folHlink"/>
              </a:buClr>
              <a:buSzPct val="80000"/>
              <a:buFont typeface="Wingdings" pitchFamily="-65" charset="2"/>
              <a:buNone/>
            </a:pPr>
            <a:r>
              <a:rPr kumimoji="1" lang="en-US" altLang="ja-JP" sz="2000" b="1" dirty="0" smtClean="0">
                <a:solidFill>
                  <a:schemeClr val="bg1"/>
                </a:solidFill>
                <a:ea typeface="MS PGothic" pitchFamily="34" charset="-128"/>
                <a:cs typeface="MS PGothic" pitchFamily="34" charset="-128"/>
              </a:rPr>
              <a:t>FCS installation and Setup</a:t>
            </a:r>
          </a:p>
        </p:txBody>
      </p:sp>
      <p:sp>
        <p:nvSpPr>
          <p:cNvPr id="134151" name="Rectangle 13"/>
          <p:cNvSpPr>
            <a:spLocks noChangeArrowheads="1"/>
          </p:cNvSpPr>
          <p:nvPr/>
        </p:nvSpPr>
        <p:spPr bwMode="gray">
          <a:xfrm>
            <a:off x="2565400" y="3611563"/>
            <a:ext cx="5329238" cy="554037"/>
          </a:xfrm>
          <a:prstGeom prst="rect">
            <a:avLst/>
          </a:prstGeom>
          <a:gradFill rotWithShape="0">
            <a:gsLst>
              <a:gs pos="0">
                <a:srgbClr val="003399"/>
              </a:gs>
              <a:gs pos="100000">
                <a:srgbClr val="8EA5D2"/>
              </a:gs>
            </a:gsLst>
            <a:lin ang="0" scaled="1"/>
          </a:gradFill>
          <a:ln w="3175">
            <a:noFill/>
            <a:miter lim="800000"/>
            <a:headEnd/>
            <a:tailEnd/>
          </a:ln>
        </p:spPr>
        <p:txBody>
          <a:bodyPr wrap="none" lIns="90000" tIns="46800" rIns="90000" bIns="46800" anchor="ctr">
            <a:prstTxWarp prst="textNoShape">
              <a:avLst/>
            </a:prstTxWarp>
          </a:bodyPr>
          <a:lstStyle/>
          <a:p>
            <a:pPr>
              <a:lnSpc>
                <a:spcPct val="90000"/>
              </a:lnSpc>
              <a:spcBef>
                <a:spcPct val="0"/>
              </a:spcBef>
              <a:buClr>
                <a:schemeClr val="folHlink"/>
              </a:buClr>
              <a:buSzPct val="80000"/>
            </a:pPr>
            <a:r>
              <a:rPr kumimoji="1" lang="en-US" altLang="ja-JP" sz="2000" b="1" dirty="0" smtClean="0">
                <a:solidFill>
                  <a:schemeClr val="bg1"/>
                </a:solidFill>
                <a:ea typeface="MS PGothic" pitchFamily="34" charset="-128"/>
                <a:cs typeface="MS PGothic" pitchFamily="34" charset="-128"/>
              </a:rPr>
              <a:t>Conferencing Server Installation</a:t>
            </a:r>
          </a:p>
        </p:txBody>
      </p:sp>
      <p:sp>
        <p:nvSpPr>
          <p:cNvPr id="134152" name="Rectangle 15"/>
          <p:cNvSpPr>
            <a:spLocks noChangeArrowheads="1"/>
          </p:cNvSpPr>
          <p:nvPr/>
        </p:nvSpPr>
        <p:spPr bwMode="gray">
          <a:xfrm>
            <a:off x="2559050" y="4256088"/>
            <a:ext cx="5329238" cy="554037"/>
          </a:xfrm>
          <a:prstGeom prst="rect">
            <a:avLst/>
          </a:prstGeom>
          <a:gradFill rotWithShape="0">
            <a:gsLst>
              <a:gs pos="0">
                <a:srgbClr val="003399">
                  <a:alpha val="25000"/>
                </a:srgbClr>
              </a:gs>
              <a:gs pos="100000">
                <a:srgbClr val="8EA5D2"/>
              </a:gs>
            </a:gsLst>
            <a:lin ang="0" scaled="1"/>
          </a:gradFill>
          <a:ln w="3175">
            <a:noFill/>
            <a:miter lim="800000"/>
            <a:headEnd/>
            <a:tailEnd/>
          </a:ln>
        </p:spPr>
        <p:txBody>
          <a:bodyPr wrap="none" lIns="90000" tIns="46800" rIns="90000" bIns="46800" anchor="ctr">
            <a:prstTxWarp prst="textNoShape">
              <a:avLst/>
            </a:prstTxWarp>
          </a:bodyPr>
          <a:lstStyle/>
          <a:p>
            <a:pPr>
              <a:lnSpc>
                <a:spcPct val="90000"/>
              </a:lnSpc>
              <a:spcBef>
                <a:spcPct val="0"/>
              </a:spcBef>
              <a:buClr>
                <a:schemeClr val="folHlink"/>
              </a:buClr>
              <a:buSzPct val="80000"/>
              <a:buFont typeface="Wingdings" pitchFamily="-65" charset="2"/>
              <a:buNone/>
            </a:pPr>
            <a:r>
              <a:rPr kumimoji="1" lang="en-US" altLang="ja-JP" sz="2000" b="1" dirty="0" smtClean="0">
                <a:solidFill>
                  <a:schemeClr val="bg1"/>
                </a:solidFill>
                <a:ea typeface="MS PGothic" pitchFamily="34" charset="-128"/>
                <a:cs typeface="MS PGothic" pitchFamily="34" charset="-128"/>
              </a:rPr>
              <a:t>3D Index Search Server Installation</a:t>
            </a:r>
          </a:p>
        </p:txBody>
      </p:sp>
      <p:sp>
        <p:nvSpPr>
          <p:cNvPr id="134153" name="Rectangle 16"/>
          <p:cNvSpPr>
            <a:spLocks noChangeArrowheads="1"/>
          </p:cNvSpPr>
          <p:nvPr/>
        </p:nvSpPr>
        <p:spPr bwMode="gray">
          <a:xfrm>
            <a:off x="1466850" y="819150"/>
            <a:ext cx="522288" cy="5505450"/>
          </a:xfrm>
          <a:prstGeom prst="rect">
            <a:avLst/>
          </a:prstGeom>
          <a:gradFill rotWithShape="0">
            <a:gsLst>
              <a:gs pos="0">
                <a:srgbClr val="003399"/>
              </a:gs>
              <a:gs pos="100000">
                <a:srgbClr val="8EA5D2"/>
              </a:gs>
            </a:gsLst>
            <a:lin ang="0" scaled="1"/>
          </a:gradFill>
          <a:ln w="3175">
            <a:noFill/>
            <a:miter lim="800000"/>
            <a:headEnd/>
            <a:tailEnd/>
          </a:ln>
        </p:spPr>
        <p:txBody>
          <a:bodyPr wrap="none" lIns="90000" tIns="46800" rIns="90000" bIns="46800" anchor="ctr">
            <a:prstTxWarp prst="textNoShape">
              <a:avLst/>
            </a:prstTxWarp>
          </a:bodyPr>
          <a:lstStyle/>
          <a:p>
            <a:pPr>
              <a:lnSpc>
                <a:spcPct val="90000"/>
              </a:lnSpc>
              <a:spcBef>
                <a:spcPct val="0"/>
              </a:spcBef>
              <a:buClr>
                <a:schemeClr val="folHlink"/>
              </a:buClr>
              <a:buSzPct val="80000"/>
            </a:pPr>
            <a:endParaRPr kumimoji="1" lang="en-US" altLang="ja-JP" sz="2000" b="1">
              <a:solidFill>
                <a:schemeClr val="bg1"/>
              </a:solidFill>
              <a:ea typeface="MS PGothic" pitchFamily="34" charset="-128"/>
              <a:cs typeface="MS PGothic" pitchFamily="34" charset="-128"/>
            </a:endParaRPr>
          </a:p>
        </p:txBody>
      </p:sp>
      <p:sp>
        <p:nvSpPr>
          <p:cNvPr id="134154" name="Rectangle 17"/>
          <p:cNvSpPr>
            <a:spLocks noChangeArrowheads="1"/>
          </p:cNvSpPr>
          <p:nvPr/>
        </p:nvSpPr>
        <p:spPr bwMode="gray">
          <a:xfrm>
            <a:off x="1662113" y="1604963"/>
            <a:ext cx="652462" cy="552450"/>
          </a:xfrm>
          <a:prstGeom prst="rect">
            <a:avLst/>
          </a:prstGeom>
          <a:solidFill>
            <a:srgbClr val="FF6600"/>
          </a:solidFill>
          <a:ln w="3175">
            <a:solidFill>
              <a:srgbClr val="FF0000"/>
            </a:solidFill>
            <a:miter lim="800000"/>
            <a:headEnd/>
            <a:tailEnd/>
          </a:ln>
        </p:spPr>
        <p:txBody>
          <a:bodyPr wrap="none" lIns="90000" tIns="46800" rIns="90000" bIns="46800" anchor="ctr">
            <a:prstTxWarp prst="textNoShape">
              <a:avLst/>
            </a:prstTxWarp>
          </a:bodyPr>
          <a:lstStyle/>
          <a:p>
            <a:pPr algn="ctr">
              <a:lnSpc>
                <a:spcPct val="90000"/>
              </a:lnSpc>
              <a:spcBef>
                <a:spcPct val="0"/>
              </a:spcBef>
              <a:buClr>
                <a:schemeClr val="folHlink"/>
              </a:buClr>
              <a:buSzPct val="80000"/>
              <a:buFont typeface="Wingdings" pitchFamily="-65" charset="2"/>
              <a:buNone/>
            </a:pPr>
            <a:r>
              <a:rPr lang="en-US" altLang="ja-JP" sz="2000" b="1" dirty="0" smtClean="0">
                <a:solidFill>
                  <a:srgbClr val="FFFFFF"/>
                </a:solidFill>
                <a:ea typeface="ＭＳ Ｐゴシック" pitchFamily="-65" charset="-128"/>
                <a:cs typeface="ＭＳ Ｐゴシック" pitchFamily="-65" charset="-128"/>
              </a:rPr>
              <a:t>2</a:t>
            </a:r>
            <a:endParaRPr lang="en-US" sz="2000" b="1" dirty="0">
              <a:solidFill>
                <a:srgbClr val="FFFFFF"/>
              </a:solidFill>
              <a:ea typeface="ＭＳ Ｐゴシック" pitchFamily="-65" charset="-128"/>
              <a:cs typeface="ＭＳ Ｐゴシック" pitchFamily="-65" charset="-128"/>
            </a:endParaRPr>
          </a:p>
        </p:txBody>
      </p:sp>
      <p:sp>
        <p:nvSpPr>
          <p:cNvPr id="134155" name="Rectangle 18"/>
          <p:cNvSpPr>
            <a:spLocks noChangeArrowheads="1"/>
          </p:cNvSpPr>
          <p:nvPr/>
        </p:nvSpPr>
        <p:spPr bwMode="gray">
          <a:xfrm>
            <a:off x="1662113" y="944563"/>
            <a:ext cx="652462" cy="552450"/>
          </a:xfrm>
          <a:prstGeom prst="rect">
            <a:avLst/>
          </a:prstGeom>
          <a:solidFill>
            <a:srgbClr val="FF6600"/>
          </a:solidFill>
          <a:ln w="3175">
            <a:solidFill>
              <a:srgbClr val="FF0000"/>
            </a:solidFill>
            <a:miter lim="800000"/>
            <a:headEnd/>
            <a:tailEnd/>
          </a:ln>
        </p:spPr>
        <p:txBody>
          <a:bodyPr wrap="none" lIns="90000" tIns="46800" rIns="90000" bIns="46800" anchor="ctr">
            <a:prstTxWarp prst="textNoShape">
              <a:avLst/>
            </a:prstTxWarp>
          </a:bodyPr>
          <a:lstStyle/>
          <a:p>
            <a:pPr algn="ctr">
              <a:lnSpc>
                <a:spcPct val="90000"/>
              </a:lnSpc>
              <a:spcBef>
                <a:spcPct val="0"/>
              </a:spcBef>
              <a:buClr>
                <a:schemeClr val="folHlink"/>
              </a:buClr>
              <a:buSzPct val="80000"/>
              <a:buFont typeface="Wingdings" pitchFamily="-65" charset="2"/>
              <a:buNone/>
            </a:pPr>
            <a:r>
              <a:rPr lang="en-US" sz="2000" b="1">
                <a:solidFill>
                  <a:srgbClr val="FFFFFF"/>
                </a:solidFill>
                <a:ea typeface="ＭＳ Ｐゴシック" pitchFamily="-65" charset="-128"/>
                <a:cs typeface="ＭＳ Ｐゴシック" pitchFamily="-65" charset="-128"/>
              </a:rPr>
              <a:t>1</a:t>
            </a:r>
          </a:p>
        </p:txBody>
      </p:sp>
      <p:sp>
        <p:nvSpPr>
          <p:cNvPr id="134156" name="Rectangle 25"/>
          <p:cNvSpPr>
            <a:spLocks noChangeArrowheads="1"/>
          </p:cNvSpPr>
          <p:nvPr/>
        </p:nvSpPr>
        <p:spPr bwMode="gray">
          <a:xfrm>
            <a:off x="1656302" y="5651500"/>
            <a:ext cx="652463" cy="552450"/>
          </a:xfrm>
          <a:prstGeom prst="rect">
            <a:avLst/>
          </a:prstGeom>
          <a:solidFill>
            <a:srgbClr val="FF6600"/>
          </a:solidFill>
          <a:ln w="3175">
            <a:solidFill>
              <a:srgbClr val="FF0000"/>
            </a:solidFill>
            <a:miter lim="800000"/>
            <a:headEnd/>
            <a:tailEnd/>
          </a:ln>
        </p:spPr>
        <p:txBody>
          <a:bodyPr wrap="none" lIns="90000" tIns="46800" rIns="90000" bIns="46800" anchor="ctr">
            <a:prstTxWarp prst="textNoShape">
              <a:avLst/>
            </a:prstTxWarp>
          </a:bodyPr>
          <a:lstStyle/>
          <a:p>
            <a:pPr algn="ctr">
              <a:lnSpc>
                <a:spcPct val="90000"/>
              </a:lnSpc>
              <a:spcBef>
                <a:spcPct val="0"/>
              </a:spcBef>
              <a:buClr>
                <a:schemeClr val="folHlink"/>
              </a:buClr>
              <a:buSzPct val="80000"/>
              <a:buFont typeface="Wingdings" pitchFamily="-65" charset="2"/>
              <a:buNone/>
            </a:pPr>
            <a:r>
              <a:rPr lang="en-US" sz="2000" b="1" dirty="0" smtClean="0">
                <a:solidFill>
                  <a:srgbClr val="FFFFFF"/>
                </a:solidFill>
                <a:ea typeface="ＭＳ Ｐゴシック" pitchFamily="-65" charset="-128"/>
                <a:cs typeface="ＭＳ Ｐゴシック" pitchFamily="-65" charset="-128"/>
              </a:rPr>
              <a:t>8</a:t>
            </a:r>
            <a:endParaRPr lang="en-US" sz="2000" b="1" dirty="0">
              <a:solidFill>
                <a:srgbClr val="FFFFFF"/>
              </a:solidFill>
              <a:ea typeface="ＭＳ Ｐゴシック" pitchFamily="-65" charset="-128"/>
              <a:cs typeface="ＭＳ Ｐゴシック" pitchFamily="-65" charset="-128"/>
            </a:endParaRPr>
          </a:p>
        </p:txBody>
      </p:sp>
      <p:sp>
        <p:nvSpPr>
          <p:cNvPr id="134157" name="Rectangle 28"/>
          <p:cNvSpPr>
            <a:spLocks noChangeArrowheads="1"/>
          </p:cNvSpPr>
          <p:nvPr/>
        </p:nvSpPr>
        <p:spPr bwMode="gray">
          <a:xfrm>
            <a:off x="1681163" y="2967038"/>
            <a:ext cx="652462" cy="552450"/>
          </a:xfrm>
          <a:prstGeom prst="rect">
            <a:avLst/>
          </a:prstGeom>
          <a:solidFill>
            <a:srgbClr val="FF6600"/>
          </a:solidFill>
          <a:ln w="3175">
            <a:solidFill>
              <a:srgbClr val="FF0000"/>
            </a:solidFill>
            <a:miter lim="800000"/>
            <a:headEnd/>
            <a:tailEnd/>
          </a:ln>
        </p:spPr>
        <p:txBody>
          <a:bodyPr wrap="none" lIns="90000" tIns="46800" rIns="90000" bIns="46800" anchor="ctr">
            <a:prstTxWarp prst="textNoShape">
              <a:avLst/>
            </a:prstTxWarp>
          </a:bodyPr>
          <a:lstStyle/>
          <a:p>
            <a:pPr algn="ctr">
              <a:lnSpc>
                <a:spcPct val="90000"/>
              </a:lnSpc>
              <a:spcBef>
                <a:spcPct val="0"/>
              </a:spcBef>
              <a:buClr>
                <a:schemeClr val="folHlink"/>
              </a:buClr>
              <a:buSzPct val="80000"/>
              <a:buFont typeface="Wingdings" pitchFamily="-65" charset="2"/>
              <a:buNone/>
            </a:pPr>
            <a:r>
              <a:rPr lang="en-US" altLang="ja-JP" sz="2000" b="1" dirty="0" smtClean="0">
                <a:solidFill>
                  <a:srgbClr val="FFFFFF"/>
                </a:solidFill>
                <a:ea typeface="ＭＳ Ｐゴシック" pitchFamily="-65" charset="-128"/>
                <a:cs typeface="ＭＳ Ｐゴシック" pitchFamily="-65" charset="-128"/>
              </a:rPr>
              <a:t>4</a:t>
            </a:r>
            <a:endParaRPr lang="en-US" sz="2000" b="1" dirty="0">
              <a:solidFill>
                <a:srgbClr val="FFFFFF"/>
              </a:solidFill>
              <a:ea typeface="ＭＳ Ｐゴシック" pitchFamily="-65" charset="-128"/>
              <a:cs typeface="ＭＳ Ｐゴシック" pitchFamily="-65" charset="-128"/>
            </a:endParaRPr>
          </a:p>
        </p:txBody>
      </p:sp>
      <p:sp>
        <p:nvSpPr>
          <p:cNvPr id="134158" name="Rectangle 29"/>
          <p:cNvSpPr>
            <a:spLocks noChangeArrowheads="1"/>
          </p:cNvSpPr>
          <p:nvPr/>
        </p:nvSpPr>
        <p:spPr bwMode="gray">
          <a:xfrm>
            <a:off x="1690688" y="3619500"/>
            <a:ext cx="652462" cy="552450"/>
          </a:xfrm>
          <a:prstGeom prst="rect">
            <a:avLst/>
          </a:prstGeom>
          <a:solidFill>
            <a:srgbClr val="FF6600"/>
          </a:solidFill>
          <a:ln w="3175">
            <a:solidFill>
              <a:srgbClr val="FF0000"/>
            </a:solidFill>
            <a:miter lim="800000"/>
            <a:headEnd/>
            <a:tailEnd/>
          </a:ln>
        </p:spPr>
        <p:txBody>
          <a:bodyPr wrap="none" lIns="90000" tIns="46800" rIns="90000" bIns="46800" anchor="ctr">
            <a:prstTxWarp prst="textNoShape">
              <a:avLst/>
            </a:prstTxWarp>
          </a:bodyPr>
          <a:lstStyle/>
          <a:p>
            <a:pPr algn="ctr">
              <a:lnSpc>
                <a:spcPct val="90000"/>
              </a:lnSpc>
              <a:spcBef>
                <a:spcPct val="0"/>
              </a:spcBef>
              <a:buClr>
                <a:schemeClr val="folHlink"/>
              </a:buClr>
              <a:buSzPct val="80000"/>
              <a:buFont typeface="Wingdings" pitchFamily="-65" charset="2"/>
              <a:buNone/>
            </a:pPr>
            <a:r>
              <a:rPr lang="en-US" sz="2000" b="1" dirty="0" smtClean="0">
                <a:solidFill>
                  <a:srgbClr val="FFFFFF"/>
                </a:solidFill>
                <a:ea typeface="ＭＳ Ｐゴシック" pitchFamily="-65" charset="-128"/>
                <a:cs typeface="ＭＳ Ｐゴシック" pitchFamily="-65" charset="-128"/>
              </a:rPr>
              <a:t>5</a:t>
            </a:r>
            <a:endParaRPr lang="en-US" sz="2000" b="1" dirty="0">
              <a:solidFill>
                <a:srgbClr val="FFFFFF"/>
              </a:solidFill>
              <a:ea typeface="ＭＳ Ｐゴシック" pitchFamily="-65" charset="-128"/>
              <a:cs typeface="ＭＳ Ｐゴシック" pitchFamily="-65" charset="-128"/>
            </a:endParaRPr>
          </a:p>
        </p:txBody>
      </p:sp>
      <p:sp>
        <p:nvSpPr>
          <p:cNvPr id="134159" name="Rectangle 31"/>
          <p:cNvSpPr>
            <a:spLocks noChangeArrowheads="1"/>
          </p:cNvSpPr>
          <p:nvPr/>
        </p:nvSpPr>
        <p:spPr bwMode="gray">
          <a:xfrm>
            <a:off x="1684846" y="4264025"/>
            <a:ext cx="652463" cy="552450"/>
          </a:xfrm>
          <a:prstGeom prst="rect">
            <a:avLst/>
          </a:prstGeom>
          <a:solidFill>
            <a:srgbClr val="FF6600"/>
          </a:solidFill>
          <a:ln w="3175">
            <a:solidFill>
              <a:srgbClr val="FF0000"/>
            </a:solidFill>
            <a:miter lim="800000"/>
            <a:headEnd/>
            <a:tailEnd/>
          </a:ln>
        </p:spPr>
        <p:txBody>
          <a:bodyPr wrap="none" lIns="90000" tIns="46800" rIns="90000" bIns="46800" anchor="ctr">
            <a:prstTxWarp prst="textNoShape">
              <a:avLst/>
            </a:prstTxWarp>
          </a:bodyPr>
          <a:lstStyle/>
          <a:p>
            <a:pPr algn="ctr">
              <a:lnSpc>
                <a:spcPct val="90000"/>
              </a:lnSpc>
              <a:spcBef>
                <a:spcPct val="0"/>
              </a:spcBef>
              <a:buClr>
                <a:schemeClr val="folHlink"/>
              </a:buClr>
              <a:buSzPct val="80000"/>
              <a:buFont typeface="Wingdings" pitchFamily="-65" charset="2"/>
              <a:buNone/>
            </a:pPr>
            <a:r>
              <a:rPr lang="en-US" sz="2000" b="1" dirty="0" smtClean="0">
                <a:solidFill>
                  <a:srgbClr val="FFFFFF"/>
                </a:solidFill>
                <a:ea typeface="ＭＳ Ｐゴシック" pitchFamily="-65" charset="-128"/>
                <a:cs typeface="ＭＳ Ｐゴシック" pitchFamily="-65" charset="-128"/>
              </a:rPr>
              <a:t>6</a:t>
            </a:r>
            <a:endParaRPr lang="en-US" sz="2000" b="1" dirty="0">
              <a:solidFill>
                <a:srgbClr val="FFFFFF"/>
              </a:solidFill>
              <a:ea typeface="ＭＳ Ｐゴシック" pitchFamily="-65" charset="-128"/>
              <a:cs typeface="ＭＳ Ｐゴシック" pitchFamily="-65" charset="-128"/>
            </a:endParaRPr>
          </a:p>
        </p:txBody>
      </p:sp>
      <p:sp>
        <p:nvSpPr>
          <p:cNvPr id="17" name="Rectangle 28"/>
          <p:cNvSpPr>
            <a:spLocks noChangeArrowheads="1"/>
          </p:cNvSpPr>
          <p:nvPr/>
        </p:nvSpPr>
        <p:spPr bwMode="gray">
          <a:xfrm>
            <a:off x="1656302" y="2282825"/>
            <a:ext cx="652462" cy="552450"/>
          </a:xfrm>
          <a:prstGeom prst="rect">
            <a:avLst/>
          </a:prstGeom>
          <a:solidFill>
            <a:srgbClr val="FF6600"/>
          </a:solidFill>
          <a:ln w="3175">
            <a:solidFill>
              <a:srgbClr val="FF0000"/>
            </a:solidFill>
            <a:miter lim="800000"/>
            <a:headEnd/>
            <a:tailEnd/>
          </a:ln>
        </p:spPr>
        <p:txBody>
          <a:bodyPr wrap="none" lIns="90000" tIns="46800" rIns="90000" bIns="46800" anchor="ctr">
            <a:prstTxWarp prst="textNoShape">
              <a:avLst/>
            </a:prstTxWarp>
          </a:bodyPr>
          <a:lstStyle/>
          <a:p>
            <a:pPr algn="ctr">
              <a:lnSpc>
                <a:spcPct val="90000"/>
              </a:lnSpc>
              <a:spcBef>
                <a:spcPct val="0"/>
              </a:spcBef>
              <a:buClr>
                <a:schemeClr val="folHlink"/>
              </a:buClr>
              <a:buSzPct val="80000"/>
              <a:buFont typeface="Wingdings" pitchFamily="-65" charset="2"/>
              <a:buNone/>
            </a:pPr>
            <a:r>
              <a:rPr lang="en-US" altLang="ja-JP" sz="2000" b="1" dirty="0" smtClean="0">
                <a:solidFill>
                  <a:srgbClr val="FFFFFF"/>
                </a:solidFill>
                <a:ea typeface="ＭＳ Ｐゴシック" pitchFamily="-65" charset="-128"/>
                <a:cs typeface="ＭＳ Ｐゴシック" pitchFamily="-65" charset="-128"/>
              </a:rPr>
              <a:t>3</a:t>
            </a:r>
            <a:endParaRPr lang="en-US" sz="2000" b="1" dirty="0">
              <a:solidFill>
                <a:srgbClr val="FFFFFF"/>
              </a:solidFill>
              <a:ea typeface="ＭＳ Ｐゴシック" pitchFamily="-65" charset="-128"/>
              <a:cs typeface="ＭＳ Ｐゴシック" pitchFamily="-65" charset="-128"/>
            </a:endParaRPr>
          </a:p>
        </p:txBody>
      </p:sp>
      <p:sp>
        <p:nvSpPr>
          <p:cNvPr id="18" name="Rectangle 15"/>
          <p:cNvSpPr>
            <a:spLocks noChangeArrowheads="1"/>
          </p:cNvSpPr>
          <p:nvPr/>
        </p:nvSpPr>
        <p:spPr bwMode="gray">
          <a:xfrm>
            <a:off x="2564892" y="4968875"/>
            <a:ext cx="5329238" cy="554037"/>
          </a:xfrm>
          <a:prstGeom prst="rect">
            <a:avLst/>
          </a:prstGeom>
          <a:gradFill rotWithShape="0">
            <a:gsLst>
              <a:gs pos="0">
                <a:srgbClr val="003399">
                  <a:alpha val="25000"/>
                </a:srgbClr>
              </a:gs>
              <a:gs pos="100000">
                <a:srgbClr val="8EA5D2"/>
              </a:gs>
            </a:gsLst>
            <a:lin ang="0" scaled="1"/>
          </a:gradFill>
          <a:ln w="3175">
            <a:noFill/>
            <a:miter lim="800000"/>
            <a:headEnd/>
            <a:tailEnd/>
          </a:ln>
        </p:spPr>
        <p:txBody>
          <a:bodyPr wrap="none" lIns="90000" tIns="46800" rIns="90000" bIns="46800" anchor="ctr">
            <a:prstTxWarp prst="textNoShape">
              <a:avLst/>
            </a:prstTxWarp>
          </a:bodyPr>
          <a:lstStyle/>
          <a:p>
            <a:pPr>
              <a:lnSpc>
                <a:spcPct val="90000"/>
              </a:lnSpc>
              <a:spcBef>
                <a:spcPct val="0"/>
              </a:spcBef>
              <a:buClr>
                <a:schemeClr val="folHlink"/>
              </a:buClr>
              <a:buSzPct val="80000"/>
            </a:pPr>
            <a:r>
              <a:rPr kumimoji="1" lang="en-US" altLang="ja-JP" sz="2000" b="1" dirty="0" smtClean="0">
                <a:solidFill>
                  <a:schemeClr val="bg1"/>
                </a:solidFill>
                <a:ea typeface="MS PGothic" pitchFamily="34" charset="-128"/>
                <a:cs typeface="MS PGothic" pitchFamily="34" charset="-128"/>
              </a:rPr>
              <a:t>Advanced Search Server Installation</a:t>
            </a:r>
          </a:p>
        </p:txBody>
      </p:sp>
      <p:sp>
        <p:nvSpPr>
          <p:cNvPr id="19" name="Rectangle 31"/>
          <p:cNvSpPr>
            <a:spLocks noChangeArrowheads="1"/>
          </p:cNvSpPr>
          <p:nvPr/>
        </p:nvSpPr>
        <p:spPr bwMode="gray">
          <a:xfrm>
            <a:off x="1690688" y="4976812"/>
            <a:ext cx="652463" cy="552450"/>
          </a:xfrm>
          <a:prstGeom prst="rect">
            <a:avLst/>
          </a:prstGeom>
          <a:solidFill>
            <a:srgbClr val="FF6600"/>
          </a:solidFill>
          <a:ln w="3175">
            <a:solidFill>
              <a:srgbClr val="FF0000"/>
            </a:solidFill>
            <a:miter lim="800000"/>
            <a:headEnd/>
            <a:tailEnd/>
          </a:ln>
        </p:spPr>
        <p:txBody>
          <a:bodyPr wrap="none" lIns="90000" tIns="46800" rIns="90000" bIns="46800" anchor="ctr">
            <a:prstTxWarp prst="textNoShape">
              <a:avLst/>
            </a:prstTxWarp>
          </a:bodyPr>
          <a:lstStyle/>
          <a:p>
            <a:pPr algn="ctr">
              <a:lnSpc>
                <a:spcPct val="90000"/>
              </a:lnSpc>
              <a:spcBef>
                <a:spcPct val="0"/>
              </a:spcBef>
              <a:buClr>
                <a:schemeClr val="folHlink"/>
              </a:buClr>
              <a:buSzPct val="80000"/>
              <a:buFont typeface="Wingdings" pitchFamily="-65" charset="2"/>
              <a:buNone/>
            </a:pPr>
            <a:r>
              <a:rPr lang="en-US" sz="2000" b="1" dirty="0" smtClean="0">
                <a:solidFill>
                  <a:srgbClr val="FFFFFF"/>
                </a:solidFill>
                <a:ea typeface="ＭＳ Ｐゴシック" pitchFamily="-65" charset="-128"/>
                <a:cs typeface="ＭＳ Ｐゴシック" pitchFamily="-65" charset="-128"/>
              </a:rPr>
              <a:t>7</a:t>
            </a:r>
            <a:endParaRPr lang="en-US" sz="2000" b="1" dirty="0">
              <a:solidFill>
                <a:srgbClr val="FFFFFF"/>
              </a:solidFill>
              <a:ea typeface="ＭＳ Ｐゴシック" pitchFamily="-65" charset="-128"/>
              <a:cs typeface="ＭＳ Ｐゴシック" pitchFamily="-65" charset="-128"/>
            </a:endParaRPr>
          </a:p>
        </p:txBody>
      </p:sp>
      <p:sp>
        <p:nvSpPr>
          <p:cNvPr id="20" name="Rectangle 6"/>
          <p:cNvSpPr>
            <a:spLocks noChangeArrowheads="1"/>
          </p:cNvSpPr>
          <p:nvPr/>
        </p:nvSpPr>
        <p:spPr bwMode="gray">
          <a:xfrm>
            <a:off x="2531014" y="2259012"/>
            <a:ext cx="5329238" cy="554038"/>
          </a:xfrm>
          <a:prstGeom prst="rect">
            <a:avLst/>
          </a:prstGeom>
          <a:gradFill rotWithShape="0">
            <a:gsLst>
              <a:gs pos="0">
                <a:srgbClr val="003399">
                  <a:alpha val="25000"/>
                </a:srgbClr>
              </a:gs>
              <a:gs pos="100000">
                <a:srgbClr val="8EA5D2"/>
              </a:gs>
            </a:gsLst>
            <a:lin ang="0" scaled="1"/>
          </a:gradFill>
          <a:ln w="3175">
            <a:noFill/>
            <a:miter lim="800000"/>
            <a:headEnd/>
            <a:tailEnd/>
          </a:ln>
        </p:spPr>
        <p:txBody>
          <a:bodyPr wrap="none" lIns="90000" tIns="46800" rIns="90000" bIns="46800" anchor="ctr">
            <a:prstTxWarp prst="textNoShape">
              <a:avLst/>
            </a:prstTxWarp>
          </a:bodyPr>
          <a:lstStyle/>
          <a:p>
            <a:pPr>
              <a:lnSpc>
                <a:spcPct val="90000"/>
              </a:lnSpc>
              <a:spcBef>
                <a:spcPct val="0"/>
              </a:spcBef>
              <a:buClr>
                <a:schemeClr val="folHlink"/>
              </a:buClr>
              <a:buSzPct val="80000"/>
            </a:pPr>
            <a:r>
              <a:rPr kumimoji="1" lang="fr-FR" altLang="ja-JP" sz="2000" b="1" dirty="0" smtClean="0">
                <a:solidFill>
                  <a:schemeClr val="bg1"/>
                </a:solidFill>
                <a:ea typeface="MS PGothic" pitchFamily="34" charset="-128"/>
                <a:cs typeface="MS PGothic" pitchFamily="34" charset="-128"/>
              </a:rPr>
              <a:t>ENOVIA Application Server Installation</a:t>
            </a:r>
            <a:endParaRPr kumimoji="1" lang="en-US" altLang="ja-JP" sz="2000" b="1" dirty="0" smtClean="0">
              <a:solidFill>
                <a:schemeClr val="bg1"/>
              </a:solidFill>
              <a:ea typeface="MS PGothic" pitchFamily="34" charset="-128"/>
              <a:cs typeface="MS PGothic" pitchFamily="34" charset="-128"/>
            </a:endParaRPr>
          </a:p>
        </p:txBody>
      </p:sp>
      <p:sp>
        <p:nvSpPr>
          <p:cNvPr id="21" name="Rectangle 10"/>
          <p:cNvSpPr>
            <a:spLocks noChangeArrowheads="1"/>
          </p:cNvSpPr>
          <p:nvPr/>
        </p:nvSpPr>
        <p:spPr bwMode="gray">
          <a:xfrm>
            <a:off x="2531014" y="1603375"/>
            <a:ext cx="5329238" cy="554038"/>
          </a:xfrm>
          <a:prstGeom prst="rect">
            <a:avLst/>
          </a:prstGeom>
          <a:gradFill rotWithShape="0">
            <a:gsLst>
              <a:gs pos="0">
                <a:srgbClr val="003399">
                  <a:alpha val="25000"/>
                </a:srgbClr>
              </a:gs>
              <a:gs pos="100000">
                <a:srgbClr val="8EA5D2"/>
              </a:gs>
            </a:gsLst>
            <a:lin ang="0" scaled="1"/>
          </a:gradFill>
          <a:ln w="3175">
            <a:noFill/>
            <a:miter lim="800000"/>
            <a:headEnd/>
            <a:tailEnd/>
          </a:ln>
        </p:spPr>
        <p:txBody>
          <a:bodyPr wrap="none" lIns="90000" tIns="46800" rIns="90000" bIns="46800" anchor="ctr">
            <a:prstTxWarp prst="textNoShape">
              <a:avLst/>
            </a:prstTxWarp>
          </a:bodyPr>
          <a:lstStyle/>
          <a:p>
            <a:pPr>
              <a:lnSpc>
                <a:spcPct val="90000"/>
              </a:lnSpc>
              <a:spcBef>
                <a:spcPct val="0"/>
              </a:spcBef>
              <a:buClr>
                <a:schemeClr val="folHlink"/>
              </a:buClr>
              <a:buSzPct val="80000"/>
            </a:pPr>
            <a:r>
              <a:rPr kumimoji="1" lang="en-US" altLang="ja-JP" sz="2000" b="1" dirty="0" smtClean="0">
                <a:solidFill>
                  <a:schemeClr val="bg1"/>
                </a:solidFill>
                <a:ea typeface="MS PGothic" pitchFamily="34" charset="-128"/>
                <a:cs typeface="MS PGothic" pitchFamily="34" charset="-128"/>
              </a:rPr>
              <a:t>DB installation and Setup</a:t>
            </a:r>
          </a:p>
        </p:txBody>
      </p:sp>
    </p:spTree>
  </p:cSld>
  <p:clrMapOvr>
    <a:masterClrMapping/>
  </p:clrMapOvr>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lstStyle/>
          <a:p>
            <a:r>
              <a:rPr lang="en-US" dirty="0" smtClean="0"/>
              <a:t>Installation</a:t>
            </a:r>
            <a:endParaRPr lang="en-US" dirty="0"/>
          </a:p>
        </p:txBody>
      </p:sp>
      <p:sp>
        <p:nvSpPr>
          <p:cNvPr id="4" name="Espace réservé du contenu 3"/>
          <p:cNvSpPr>
            <a:spLocks noGrp="1"/>
          </p:cNvSpPr>
          <p:nvPr>
            <p:ph idx="1"/>
          </p:nvPr>
        </p:nvSpPr>
        <p:spPr/>
        <p:txBody>
          <a:bodyPr/>
          <a:lstStyle/>
          <a:p>
            <a:r>
              <a:rPr lang="en-US" dirty="0" smtClean="0"/>
              <a:t>Login as root</a:t>
            </a:r>
          </a:p>
          <a:p>
            <a:r>
              <a:rPr lang="en-US" dirty="0" smtClean="0"/>
              <a:t>Install Domino</a:t>
            </a:r>
          </a:p>
          <a:p>
            <a:r>
              <a:rPr lang="en-US" dirty="0" smtClean="0"/>
              <a:t>Login to system as domino user</a:t>
            </a:r>
          </a:p>
          <a:p>
            <a:r>
              <a:rPr lang="en-US" dirty="0" smtClean="0"/>
              <a:t>Configure Domino Database</a:t>
            </a:r>
          </a:p>
          <a:p>
            <a:r>
              <a:rPr lang="en-US" smtClean="0"/>
              <a:t>Install Domino </a:t>
            </a:r>
            <a:r>
              <a:rPr lang="en-US" dirty="0" smtClean="0"/>
              <a:t>patches (cumulative fixes, etc)</a:t>
            </a:r>
          </a:p>
          <a:p>
            <a:r>
              <a:rPr lang="en-US" dirty="0" err="1" smtClean="0"/>
              <a:t>Relogin</a:t>
            </a:r>
            <a:r>
              <a:rPr lang="en-US" dirty="0" smtClean="0"/>
              <a:t> as root</a:t>
            </a:r>
          </a:p>
          <a:p>
            <a:r>
              <a:rPr lang="en-US" dirty="0" smtClean="0"/>
              <a:t>Install </a:t>
            </a:r>
            <a:r>
              <a:rPr lang="en-US" dirty="0" err="1" smtClean="0"/>
              <a:t>Sametime</a:t>
            </a:r>
            <a:r>
              <a:rPr lang="en-US" dirty="0" smtClean="0"/>
              <a:t> and patches</a:t>
            </a:r>
          </a:p>
          <a:p>
            <a:r>
              <a:rPr lang="en-US" dirty="0" smtClean="0"/>
              <a:t>Configure users in Domino</a:t>
            </a:r>
          </a:p>
          <a:p>
            <a:r>
              <a:rPr lang="en-US" dirty="0" smtClean="0"/>
              <a:t>Start </a:t>
            </a:r>
            <a:r>
              <a:rPr lang="en-US" dirty="0" err="1" smtClean="0"/>
              <a:t>Sametime</a:t>
            </a:r>
            <a:endParaRPr lang="en-US" dirty="0" smtClean="0"/>
          </a:p>
          <a:p>
            <a:r>
              <a:rPr lang="en-US" dirty="0" smtClean="0"/>
              <a:t>Connect inside CATIA client</a:t>
            </a:r>
            <a:endParaRPr lang="en-US" dirty="0"/>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2" name="Espace réservé du contenu 5"/>
          <p:cNvSpPr>
            <a:spLocks noGrp="1"/>
          </p:cNvSpPr>
          <p:nvPr>
            <p:ph idx="4294967295"/>
          </p:nvPr>
        </p:nvSpPr>
        <p:spPr>
          <a:xfrm>
            <a:off x="566738" y="627063"/>
            <a:ext cx="8191500" cy="3106737"/>
          </a:xfrm>
        </p:spPr>
        <p:txBody>
          <a:bodyPr/>
          <a:lstStyle/>
          <a:p>
            <a:r>
              <a:rPr lang="en-US" dirty="0" smtClean="0"/>
              <a:t>Create a domino user as member of the domino group</a:t>
            </a:r>
          </a:p>
          <a:p>
            <a:r>
              <a:rPr lang="en-US" dirty="0" smtClean="0"/>
              <a:t>Full </a:t>
            </a:r>
            <a:r>
              <a:rPr lang="en-US" dirty="0"/>
              <a:t>install of GA </a:t>
            </a:r>
            <a:r>
              <a:rPr lang="en-US" dirty="0" smtClean="0"/>
              <a:t>Domino + the fix pack </a:t>
            </a:r>
            <a:endParaRPr lang="en-US" dirty="0"/>
          </a:p>
          <a:p>
            <a:pPr>
              <a:buFont typeface="Arial" pitchFamily="-65" charset="0"/>
              <a:buNone/>
            </a:pPr>
            <a:endParaRPr lang="en-US" dirty="0"/>
          </a:p>
          <a:p>
            <a:pPr>
              <a:buFont typeface="Arial" pitchFamily="-65" charset="0"/>
              <a:buNone/>
            </a:pPr>
            <a:endParaRPr lang="en-US" dirty="0"/>
          </a:p>
          <a:p>
            <a:pPr>
              <a:buFont typeface="Arial" pitchFamily="-65" charset="0"/>
              <a:buNone/>
            </a:pPr>
            <a:endParaRPr lang="en-US" dirty="0"/>
          </a:p>
          <a:p>
            <a:r>
              <a:rPr lang="en-US" dirty="0" smtClean="0"/>
              <a:t>Configuration of </a:t>
            </a:r>
            <a:r>
              <a:rPr lang="en-US" dirty="0" err="1" smtClean="0"/>
              <a:t>t</a:t>
            </a:r>
            <a:r>
              <a:rPr lang="fr-FR" dirty="0" smtClean="0"/>
              <a:t>h</a:t>
            </a:r>
            <a:r>
              <a:rPr lang="en-US" dirty="0" smtClean="0"/>
              <a:t> Domino server </a:t>
            </a:r>
            <a:r>
              <a:rPr lang="fr-FR" dirty="0" smtClean="0"/>
              <a:t>–</a:t>
            </a:r>
            <a:r>
              <a:rPr lang="en-US" dirty="0" smtClean="0"/>
              <a:t> note </a:t>
            </a:r>
            <a:br>
              <a:rPr lang="en-US" dirty="0" smtClean="0"/>
            </a:br>
            <a:r>
              <a:rPr lang="en-US" dirty="0" smtClean="0"/>
              <a:t>that you MUST LOG OUT as root and</a:t>
            </a:r>
            <a:br>
              <a:rPr lang="en-US" dirty="0" smtClean="0"/>
            </a:br>
            <a:r>
              <a:rPr lang="en-US" dirty="0" smtClean="0"/>
              <a:t>login as root for this step</a:t>
            </a:r>
          </a:p>
          <a:p>
            <a:pPr>
              <a:buFont typeface="Arial" pitchFamily="-65" charset="0"/>
              <a:buNone/>
            </a:pPr>
            <a:endParaRPr lang="en-US" dirty="0" smtClean="0"/>
          </a:p>
          <a:p>
            <a:r>
              <a:rPr lang="en-US" dirty="0" smtClean="0"/>
              <a:t> Full install GA Lotus </a:t>
            </a:r>
            <a:r>
              <a:rPr lang="en-US" dirty="0" err="1" smtClean="0"/>
              <a:t>Sametime</a:t>
            </a:r>
            <a:r>
              <a:rPr lang="en-US" dirty="0" smtClean="0"/>
              <a:t> 7.5.1</a:t>
            </a:r>
          </a:p>
          <a:p>
            <a:pPr>
              <a:buFont typeface="Arial" pitchFamily="-65" charset="0"/>
              <a:buNone/>
            </a:pPr>
            <a:endParaRPr lang="en-US" dirty="0" smtClean="0"/>
          </a:p>
          <a:p>
            <a:pPr>
              <a:buFont typeface="Arial" pitchFamily="-65" charset="0"/>
              <a:buNone/>
            </a:pPr>
            <a:endParaRPr lang="en-US" dirty="0" smtClean="0"/>
          </a:p>
          <a:p>
            <a:pPr>
              <a:buFont typeface="Arial" pitchFamily="-65" charset="0"/>
              <a:buNone/>
            </a:pPr>
            <a:endParaRPr lang="en-US" dirty="0" smtClean="0"/>
          </a:p>
          <a:p>
            <a:r>
              <a:rPr lang="en-US" dirty="0" smtClean="0"/>
              <a:t>Install cumulative pack CF1</a:t>
            </a:r>
          </a:p>
          <a:p>
            <a:endParaRPr lang="en-US" dirty="0" smtClean="0"/>
          </a:p>
          <a:p>
            <a:pPr>
              <a:buFont typeface="Arial" pitchFamily="-65" charset="0"/>
              <a:buNone/>
            </a:pPr>
            <a:endParaRPr lang="en-US" dirty="0" smtClean="0"/>
          </a:p>
          <a:p>
            <a:pPr>
              <a:buFont typeface="Arial" pitchFamily="-65" charset="0"/>
              <a:buNone/>
            </a:pPr>
            <a:endParaRPr lang="en-US" dirty="0" smtClean="0"/>
          </a:p>
        </p:txBody>
      </p:sp>
      <p:grpSp>
        <p:nvGrpSpPr>
          <p:cNvPr id="2" name="Group 3"/>
          <p:cNvGrpSpPr>
            <a:grpSpLocks/>
          </p:cNvGrpSpPr>
          <p:nvPr/>
        </p:nvGrpSpPr>
        <p:grpSpPr bwMode="auto">
          <a:xfrm>
            <a:off x="1106488" y="1568450"/>
            <a:ext cx="1665287" cy="673100"/>
            <a:chOff x="1886" y="1969"/>
            <a:chExt cx="828" cy="330"/>
          </a:xfrm>
        </p:grpSpPr>
        <p:sp>
          <p:nvSpPr>
            <p:cNvPr id="256004" name="Text Box 4"/>
            <p:cNvSpPr txBox="1">
              <a:spLocks noChangeArrowheads="1"/>
            </p:cNvSpPr>
            <p:nvPr/>
          </p:nvSpPr>
          <p:spPr bwMode="auto">
            <a:xfrm>
              <a:off x="2285" y="2068"/>
              <a:ext cx="429" cy="180"/>
            </a:xfrm>
            <a:prstGeom prst="rect">
              <a:avLst/>
            </a:prstGeom>
            <a:noFill/>
            <a:ln w="9525">
              <a:noFill/>
              <a:miter lim="800000"/>
              <a:headEnd/>
              <a:tailEnd/>
            </a:ln>
            <a:effectLst>
              <a:prstShdw prst="shdw17" dist="17961" dir="2700000">
                <a:schemeClr val="accent1">
                  <a:gamma/>
                  <a:shade val="60000"/>
                  <a:invGamma/>
                  <a:alpha val="74998"/>
                </a:schemeClr>
              </a:prstShdw>
            </a:effectLst>
          </p:spPr>
          <p:txBody>
            <a:bodyPr>
              <a:prstTxWarp prst="textNoShape">
                <a:avLst/>
              </a:prstTxWarp>
              <a:spAutoFit/>
            </a:bodyPr>
            <a:lstStyle/>
            <a:p>
              <a:pPr>
                <a:spcBef>
                  <a:spcPct val="50000"/>
                </a:spcBef>
              </a:pPr>
              <a:r>
                <a:rPr lang="fr-FR" b="1" dirty="0" smtClean="0"/>
                <a:t>V7.0.3</a:t>
              </a:r>
              <a:endParaRPr lang="fr-FR" b="1" dirty="0"/>
            </a:p>
          </p:txBody>
        </p:sp>
        <p:pic>
          <p:nvPicPr>
            <p:cNvPr id="256005" name="Picture 5" descr="MCj02304370000[1]"/>
            <p:cNvPicPr>
              <a:picLocks noChangeAspect="1" noChangeArrowheads="1"/>
            </p:cNvPicPr>
            <p:nvPr/>
          </p:nvPicPr>
          <p:blipFill>
            <a:blip r:embed="rId3"/>
            <a:srcRect/>
            <a:stretch>
              <a:fillRect/>
            </a:stretch>
          </p:blipFill>
          <p:spPr bwMode="auto">
            <a:xfrm>
              <a:off x="1886" y="1969"/>
              <a:ext cx="336" cy="330"/>
            </a:xfrm>
            <a:prstGeom prst="rect">
              <a:avLst/>
            </a:prstGeom>
            <a:noFill/>
          </p:spPr>
        </p:pic>
      </p:grpSp>
      <p:sp>
        <p:nvSpPr>
          <p:cNvPr id="256006" name="Titre 1"/>
          <p:cNvSpPr>
            <a:spLocks/>
          </p:cNvSpPr>
          <p:nvPr/>
        </p:nvSpPr>
        <p:spPr bwMode="auto">
          <a:xfrm>
            <a:off x="768350" y="141288"/>
            <a:ext cx="8226425" cy="447675"/>
          </a:xfrm>
          <a:prstGeom prst="rect">
            <a:avLst/>
          </a:prstGeom>
          <a:noFill/>
          <a:ln w="9525">
            <a:noFill/>
            <a:miter lim="800000"/>
            <a:headEnd/>
            <a:tailEnd/>
          </a:ln>
        </p:spPr>
        <p:txBody>
          <a:bodyPr lIns="0" tIns="0" rIns="0" bIns="0" anchor="b">
            <a:prstTxWarp prst="textNoShape">
              <a:avLst/>
            </a:prstTxWarp>
          </a:bodyPr>
          <a:lstStyle/>
          <a:p>
            <a:pPr defTabSz="449263">
              <a:lnSpc>
                <a:spcPct val="90000"/>
              </a:lnSpc>
              <a:buClr>
                <a:srgbClr val="120C80"/>
              </a:buClr>
              <a:buSzPct val="100000"/>
              <a:buFont typeface="Arial" pitchFamily="-65" charset="0"/>
              <a:buNone/>
            </a:pPr>
            <a:r>
              <a:rPr lang="en-US" sz="2200" b="1"/>
              <a:t>Note about installation Lotus/Domino</a:t>
            </a:r>
          </a:p>
        </p:txBody>
      </p:sp>
      <p:sp>
        <p:nvSpPr>
          <p:cNvPr id="256008" name="AutoShape 8"/>
          <p:cNvSpPr>
            <a:spLocks noChangeArrowheads="1"/>
          </p:cNvSpPr>
          <p:nvPr/>
        </p:nvSpPr>
        <p:spPr bwMode="auto">
          <a:xfrm>
            <a:off x="3762375" y="4529137"/>
            <a:ext cx="2159000" cy="825500"/>
          </a:xfrm>
          <a:prstGeom prst="wedgeRoundRectCallout">
            <a:avLst>
              <a:gd name="adj1" fmla="val -95662"/>
              <a:gd name="adj2" fmla="val -32306"/>
              <a:gd name="adj3" fmla="val 16667"/>
            </a:avLst>
          </a:prstGeom>
          <a:solidFill>
            <a:schemeClr val="accent1"/>
          </a:solidFill>
          <a:ln w="9525">
            <a:noFill/>
            <a:miter lim="800000"/>
            <a:headEnd/>
            <a:tailEnd/>
          </a:ln>
          <a:effectLst>
            <a:prstShdw prst="shdw17" dist="17961" dir="2700000">
              <a:schemeClr val="accent1">
                <a:gamma/>
                <a:shade val="60000"/>
                <a:invGamma/>
                <a:alpha val="74998"/>
              </a:schemeClr>
            </a:prstShdw>
          </a:effectLst>
        </p:spPr>
        <p:txBody>
          <a:bodyPr>
            <a:prstTxWarp prst="textNoShape">
              <a:avLst/>
            </a:prstTxWarp>
          </a:bodyPr>
          <a:lstStyle/>
          <a:p>
            <a:pPr algn="ctr"/>
            <a:r>
              <a:rPr lang="fr-FR" sz="1400"/>
              <a:t>Lotus Sametime Srvv7.5.1</a:t>
            </a:r>
          </a:p>
        </p:txBody>
      </p:sp>
      <p:grpSp>
        <p:nvGrpSpPr>
          <p:cNvPr id="3" name="Group 10"/>
          <p:cNvGrpSpPr>
            <a:grpSpLocks/>
          </p:cNvGrpSpPr>
          <p:nvPr/>
        </p:nvGrpSpPr>
        <p:grpSpPr bwMode="auto">
          <a:xfrm>
            <a:off x="1120775" y="5942013"/>
            <a:ext cx="1981200" cy="460375"/>
            <a:chOff x="4269" y="1824"/>
            <a:chExt cx="1248" cy="290"/>
          </a:xfrm>
        </p:grpSpPr>
        <p:pic>
          <p:nvPicPr>
            <p:cNvPr id="256011" name="Picture 11" descr="MCj02909360000[1]"/>
            <p:cNvPicPr>
              <a:picLocks noChangeAspect="1" noChangeArrowheads="1"/>
            </p:cNvPicPr>
            <p:nvPr/>
          </p:nvPicPr>
          <p:blipFill>
            <a:blip r:embed="rId4"/>
            <a:srcRect/>
            <a:stretch>
              <a:fillRect/>
            </a:stretch>
          </p:blipFill>
          <p:spPr bwMode="auto">
            <a:xfrm>
              <a:off x="4269" y="1824"/>
              <a:ext cx="338" cy="290"/>
            </a:xfrm>
            <a:prstGeom prst="rect">
              <a:avLst/>
            </a:prstGeom>
            <a:noFill/>
          </p:spPr>
        </p:pic>
        <p:sp>
          <p:nvSpPr>
            <p:cNvPr id="256012" name="Text Box 12"/>
            <p:cNvSpPr txBox="1">
              <a:spLocks noChangeArrowheads="1"/>
            </p:cNvSpPr>
            <p:nvPr/>
          </p:nvSpPr>
          <p:spPr bwMode="auto">
            <a:xfrm>
              <a:off x="4694" y="1824"/>
              <a:ext cx="823" cy="231"/>
            </a:xfrm>
            <a:prstGeom prst="rect">
              <a:avLst/>
            </a:prstGeom>
            <a:noFill/>
            <a:ln w="9525">
              <a:noFill/>
              <a:miter lim="800000"/>
              <a:headEnd/>
              <a:tailEnd/>
            </a:ln>
            <a:effectLst>
              <a:prstShdw prst="shdw17" dist="17961" dir="2700000">
                <a:schemeClr val="accent1">
                  <a:gamma/>
                  <a:shade val="60000"/>
                  <a:invGamma/>
                  <a:alpha val="74998"/>
                </a:schemeClr>
              </a:prstShdw>
            </a:effectLst>
          </p:spPr>
          <p:txBody>
            <a:bodyPr>
              <a:prstTxWarp prst="textNoShape">
                <a:avLst/>
              </a:prstTxWarp>
              <a:spAutoFit/>
            </a:bodyPr>
            <a:lstStyle/>
            <a:p>
              <a:pPr>
                <a:spcBef>
                  <a:spcPct val="50000"/>
                </a:spcBef>
              </a:pPr>
              <a:r>
                <a:rPr lang="fr-FR" b="1"/>
                <a:t>CF1</a:t>
              </a:r>
            </a:p>
          </p:txBody>
        </p:sp>
      </p:grpSp>
      <p:sp>
        <p:nvSpPr>
          <p:cNvPr id="256013" name="AutoShape 13"/>
          <p:cNvSpPr>
            <a:spLocks noChangeArrowheads="1"/>
          </p:cNvSpPr>
          <p:nvPr/>
        </p:nvSpPr>
        <p:spPr bwMode="auto">
          <a:xfrm>
            <a:off x="3908425" y="5791200"/>
            <a:ext cx="2339975" cy="1035050"/>
          </a:xfrm>
          <a:prstGeom prst="wedgeRoundRectCallout">
            <a:avLst>
              <a:gd name="adj1" fmla="val -94167"/>
              <a:gd name="adj2" fmla="val -14111"/>
              <a:gd name="adj3" fmla="val 16667"/>
            </a:avLst>
          </a:prstGeom>
          <a:solidFill>
            <a:schemeClr val="accent1"/>
          </a:solidFill>
          <a:ln w="9525">
            <a:noFill/>
            <a:miter lim="800000"/>
            <a:headEnd/>
            <a:tailEnd/>
          </a:ln>
          <a:effectLst>
            <a:prstShdw prst="shdw17" dist="17961" dir="2700000">
              <a:schemeClr val="accent1">
                <a:gamma/>
                <a:shade val="60000"/>
                <a:invGamma/>
                <a:alpha val="74998"/>
              </a:schemeClr>
            </a:prstShdw>
          </a:effectLst>
        </p:spPr>
        <p:txBody>
          <a:bodyPr>
            <a:prstTxWarp prst="textNoShape">
              <a:avLst/>
            </a:prstTxWarp>
          </a:bodyPr>
          <a:lstStyle/>
          <a:p>
            <a:pPr algn="ctr"/>
            <a:endParaRPr lang="fr-FR" sz="1400"/>
          </a:p>
          <a:p>
            <a:pPr algn="ctr"/>
            <a:r>
              <a:rPr lang="fr-FR" sz="1400">
                <a:solidFill>
                  <a:schemeClr val="tx1"/>
                </a:solidFill>
              </a:rPr>
              <a:t>Lotus Sametime Srv v7.5.1 CF1</a:t>
            </a:r>
          </a:p>
        </p:txBody>
      </p:sp>
      <p:grpSp>
        <p:nvGrpSpPr>
          <p:cNvPr id="4" name="Group 14"/>
          <p:cNvGrpSpPr>
            <a:grpSpLocks/>
          </p:cNvGrpSpPr>
          <p:nvPr/>
        </p:nvGrpSpPr>
        <p:grpSpPr bwMode="auto">
          <a:xfrm>
            <a:off x="1106488" y="4267200"/>
            <a:ext cx="1665287" cy="666750"/>
            <a:chOff x="1886" y="1969"/>
            <a:chExt cx="828" cy="330"/>
          </a:xfrm>
        </p:grpSpPr>
        <p:sp>
          <p:nvSpPr>
            <p:cNvPr id="256015" name="Text Box 15"/>
            <p:cNvSpPr txBox="1">
              <a:spLocks noChangeArrowheads="1"/>
            </p:cNvSpPr>
            <p:nvPr/>
          </p:nvSpPr>
          <p:spPr bwMode="auto">
            <a:xfrm>
              <a:off x="2285" y="2068"/>
              <a:ext cx="429" cy="182"/>
            </a:xfrm>
            <a:prstGeom prst="rect">
              <a:avLst/>
            </a:prstGeom>
            <a:noFill/>
            <a:ln w="9525">
              <a:noFill/>
              <a:miter lim="800000"/>
              <a:headEnd/>
              <a:tailEnd/>
            </a:ln>
            <a:effectLst>
              <a:prstShdw prst="shdw17" dist="17961" dir="2700000">
                <a:schemeClr val="accent1">
                  <a:gamma/>
                  <a:shade val="60000"/>
                  <a:invGamma/>
                  <a:alpha val="74998"/>
                </a:schemeClr>
              </a:prstShdw>
            </a:effectLst>
          </p:spPr>
          <p:txBody>
            <a:bodyPr>
              <a:prstTxWarp prst="textNoShape">
                <a:avLst/>
              </a:prstTxWarp>
              <a:spAutoFit/>
            </a:bodyPr>
            <a:lstStyle/>
            <a:p>
              <a:pPr>
                <a:spcBef>
                  <a:spcPct val="50000"/>
                </a:spcBef>
              </a:pPr>
              <a:r>
                <a:rPr lang="fr-FR" b="1"/>
                <a:t>V7.5.1</a:t>
              </a:r>
            </a:p>
          </p:txBody>
        </p:sp>
        <p:pic>
          <p:nvPicPr>
            <p:cNvPr id="256016" name="Picture 16" descr="MCj02304370000[1]"/>
            <p:cNvPicPr>
              <a:picLocks noChangeAspect="1" noChangeArrowheads="1"/>
            </p:cNvPicPr>
            <p:nvPr/>
          </p:nvPicPr>
          <p:blipFill>
            <a:blip r:embed="rId3"/>
            <a:srcRect/>
            <a:stretch>
              <a:fillRect/>
            </a:stretch>
          </p:blipFill>
          <p:spPr bwMode="auto">
            <a:xfrm>
              <a:off x="1886" y="1969"/>
              <a:ext cx="336" cy="330"/>
            </a:xfrm>
            <a:prstGeom prst="rect">
              <a:avLst/>
            </a:prstGeom>
            <a:noFill/>
          </p:spPr>
        </p:pic>
      </p:grpSp>
      <p:graphicFrame>
        <p:nvGraphicFramePr>
          <p:cNvPr id="256017" name="Object 17"/>
          <p:cNvGraphicFramePr>
            <a:graphicFrameLocks noChangeAspect="1"/>
          </p:cNvGraphicFramePr>
          <p:nvPr/>
        </p:nvGraphicFramePr>
        <p:xfrm>
          <a:off x="6234113" y="2241550"/>
          <a:ext cx="2090737" cy="1646238"/>
        </p:xfrm>
        <a:graphic>
          <a:graphicData uri="http://schemas.openxmlformats.org/presentationml/2006/ole">
            <p:oleObj spid="_x0000_s186370" name="Bitmap Image" r:id="rId5" imgW="5971429" imgH="4704762" progId="PBrush">
              <p:embed/>
            </p:oleObj>
          </a:graphicData>
        </a:graphic>
      </p:graphicFrame>
    </p:spTree>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re 5"/>
          <p:cNvSpPr>
            <a:spLocks noGrp="1"/>
          </p:cNvSpPr>
          <p:nvPr>
            <p:ph type="title"/>
          </p:nvPr>
        </p:nvSpPr>
        <p:spPr/>
        <p:txBody>
          <a:bodyPr/>
          <a:lstStyle/>
          <a:p>
            <a:r>
              <a:rPr lang="en-US" smtClean="0"/>
              <a:t>Before We Start</a:t>
            </a:r>
          </a:p>
        </p:txBody>
      </p:sp>
      <p:sp>
        <p:nvSpPr>
          <p:cNvPr id="30723" name="Espace réservé du contenu 6"/>
          <p:cNvSpPr>
            <a:spLocks noGrp="1"/>
          </p:cNvSpPr>
          <p:nvPr>
            <p:ph idx="1"/>
          </p:nvPr>
        </p:nvSpPr>
        <p:spPr/>
        <p:txBody>
          <a:bodyPr/>
          <a:lstStyle/>
          <a:p>
            <a:r>
              <a:rPr lang="en-US" dirty="0" smtClean="0"/>
              <a:t>Prerequisites</a:t>
            </a:r>
          </a:p>
          <a:p>
            <a:pPr lvl="1"/>
            <a:r>
              <a:rPr lang="en-US" dirty="0" smtClean="0"/>
              <a:t>License Management (license server and obtaining of licenses)</a:t>
            </a:r>
          </a:p>
          <a:p>
            <a:pPr lvl="1"/>
            <a:r>
              <a:rPr lang="en-US" dirty="0" smtClean="0"/>
              <a:t>Middleware Components and Patches (Java, </a:t>
            </a:r>
            <a:r>
              <a:rPr lang="en-US" dirty="0" err="1" smtClean="0"/>
              <a:t>WebSphere</a:t>
            </a:r>
            <a:r>
              <a:rPr lang="en-US" dirty="0" smtClean="0"/>
              <a:t>, Tomcat, DB2, Oracle, </a:t>
            </a:r>
            <a:r>
              <a:rPr lang="en-US" dirty="0" err="1" smtClean="0"/>
              <a:t>Sametime</a:t>
            </a:r>
            <a:r>
              <a:rPr lang="en-US" dirty="0" smtClean="0"/>
              <a:t>, OCS2007, Autonomy IDOL, </a:t>
            </a:r>
            <a:r>
              <a:rPr lang="fr-FR" dirty="0" smtClean="0"/>
              <a:t>…</a:t>
            </a:r>
            <a:r>
              <a:rPr lang="en-US" dirty="0" smtClean="0"/>
              <a:t>)</a:t>
            </a:r>
          </a:p>
          <a:p>
            <a:pPr lvl="1"/>
            <a:r>
              <a:rPr lang="en-US" dirty="0" smtClean="0"/>
              <a:t>ENOVIA Products and Configurations to be installed</a:t>
            </a:r>
          </a:p>
          <a:p>
            <a:pPr lvl="1"/>
            <a:r>
              <a:rPr lang="en-US" dirty="0" smtClean="0"/>
              <a:t>Architecture Choice (Monolithic, 3-Tier, LDAP Integration, etc)</a:t>
            </a:r>
          </a:p>
          <a:p>
            <a:pPr lvl="1"/>
            <a:r>
              <a:rPr lang="en-US" dirty="0" smtClean="0"/>
              <a:t>File Systems (mount points and free space)</a:t>
            </a:r>
          </a:p>
          <a:p>
            <a:pPr lvl="1"/>
            <a:r>
              <a:rPr lang="en-US" dirty="0" smtClean="0"/>
              <a:t>User Accounts and Passwords (operating system level users, administration, application users)</a:t>
            </a:r>
          </a:p>
          <a:p>
            <a:pPr lvl="1"/>
            <a:r>
              <a:rPr lang="en-US" dirty="0" smtClean="0"/>
              <a:t>Operating System Levels + Patches</a:t>
            </a:r>
          </a:p>
          <a:p>
            <a:pPr lvl="1"/>
            <a:r>
              <a:rPr lang="en-US" dirty="0" smtClean="0"/>
              <a:t>Kernel Parameters / Registry Tuning</a:t>
            </a:r>
          </a:p>
          <a:p>
            <a:pPr lvl="1"/>
            <a:endParaRPr lang="en-US" dirty="0"/>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Next Steps</a:t>
            </a:r>
            <a:endParaRPr lang="en-US" dirty="0"/>
          </a:p>
        </p:txBody>
      </p:sp>
      <p:sp>
        <p:nvSpPr>
          <p:cNvPr id="3" name="Espace réservé du contenu 2"/>
          <p:cNvSpPr>
            <a:spLocks noGrp="1"/>
          </p:cNvSpPr>
          <p:nvPr>
            <p:ph idx="1"/>
          </p:nvPr>
        </p:nvSpPr>
        <p:spPr>
          <a:xfrm>
            <a:off x="679450" y="990600"/>
            <a:ext cx="8226425" cy="3478212"/>
          </a:xfrm>
        </p:spPr>
        <p:txBody>
          <a:bodyPr/>
          <a:lstStyle/>
          <a:p>
            <a:r>
              <a:rPr lang="en-US" dirty="0" smtClean="0"/>
              <a:t>If on UNIX or running Domino on a separate server than the Notes client, copy the </a:t>
            </a:r>
            <a:r>
              <a:rPr lang="en-US" dirty="0" err="1" smtClean="0"/>
              <a:t>cert.id</a:t>
            </a:r>
            <a:r>
              <a:rPr lang="en-US" dirty="0" smtClean="0"/>
              <a:t> file from the server to the Windows client</a:t>
            </a:r>
          </a:p>
          <a:p>
            <a:r>
              <a:rPr lang="en-US" dirty="0" smtClean="0"/>
              <a:t>Install </a:t>
            </a:r>
            <a:r>
              <a:rPr lang="en-GB" dirty="0" smtClean="0"/>
              <a:t>c88rdna.exe - IBM Lotus Notes Designer Admin Clients 7.0.1</a:t>
            </a:r>
          </a:p>
          <a:p>
            <a:r>
              <a:rPr lang="en-US" dirty="0" smtClean="0"/>
              <a:t>If running on the same server as </a:t>
            </a:r>
            <a:r>
              <a:rPr lang="en-US" dirty="0" err="1" smtClean="0"/>
              <a:t>WebSphere</a:t>
            </a:r>
            <a:r>
              <a:rPr lang="en-US" dirty="0" smtClean="0"/>
              <a:t> or Apache, you must change the HTTP port that Domino’s web server runs on so that it doesn’t conflict with the IHS  port</a:t>
            </a:r>
          </a:p>
          <a:p>
            <a:r>
              <a:rPr lang="en-US" dirty="0" smtClean="0"/>
              <a:t>In the Domino server address book (People &amp; Groups in the Administration panels), you must Register the users that will use </a:t>
            </a:r>
            <a:r>
              <a:rPr lang="en-US" dirty="0" err="1" smtClean="0"/>
              <a:t>Sametime</a:t>
            </a:r>
            <a:r>
              <a:rPr lang="en-US" dirty="0" smtClean="0"/>
              <a:t> using their </a:t>
            </a:r>
            <a:r>
              <a:rPr lang="en-US" dirty="0" err="1" smtClean="0"/>
              <a:t>shortname</a:t>
            </a:r>
            <a:r>
              <a:rPr lang="en-US" dirty="0" smtClean="0"/>
              <a:t> (for login), a password, the </a:t>
            </a:r>
            <a:r>
              <a:rPr lang="en-US" dirty="0" err="1" smtClean="0"/>
              <a:t>Sametime</a:t>
            </a:r>
            <a:r>
              <a:rPr lang="en-US" dirty="0" smtClean="0"/>
              <a:t> server for Messaging, their email address</a:t>
            </a:r>
          </a:p>
          <a:p>
            <a:r>
              <a:rPr lang="en-US" dirty="0" smtClean="0"/>
              <a:t>In the CATIA client, you must set the CLASSPATH to include the client jar files and configure CATIA to point to your </a:t>
            </a:r>
            <a:r>
              <a:rPr lang="en-US" dirty="0" err="1" smtClean="0"/>
              <a:t>Sametime</a:t>
            </a:r>
            <a:r>
              <a:rPr lang="en-US" dirty="0" smtClean="0"/>
              <a:t> server </a:t>
            </a:r>
          </a:p>
          <a:p>
            <a:endParaRPr lang="en-US" dirty="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1" name="Image 40" descr="CG1A5-0044.jpg"/>
          <p:cNvPicPr>
            <a:picLocks noChangeAspect="1"/>
          </p:cNvPicPr>
          <p:nvPr/>
        </p:nvPicPr>
        <p:blipFill>
          <a:blip r:embed="rId3" cstate="print"/>
          <a:stretch>
            <a:fillRect/>
          </a:stretch>
        </p:blipFill>
        <p:spPr>
          <a:xfrm>
            <a:off x="5292726" y="2934030"/>
            <a:ext cx="1284287" cy="1755115"/>
          </a:xfrm>
          <a:prstGeom prst="rect">
            <a:avLst/>
          </a:prstGeom>
        </p:spPr>
      </p:pic>
      <p:sp>
        <p:nvSpPr>
          <p:cNvPr id="414724" name="Cloud"/>
          <p:cNvSpPr>
            <a:spLocks noChangeAspect="1" noEditPoints="1" noChangeArrowheads="1"/>
          </p:cNvSpPr>
          <p:nvPr/>
        </p:nvSpPr>
        <p:spPr bwMode="auto">
          <a:xfrm>
            <a:off x="2881313" y="3162300"/>
            <a:ext cx="1771650" cy="1187450"/>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rgbClr val="FFBE7D"/>
          </a:solidFill>
          <a:ln w="9525">
            <a:solidFill>
              <a:srgbClr val="000000"/>
            </a:solidFill>
            <a:miter lim="800000"/>
            <a:headEnd/>
            <a:tailEnd/>
          </a:ln>
          <a:effectLst>
            <a:outerShdw dist="107763" dir="2700000" algn="ctr" rotWithShape="0">
              <a:srgbClr val="808080"/>
            </a:outerShdw>
          </a:effectLst>
        </p:spPr>
        <p:txBody>
          <a:bodyPr>
            <a:prstTxWarp prst="textNoShape">
              <a:avLst/>
            </a:prstTxWarp>
          </a:bodyPr>
          <a:lstStyle/>
          <a:p>
            <a:pPr algn="ctr">
              <a:defRPr/>
            </a:pPr>
            <a:endParaRPr lang="en-US" sz="1400" b="1"/>
          </a:p>
          <a:p>
            <a:pPr algn="ctr">
              <a:defRPr/>
            </a:pPr>
            <a:r>
              <a:rPr lang="en-US" sz="1400" b="1"/>
              <a:t>HTTP</a:t>
            </a:r>
          </a:p>
        </p:txBody>
      </p:sp>
      <p:pic>
        <p:nvPicPr>
          <p:cNvPr id="136196" name="Picture 6" descr="j0285750"/>
          <p:cNvPicPr>
            <a:picLocks noChangeAspect="1" noChangeArrowheads="1"/>
          </p:cNvPicPr>
          <p:nvPr/>
        </p:nvPicPr>
        <p:blipFill>
          <a:blip r:embed="rId4"/>
          <a:srcRect/>
          <a:stretch>
            <a:fillRect/>
          </a:stretch>
        </p:blipFill>
        <p:spPr bwMode="auto">
          <a:xfrm>
            <a:off x="7469188" y="1939925"/>
            <a:ext cx="915987" cy="561975"/>
          </a:xfrm>
          <a:prstGeom prst="rect">
            <a:avLst/>
          </a:prstGeom>
          <a:noFill/>
          <a:ln w="9525">
            <a:noFill/>
            <a:miter lim="800000"/>
            <a:headEnd/>
            <a:tailEnd/>
          </a:ln>
        </p:spPr>
      </p:pic>
      <p:sp>
        <p:nvSpPr>
          <p:cNvPr id="136197" name="Text Box 7"/>
          <p:cNvSpPr txBox="1">
            <a:spLocks noChangeArrowheads="1"/>
          </p:cNvSpPr>
          <p:nvPr/>
        </p:nvSpPr>
        <p:spPr bwMode="auto">
          <a:xfrm>
            <a:off x="5292726" y="2471738"/>
            <a:ext cx="1484313" cy="555625"/>
          </a:xfrm>
          <a:prstGeom prst="rect">
            <a:avLst/>
          </a:prstGeom>
          <a:noFill/>
          <a:ln w="9525">
            <a:noFill/>
            <a:miter lim="800000"/>
            <a:headEnd/>
            <a:tailEnd/>
          </a:ln>
        </p:spPr>
        <p:txBody>
          <a:bodyPr wrap="none" lIns="90000" tIns="46800" rIns="36000" bIns="46800">
            <a:prstTxWarp prst="textNoShape">
              <a:avLst/>
            </a:prstTxWarp>
            <a:spAutoFit/>
          </a:bodyPr>
          <a:lstStyle/>
          <a:p>
            <a:pPr algn="ctr">
              <a:buFont typeface="Wingdings" pitchFamily="-65" charset="2"/>
              <a:buNone/>
            </a:pPr>
            <a:r>
              <a:rPr lang="en-US" sz="1200" b="1" dirty="0"/>
              <a:t>ENOVIA V6</a:t>
            </a:r>
          </a:p>
          <a:p>
            <a:pPr algn="ctr">
              <a:buFont typeface="Wingdings" pitchFamily="-65" charset="2"/>
              <a:buNone/>
            </a:pPr>
            <a:r>
              <a:rPr lang="en-US" sz="1200" b="1" dirty="0"/>
              <a:t>Application server</a:t>
            </a:r>
          </a:p>
        </p:txBody>
      </p:sp>
      <p:sp>
        <p:nvSpPr>
          <p:cNvPr id="136198" name="Text Box 8"/>
          <p:cNvSpPr txBox="1">
            <a:spLocks noChangeArrowheads="1"/>
          </p:cNvSpPr>
          <p:nvPr/>
        </p:nvSpPr>
        <p:spPr bwMode="auto">
          <a:xfrm>
            <a:off x="7167563" y="2471738"/>
            <a:ext cx="1835150" cy="715962"/>
          </a:xfrm>
          <a:prstGeom prst="rect">
            <a:avLst/>
          </a:prstGeom>
          <a:noFill/>
          <a:ln w="9525">
            <a:noFill/>
            <a:miter lim="800000"/>
            <a:headEnd/>
            <a:tailEnd/>
          </a:ln>
        </p:spPr>
        <p:txBody>
          <a:bodyPr wrap="none" lIns="90000" tIns="46800" rIns="36000" bIns="46800">
            <a:prstTxWarp prst="textNoShape">
              <a:avLst/>
            </a:prstTxWarp>
            <a:spAutoFit/>
          </a:bodyPr>
          <a:lstStyle/>
          <a:p>
            <a:pPr algn="ctr">
              <a:buFont typeface="Wingdings" pitchFamily="-65" charset="2"/>
              <a:buNone/>
            </a:pPr>
            <a:r>
              <a:rPr lang="en-US" sz="2000" b="1"/>
              <a:t>My_Desktop 1</a:t>
            </a:r>
          </a:p>
          <a:p>
            <a:pPr algn="ctr">
              <a:buFont typeface="Wingdings" pitchFamily="-65" charset="2"/>
              <a:buNone/>
            </a:pPr>
            <a:r>
              <a:rPr lang="en-US" sz="1400" b="1"/>
              <a:t>XP Client</a:t>
            </a:r>
          </a:p>
        </p:txBody>
      </p:sp>
      <p:sp>
        <p:nvSpPr>
          <p:cNvPr id="136199" name="Rectangle 9"/>
          <p:cNvSpPr>
            <a:spLocks noChangeArrowheads="1"/>
          </p:cNvSpPr>
          <p:nvPr/>
        </p:nvSpPr>
        <p:spPr bwMode="auto">
          <a:xfrm>
            <a:off x="7346950" y="1571625"/>
            <a:ext cx="100013" cy="88900"/>
          </a:xfrm>
          <a:prstGeom prst="rect">
            <a:avLst/>
          </a:prstGeom>
          <a:noFill/>
          <a:ln w="9525">
            <a:noFill/>
            <a:miter lim="800000"/>
            <a:headEnd/>
            <a:tailEnd/>
          </a:ln>
        </p:spPr>
        <p:txBody>
          <a:bodyPr wrap="none" lIns="90000" tIns="46800" rIns="36000" bIns="46800" anchor="ctr">
            <a:prstTxWarp prst="textNoShape">
              <a:avLst/>
            </a:prstTxWarp>
            <a:spAutoFit/>
          </a:bodyPr>
          <a:lstStyle/>
          <a:p>
            <a:endParaRPr lang="en-US"/>
          </a:p>
        </p:txBody>
      </p:sp>
      <p:sp>
        <p:nvSpPr>
          <p:cNvPr id="136200" name="Rectangle 10"/>
          <p:cNvSpPr>
            <a:spLocks noChangeArrowheads="1"/>
          </p:cNvSpPr>
          <p:nvPr/>
        </p:nvSpPr>
        <p:spPr bwMode="auto">
          <a:xfrm>
            <a:off x="5054600" y="2066925"/>
            <a:ext cx="100013" cy="88900"/>
          </a:xfrm>
          <a:prstGeom prst="rect">
            <a:avLst/>
          </a:prstGeom>
          <a:noFill/>
          <a:ln w="9525">
            <a:noFill/>
            <a:miter lim="800000"/>
            <a:headEnd/>
            <a:tailEnd/>
          </a:ln>
        </p:spPr>
        <p:txBody>
          <a:bodyPr wrap="none" lIns="90000" tIns="46800" rIns="36000" bIns="46800" anchor="ctr">
            <a:prstTxWarp prst="textNoShape">
              <a:avLst/>
            </a:prstTxWarp>
            <a:spAutoFit/>
          </a:bodyPr>
          <a:lstStyle/>
          <a:p>
            <a:endParaRPr lang="en-US"/>
          </a:p>
        </p:txBody>
      </p:sp>
      <p:sp>
        <p:nvSpPr>
          <p:cNvPr id="136201" name="Rectangle 11"/>
          <p:cNvSpPr>
            <a:spLocks noChangeArrowheads="1"/>
          </p:cNvSpPr>
          <p:nvPr/>
        </p:nvSpPr>
        <p:spPr bwMode="auto">
          <a:xfrm>
            <a:off x="2444750" y="5551488"/>
            <a:ext cx="100013" cy="88900"/>
          </a:xfrm>
          <a:prstGeom prst="rect">
            <a:avLst/>
          </a:prstGeom>
          <a:noFill/>
          <a:ln w="9525">
            <a:noFill/>
            <a:miter lim="800000"/>
            <a:headEnd/>
            <a:tailEnd/>
          </a:ln>
        </p:spPr>
        <p:txBody>
          <a:bodyPr wrap="none" lIns="90000" tIns="46800" rIns="36000" bIns="46800" anchor="ctr">
            <a:prstTxWarp prst="textNoShape">
              <a:avLst/>
            </a:prstTxWarp>
            <a:spAutoFit/>
          </a:bodyPr>
          <a:lstStyle/>
          <a:p>
            <a:endParaRPr lang="en-US"/>
          </a:p>
        </p:txBody>
      </p:sp>
      <p:cxnSp>
        <p:nvCxnSpPr>
          <p:cNvPr id="136202" name="AutoShape 12"/>
          <p:cNvCxnSpPr>
            <a:cxnSpLocks noChangeShapeType="1"/>
            <a:stCxn id="136198" idx="1"/>
          </p:cNvCxnSpPr>
          <p:nvPr/>
        </p:nvCxnSpPr>
        <p:spPr bwMode="auto">
          <a:xfrm flipH="1">
            <a:off x="6457950" y="2830513"/>
            <a:ext cx="709613" cy="935037"/>
          </a:xfrm>
          <a:prstGeom prst="straightConnector1">
            <a:avLst/>
          </a:prstGeom>
          <a:noFill/>
          <a:ln w="19050">
            <a:solidFill>
              <a:srgbClr val="FF9900"/>
            </a:solidFill>
            <a:round/>
            <a:headEnd type="triangle" w="med" len="med"/>
            <a:tailEnd type="triangle" w="med" len="med"/>
          </a:ln>
        </p:spPr>
      </p:cxnSp>
      <p:sp>
        <p:nvSpPr>
          <p:cNvPr id="136203" name="Rectangle 13"/>
          <p:cNvSpPr>
            <a:spLocks noChangeArrowheads="1"/>
          </p:cNvSpPr>
          <p:nvPr/>
        </p:nvSpPr>
        <p:spPr bwMode="auto">
          <a:xfrm>
            <a:off x="1360488" y="4575175"/>
            <a:ext cx="100012" cy="88900"/>
          </a:xfrm>
          <a:prstGeom prst="rect">
            <a:avLst/>
          </a:prstGeom>
          <a:noFill/>
          <a:ln w="9525">
            <a:noFill/>
            <a:miter lim="800000"/>
            <a:headEnd/>
            <a:tailEnd/>
          </a:ln>
        </p:spPr>
        <p:txBody>
          <a:bodyPr wrap="none" lIns="90000" tIns="46800" rIns="36000" bIns="46800" anchor="ctr">
            <a:prstTxWarp prst="textNoShape">
              <a:avLst/>
            </a:prstTxWarp>
            <a:spAutoFit/>
          </a:bodyPr>
          <a:lstStyle/>
          <a:p>
            <a:endParaRPr lang="en-US"/>
          </a:p>
        </p:txBody>
      </p:sp>
      <p:sp>
        <p:nvSpPr>
          <p:cNvPr id="136204" name="Rectangle 14"/>
          <p:cNvSpPr>
            <a:spLocks noChangeArrowheads="1"/>
          </p:cNvSpPr>
          <p:nvPr/>
        </p:nvSpPr>
        <p:spPr bwMode="auto">
          <a:xfrm>
            <a:off x="3532188" y="4640263"/>
            <a:ext cx="100012" cy="88900"/>
          </a:xfrm>
          <a:prstGeom prst="rect">
            <a:avLst/>
          </a:prstGeom>
          <a:noFill/>
          <a:ln w="9525">
            <a:noFill/>
            <a:miter lim="800000"/>
            <a:headEnd/>
            <a:tailEnd/>
          </a:ln>
        </p:spPr>
        <p:txBody>
          <a:bodyPr wrap="none" lIns="90000" tIns="46800" rIns="36000" bIns="46800" anchor="ctr">
            <a:prstTxWarp prst="textNoShape">
              <a:avLst/>
            </a:prstTxWarp>
            <a:spAutoFit/>
          </a:bodyPr>
          <a:lstStyle/>
          <a:p>
            <a:endParaRPr lang="en-US"/>
          </a:p>
        </p:txBody>
      </p:sp>
      <p:sp>
        <p:nvSpPr>
          <p:cNvPr id="136205" name="Rectangle 15"/>
          <p:cNvSpPr>
            <a:spLocks noChangeArrowheads="1"/>
          </p:cNvSpPr>
          <p:nvPr/>
        </p:nvSpPr>
        <p:spPr bwMode="auto">
          <a:xfrm>
            <a:off x="4987925" y="3436938"/>
            <a:ext cx="100013" cy="88900"/>
          </a:xfrm>
          <a:prstGeom prst="rect">
            <a:avLst/>
          </a:prstGeom>
          <a:noFill/>
          <a:ln w="9525">
            <a:noFill/>
            <a:miter lim="800000"/>
            <a:headEnd/>
            <a:tailEnd/>
          </a:ln>
        </p:spPr>
        <p:txBody>
          <a:bodyPr wrap="none" lIns="90000" tIns="46800" rIns="36000" bIns="46800" anchor="ctr">
            <a:prstTxWarp prst="textNoShape">
              <a:avLst/>
            </a:prstTxWarp>
            <a:spAutoFit/>
          </a:bodyPr>
          <a:lstStyle/>
          <a:p>
            <a:endParaRPr lang="en-US"/>
          </a:p>
        </p:txBody>
      </p:sp>
      <p:pic>
        <p:nvPicPr>
          <p:cNvPr id="136206" name="Picture 17" descr="j0285750"/>
          <p:cNvPicPr>
            <a:picLocks noChangeAspect="1" noChangeArrowheads="1"/>
          </p:cNvPicPr>
          <p:nvPr/>
        </p:nvPicPr>
        <p:blipFill>
          <a:blip r:embed="rId4"/>
          <a:srcRect/>
          <a:stretch>
            <a:fillRect/>
          </a:stretch>
        </p:blipFill>
        <p:spPr bwMode="auto">
          <a:xfrm>
            <a:off x="1173163" y="1852613"/>
            <a:ext cx="915987" cy="561975"/>
          </a:xfrm>
          <a:prstGeom prst="rect">
            <a:avLst/>
          </a:prstGeom>
          <a:noFill/>
          <a:ln w="9525">
            <a:noFill/>
            <a:miter lim="800000"/>
            <a:headEnd/>
            <a:tailEnd/>
          </a:ln>
        </p:spPr>
      </p:pic>
      <p:sp>
        <p:nvSpPr>
          <p:cNvPr id="136207" name="Text Box 18"/>
          <p:cNvSpPr txBox="1">
            <a:spLocks noChangeArrowheads="1"/>
          </p:cNvSpPr>
          <p:nvPr/>
        </p:nvSpPr>
        <p:spPr bwMode="auto">
          <a:xfrm>
            <a:off x="306388" y="2328863"/>
            <a:ext cx="1835150" cy="715962"/>
          </a:xfrm>
          <a:prstGeom prst="rect">
            <a:avLst/>
          </a:prstGeom>
          <a:noFill/>
          <a:ln w="9525">
            <a:noFill/>
            <a:miter lim="800000"/>
            <a:headEnd/>
            <a:tailEnd/>
          </a:ln>
        </p:spPr>
        <p:txBody>
          <a:bodyPr wrap="none" lIns="90000" tIns="46800" rIns="36000" bIns="46800">
            <a:prstTxWarp prst="textNoShape">
              <a:avLst/>
            </a:prstTxWarp>
            <a:spAutoFit/>
          </a:bodyPr>
          <a:lstStyle/>
          <a:p>
            <a:pPr algn="ctr">
              <a:buFont typeface="Wingdings" pitchFamily="-65" charset="2"/>
              <a:buNone/>
            </a:pPr>
            <a:r>
              <a:rPr lang="en-US" sz="2000" b="1"/>
              <a:t>My_Desktop 3</a:t>
            </a:r>
          </a:p>
          <a:p>
            <a:pPr algn="ctr">
              <a:buFont typeface="Wingdings" pitchFamily="-65" charset="2"/>
              <a:buNone/>
            </a:pPr>
            <a:r>
              <a:rPr lang="en-US" sz="1400" b="1"/>
              <a:t>XP Client</a:t>
            </a:r>
          </a:p>
        </p:txBody>
      </p:sp>
      <p:cxnSp>
        <p:nvCxnSpPr>
          <p:cNvPr id="136208" name="AutoShape 19"/>
          <p:cNvCxnSpPr>
            <a:cxnSpLocks noChangeShapeType="1"/>
          </p:cNvCxnSpPr>
          <p:nvPr/>
        </p:nvCxnSpPr>
        <p:spPr bwMode="auto">
          <a:xfrm>
            <a:off x="2190750" y="2598738"/>
            <a:ext cx="2800350" cy="1187450"/>
          </a:xfrm>
          <a:prstGeom prst="straightConnector1">
            <a:avLst/>
          </a:prstGeom>
          <a:noFill/>
          <a:ln w="19050">
            <a:solidFill>
              <a:srgbClr val="FF9900"/>
            </a:solidFill>
            <a:round/>
            <a:headEnd type="triangle" w="med" len="med"/>
            <a:tailEnd type="triangle" w="med" len="med"/>
          </a:ln>
        </p:spPr>
      </p:cxnSp>
      <p:pic>
        <p:nvPicPr>
          <p:cNvPr id="136209" name="Picture 20" descr="j0285750"/>
          <p:cNvPicPr>
            <a:picLocks noChangeAspect="1" noChangeArrowheads="1"/>
          </p:cNvPicPr>
          <p:nvPr/>
        </p:nvPicPr>
        <p:blipFill>
          <a:blip r:embed="rId4"/>
          <a:srcRect/>
          <a:stretch>
            <a:fillRect/>
          </a:stretch>
        </p:blipFill>
        <p:spPr bwMode="auto">
          <a:xfrm>
            <a:off x="1141413" y="4254500"/>
            <a:ext cx="915987" cy="561975"/>
          </a:xfrm>
          <a:prstGeom prst="rect">
            <a:avLst/>
          </a:prstGeom>
          <a:noFill/>
          <a:ln w="9525">
            <a:noFill/>
            <a:miter lim="800000"/>
            <a:headEnd/>
            <a:tailEnd/>
          </a:ln>
        </p:spPr>
      </p:pic>
      <p:sp>
        <p:nvSpPr>
          <p:cNvPr id="136210" name="Text Box 21"/>
          <p:cNvSpPr txBox="1">
            <a:spLocks noChangeArrowheads="1"/>
          </p:cNvSpPr>
          <p:nvPr/>
        </p:nvSpPr>
        <p:spPr bwMode="auto">
          <a:xfrm>
            <a:off x="274638" y="4730750"/>
            <a:ext cx="1835150" cy="715963"/>
          </a:xfrm>
          <a:prstGeom prst="rect">
            <a:avLst/>
          </a:prstGeom>
          <a:noFill/>
          <a:ln w="9525">
            <a:noFill/>
            <a:miter lim="800000"/>
            <a:headEnd/>
            <a:tailEnd/>
          </a:ln>
        </p:spPr>
        <p:txBody>
          <a:bodyPr wrap="none" lIns="90000" tIns="46800" rIns="36000" bIns="46800">
            <a:prstTxWarp prst="textNoShape">
              <a:avLst/>
            </a:prstTxWarp>
            <a:spAutoFit/>
          </a:bodyPr>
          <a:lstStyle/>
          <a:p>
            <a:pPr algn="ctr">
              <a:buFont typeface="Wingdings" pitchFamily="-65" charset="2"/>
              <a:buNone/>
            </a:pPr>
            <a:r>
              <a:rPr lang="en-US" sz="2000" b="1"/>
              <a:t>My_Desktop 4</a:t>
            </a:r>
          </a:p>
          <a:p>
            <a:pPr algn="ctr">
              <a:buFont typeface="Wingdings" pitchFamily="-65" charset="2"/>
              <a:buNone/>
            </a:pPr>
            <a:r>
              <a:rPr lang="en-US" sz="1400" b="1"/>
              <a:t>XP Client</a:t>
            </a:r>
          </a:p>
        </p:txBody>
      </p:sp>
      <p:pic>
        <p:nvPicPr>
          <p:cNvPr id="136211" name="Picture 22" descr="j0285750"/>
          <p:cNvPicPr>
            <a:picLocks noChangeAspect="1" noChangeArrowheads="1"/>
          </p:cNvPicPr>
          <p:nvPr/>
        </p:nvPicPr>
        <p:blipFill>
          <a:blip r:embed="rId4"/>
          <a:srcRect/>
          <a:stretch>
            <a:fillRect/>
          </a:stretch>
        </p:blipFill>
        <p:spPr bwMode="auto">
          <a:xfrm>
            <a:off x="7421563" y="4457700"/>
            <a:ext cx="915987" cy="561975"/>
          </a:xfrm>
          <a:prstGeom prst="rect">
            <a:avLst/>
          </a:prstGeom>
          <a:noFill/>
          <a:ln w="9525">
            <a:noFill/>
            <a:miter lim="800000"/>
            <a:headEnd/>
            <a:tailEnd/>
          </a:ln>
        </p:spPr>
      </p:pic>
      <p:sp>
        <p:nvSpPr>
          <p:cNvPr id="136212" name="Text Box 23"/>
          <p:cNvSpPr txBox="1">
            <a:spLocks noChangeArrowheads="1"/>
          </p:cNvSpPr>
          <p:nvPr/>
        </p:nvSpPr>
        <p:spPr bwMode="auto">
          <a:xfrm>
            <a:off x="7119938" y="4989513"/>
            <a:ext cx="1835150" cy="715962"/>
          </a:xfrm>
          <a:prstGeom prst="rect">
            <a:avLst/>
          </a:prstGeom>
          <a:noFill/>
          <a:ln w="9525">
            <a:noFill/>
            <a:miter lim="800000"/>
            <a:headEnd/>
            <a:tailEnd/>
          </a:ln>
        </p:spPr>
        <p:txBody>
          <a:bodyPr wrap="none" lIns="90000" tIns="46800" rIns="36000" bIns="46800">
            <a:prstTxWarp prst="textNoShape">
              <a:avLst/>
            </a:prstTxWarp>
            <a:spAutoFit/>
          </a:bodyPr>
          <a:lstStyle/>
          <a:p>
            <a:pPr algn="ctr">
              <a:buFont typeface="Wingdings" pitchFamily="-65" charset="2"/>
              <a:buNone/>
            </a:pPr>
            <a:r>
              <a:rPr lang="en-US" sz="2000" b="1"/>
              <a:t>My_Desktop 1</a:t>
            </a:r>
          </a:p>
          <a:p>
            <a:pPr algn="ctr">
              <a:buFont typeface="Wingdings" pitchFamily="-65" charset="2"/>
              <a:buNone/>
            </a:pPr>
            <a:r>
              <a:rPr lang="en-US" sz="1400" b="1"/>
              <a:t>XP Client</a:t>
            </a:r>
          </a:p>
        </p:txBody>
      </p:sp>
      <p:cxnSp>
        <p:nvCxnSpPr>
          <p:cNvPr id="136213" name="AutoShape 24"/>
          <p:cNvCxnSpPr>
            <a:cxnSpLocks noChangeShapeType="1"/>
          </p:cNvCxnSpPr>
          <p:nvPr/>
        </p:nvCxnSpPr>
        <p:spPr bwMode="auto">
          <a:xfrm flipH="1" flipV="1">
            <a:off x="6577013" y="3875088"/>
            <a:ext cx="717550" cy="660400"/>
          </a:xfrm>
          <a:prstGeom prst="straightConnector1">
            <a:avLst/>
          </a:prstGeom>
          <a:noFill/>
          <a:ln w="19050">
            <a:solidFill>
              <a:srgbClr val="FF9900"/>
            </a:solidFill>
            <a:round/>
            <a:headEnd type="triangle" w="med" len="med"/>
            <a:tailEnd type="triangle" w="med" len="med"/>
          </a:ln>
        </p:spPr>
      </p:cxnSp>
      <p:cxnSp>
        <p:nvCxnSpPr>
          <p:cNvPr id="136214" name="AutoShape 25"/>
          <p:cNvCxnSpPr>
            <a:cxnSpLocks noChangeShapeType="1"/>
          </p:cNvCxnSpPr>
          <p:nvPr/>
        </p:nvCxnSpPr>
        <p:spPr bwMode="auto">
          <a:xfrm flipV="1">
            <a:off x="2166938" y="3786188"/>
            <a:ext cx="2824162" cy="803275"/>
          </a:xfrm>
          <a:prstGeom prst="straightConnector1">
            <a:avLst/>
          </a:prstGeom>
          <a:noFill/>
          <a:ln w="19050">
            <a:solidFill>
              <a:srgbClr val="FF9900"/>
            </a:solidFill>
            <a:round/>
            <a:headEnd type="triangle" w="med" len="med"/>
            <a:tailEnd type="triangle" w="med" len="med"/>
          </a:ln>
        </p:spPr>
      </p:cxnSp>
      <p:sp>
        <p:nvSpPr>
          <p:cNvPr id="136215" name="Line 26"/>
          <p:cNvSpPr>
            <a:spLocks noChangeShapeType="1"/>
          </p:cNvSpPr>
          <p:nvPr/>
        </p:nvSpPr>
        <p:spPr bwMode="auto">
          <a:xfrm>
            <a:off x="4873625" y="1479550"/>
            <a:ext cx="0" cy="4557713"/>
          </a:xfrm>
          <a:prstGeom prst="line">
            <a:avLst/>
          </a:prstGeom>
          <a:noFill/>
          <a:ln w="12700">
            <a:solidFill>
              <a:srgbClr val="FF0000"/>
            </a:solidFill>
            <a:round/>
            <a:headEnd/>
            <a:tailEnd/>
          </a:ln>
        </p:spPr>
        <p:txBody>
          <a:bodyPr wrap="none" lIns="45720" tIns="46800" rIns="45720" bIns="46800" anchor="ctr">
            <a:prstTxWarp prst="textNoShape">
              <a:avLst/>
            </a:prstTxWarp>
          </a:bodyPr>
          <a:lstStyle/>
          <a:p>
            <a:endParaRPr lang="en-US"/>
          </a:p>
        </p:txBody>
      </p:sp>
      <p:sp>
        <p:nvSpPr>
          <p:cNvPr id="136216" name="Line 27"/>
          <p:cNvSpPr>
            <a:spLocks noChangeShapeType="1"/>
          </p:cNvSpPr>
          <p:nvPr/>
        </p:nvSpPr>
        <p:spPr bwMode="auto">
          <a:xfrm>
            <a:off x="4851400" y="1487488"/>
            <a:ext cx="4013200" cy="0"/>
          </a:xfrm>
          <a:prstGeom prst="line">
            <a:avLst/>
          </a:prstGeom>
          <a:noFill/>
          <a:ln w="19050">
            <a:solidFill>
              <a:srgbClr val="FF0000"/>
            </a:solidFill>
            <a:round/>
            <a:headEnd/>
            <a:tailEnd/>
          </a:ln>
        </p:spPr>
        <p:txBody>
          <a:bodyPr wrap="none" lIns="45720" tIns="46800" rIns="45720" bIns="46800" anchor="ctr">
            <a:prstTxWarp prst="textNoShape">
              <a:avLst/>
            </a:prstTxWarp>
          </a:bodyPr>
          <a:lstStyle/>
          <a:p>
            <a:endParaRPr lang="en-US"/>
          </a:p>
        </p:txBody>
      </p:sp>
      <p:sp>
        <p:nvSpPr>
          <p:cNvPr id="136217" name="Line 28"/>
          <p:cNvSpPr>
            <a:spLocks noChangeShapeType="1"/>
          </p:cNvSpPr>
          <p:nvPr/>
        </p:nvSpPr>
        <p:spPr bwMode="auto">
          <a:xfrm>
            <a:off x="2587625" y="1657350"/>
            <a:ext cx="0" cy="4557713"/>
          </a:xfrm>
          <a:prstGeom prst="line">
            <a:avLst/>
          </a:prstGeom>
          <a:noFill/>
          <a:ln w="12700">
            <a:solidFill>
              <a:srgbClr val="FF0000"/>
            </a:solidFill>
            <a:round/>
            <a:headEnd/>
            <a:tailEnd/>
          </a:ln>
        </p:spPr>
        <p:txBody>
          <a:bodyPr wrap="none" lIns="45720" tIns="46800" rIns="45720" bIns="46800" anchor="ctr">
            <a:prstTxWarp prst="textNoShape">
              <a:avLst/>
            </a:prstTxWarp>
          </a:bodyPr>
          <a:lstStyle/>
          <a:p>
            <a:endParaRPr lang="en-US"/>
          </a:p>
        </p:txBody>
      </p:sp>
      <p:sp>
        <p:nvSpPr>
          <p:cNvPr id="136218" name="Line 29"/>
          <p:cNvSpPr>
            <a:spLocks noChangeShapeType="1"/>
          </p:cNvSpPr>
          <p:nvPr/>
        </p:nvSpPr>
        <p:spPr bwMode="auto">
          <a:xfrm>
            <a:off x="231775" y="1657350"/>
            <a:ext cx="2338388" cy="6350"/>
          </a:xfrm>
          <a:prstGeom prst="line">
            <a:avLst/>
          </a:prstGeom>
          <a:noFill/>
          <a:ln w="19050">
            <a:solidFill>
              <a:srgbClr val="FF0000"/>
            </a:solidFill>
            <a:round/>
            <a:headEnd/>
            <a:tailEnd/>
          </a:ln>
        </p:spPr>
        <p:txBody>
          <a:bodyPr wrap="none" lIns="45720" tIns="46800" rIns="45720" bIns="46800" anchor="ctr">
            <a:prstTxWarp prst="textNoShape">
              <a:avLst/>
            </a:prstTxWarp>
          </a:bodyPr>
          <a:lstStyle/>
          <a:p>
            <a:endParaRPr lang="en-US"/>
          </a:p>
        </p:txBody>
      </p:sp>
      <p:cxnSp>
        <p:nvCxnSpPr>
          <p:cNvPr id="136219" name="AutoShape 30"/>
          <p:cNvCxnSpPr>
            <a:cxnSpLocks noChangeShapeType="1"/>
          </p:cNvCxnSpPr>
          <p:nvPr/>
        </p:nvCxnSpPr>
        <p:spPr bwMode="auto">
          <a:xfrm flipH="1" flipV="1">
            <a:off x="4911725" y="6262688"/>
            <a:ext cx="4071938" cy="11112"/>
          </a:xfrm>
          <a:prstGeom prst="straightConnector1">
            <a:avLst/>
          </a:prstGeom>
          <a:noFill/>
          <a:ln w="19050">
            <a:solidFill>
              <a:schemeClr val="accent2"/>
            </a:solidFill>
            <a:round/>
            <a:headEnd type="triangle" w="med" len="med"/>
            <a:tailEnd type="triangle" w="med" len="med"/>
          </a:ln>
        </p:spPr>
      </p:cxnSp>
      <p:sp>
        <p:nvSpPr>
          <p:cNvPr id="136220" name="Text Box 31"/>
          <p:cNvSpPr txBox="1">
            <a:spLocks noChangeArrowheads="1"/>
          </p:cNvSpPr>
          <p:nvPr/>
        </p:nvSpPr>
        <p:spPr bwMode="auto">
          <a:xfrm>
            <a:off x="6699250" y="5935663"/>
            <a:ext cx="871538" cy="304800"/>
          </a:xfrm>
          <a:prstGeom prst="rect">
            <a:avLst/>
          </a:prstGeom>
          <a:noFill/>
          <a:ln w="9525">
            <a:noFill/>
            <a:miter lim="800000"/>
            <a:headEnd/>
            <a:tailEnd/>
          </a:ln>
        </p:spPr>
        <p:txBody>
          <a:bodyPr wrap="none" lIns="45720" tIns="46800" rIns="45720" bIns="46800">
            <a:prstTxWarp prst="textNoShape">
              <a:avLst/>
            </a:prstTxWarp>
            <a:spAutoFit/>
          </a:bodyPr>
          <a:lstStyle/>
          <a:p>
            <a:pPr algn="ctr"/>
            <a:r>
              <a:rPr lang="en-US" sz="1400" b="1"/>
              <a:t>OEM Site</a:t>
            </a:r>
          </a:p>
        </p:txBody>
      </p:sp>
      <p:cxnSp>
        <p:nvCxnSpPr>
          <p:cNvPr id="136221" name="AutoShape 32"/>
          <p:cNvCxnSpPr>
            <a:cxnSpLocks noChangeShapeType="1"/>
          </p:cNvCxnSpPr>
          <p:nvPr/>
        </p:nvCxnSpPr>
        <p:spPr bwMode="auto">
          <a:xfrm flipH="1">
            <a:off x="152400" y="6513513"/>
            <a:ext cx="2466975" cy="11112"/>
          </a:xfrm>
          <a:prstGeom prst="straightConnector1">
            <a:avLst/>
          </a:prstGeom>
          <a:noFill/>
          <a:ln w="19050">
            <a:solidFill>
              <a:schemeClr val="accent2"/>
            </a:solidFill>
            <a:round/>
            <a:headEnd type="triangle" w="med" len="med"/>
            <a:tailEnd type="triangle" w="med" len="med"/>
          </a:ln>
        </p:spPr>
      </p:cxnSp>
      <p:sp>
        <p:nvSpPr>
          <p:cNvPr id="136222" name="Text Box 33"/>
          <p:cNvSpPr txBox="1">
            <a:spLocks noChangeArrowheads="1"/>
          </p:cNvSpPr>
          <p:nvPr/>
        </p:nvSpPr>
        <p:spPr bwMode="auto">
          <a:xfrm>
            <a:off x="1203325" y="6119813"/>
            <a:ext cx="1176338" cy="304800"/>
          </a:xfrm>
          <a:prstGeom prst="rect">
            <a:avLst/>
          </a:prstGeom>
          <a:noFill/>
          <a:ln w="9525">
            <a:noFill/>
            <a:miter lim="800000"/>
            <a:headEnd/>
            <a:tailEnd/>
          </a:ln>
        </p:spPr>
        <p:txBody>
          <a:bodyPr wrap="none" lIns="45720" tIns="46800" rIns="45720" bIns="46800">
            <a:prstTxWarp prst="textNoShape">
              <a:avLst/>
            </a:prstTxWarp>
            <a:spAutoFit/>
          </a:bodyPr>
          <a:lstStyle/>
          <a:p>
            <a:pPr algn="ctr"/>
            <a:r>
              <a:rPr lang="en-US" sz="1400" b="1"/>
              <a:t>Supplier Site</a:t>
            </a:r>
          </a:p>
        </p:txBody>
      </p:sp>
      <p:cxnSp>
        <p:nvCxnSpPr>
          <p:cNvPr id="136223" name="AutoShape 34"/>
          <p:cNvCxnSpPr>
            <a:cxnSpLocks noChangeShapeType="1"/>
          </p:cNvCxnSpPr>
          <p:nvPr/>
        </p:nvCxnSpPr>
        <p:spPr bwMode="auto">
          <a:xfrm flipH="1" flipV="1">
            <a:off x="8070850" y="3314700"/>
            <a:ext cx="4763" cy="977900"/>
          </a:xfrm>
          <a:prstGeom prst="straightConnector1">
            <a:avLst/>
          </a:prstGeom>
          <a:noFill/>
          <a:ln w="38100">
            <a:solidFill>
              <a:srgbClr val="99CC00"/>
            </a:solidFill>
            <a:round/>
            <a:headEnd type="triangle" w="med" len="med"/>
            <a:tailEnd type="triangle" w="med" len="med"/>
          </a:ln>
        </p:spPr>
      </p:cxnSp>
      <p:sp>
        <p:nvSpPr>
          <p:cNvPr id="136224" name="Text Box 35"/>
          <p:cNvSpPr txBox="1">
            <a:spLocks noChangeArrowheads="1"/>
          </p:cNvSpPr>
          <p:nvPr/>
        </p:nvSpPr>
        <p:spPr bwMode="auto">
          <a:xfrm>
            <a:off x="8094663" y="3479800"/>
            <a:ext cx="909637" cy="473075"/>
          </a:xfrm>
          <a:prstGeom prst="rect">
            <a:avLst/>
          </a:prstGeom>
          <a:solidFill>
            <a:schemeClr val="accent1"/>
          </a:solidFill>
          <a:ln w="9525">
            <a:noFill/>
            <a:miter lim="800000"/>
            <a:headEnd/>
            <a:tailEnd/>
          </a:ln>
        </p:spPr>
        <p:txBody>
          <a:bodyPr wrap="none" lIns="45720" tIns="46800" rIns="45720" bIns="46800">
            <a:prstTxWarp prst="textNoShape">
              <a:avLst/>
            </a:prstTxWarp>
            <a:spAutoFit/>
          </a:bodyPr>
          <a:lstStyle/>
          <a:p>
            <a:pPr algn="ctr"/>
            <a:r>
              <a:rPr lang="en-US" sz="1000" b="1">
                <a:solidFill>
                  <a:schemeClr val="tx1"/>
                </a:solidFill>
              </a:rPr>
              <a:t>Peer to Peer </a:t>
            </a:r>
          </a:p>
          <a:p>
            <a:pPr algn="ctr"/>
            <a:r>
              <a:rPr lang="en-US" sz="1000" b="1">
                <a:solidFill>
                  <a:schemeClr val="tx1"/>
                </a:solidFill>
              </a:rPr>
              <a:t>Collaboration</a:t>
            </a:r>
          </a:p>
        </p:txBody>
      </p:sp>
      <p:cxnSp>
        <p:nvCxnSpPr>
          <p:cNvPr id="136225" name="AutoShape 36"/>
          <p:cNvCxnSpPr>
            <a:cxnSpLocks noChangeShapeType="1"/>
          </p:cNvCxnSpPr>
          <p:nvPr/>
        </p:nvCxnSpPr>
        <p:spPr bwMode="auto">
          <a:xfrm flipH="1" flipV="1">
            <a:off x="1428750" y="3097213"/>
            <a:ext cx="4763" cy="977900"/>
          </a:xfrm>
          <a:prstGeom prst="straightConnector1">
            <a:avLst/>
          </a:prstGeom>
          <a:noFill/>
          <a:ln w="38100">
            <a:solidFill>
              <a:srgbClr val="99CC00"/>
            </a:solidFill>
            <a:round/>
            <a:headEnd type="triangle" w="med" len="med"/>
            <a:tailEnd type="triangle" w="med" len="med"/>
          </a:ln>
        </p:spPr>
      </p:cxnSp>
      <p:sp>
        <p:nvSpPr>
          <p:cNvPr id="136226" name="Text Box 37"/>
          <p:cNvSpPr txBox="1">
            <a:spLocks noChangeArrowheads="1"/>
          </p:cNvSpPr>
          <p:nvPr/>
        </p:nvSpPr>
        <p:spPr bwMode="auto">
          <a:xfrm>
            <a:off x="395288" y="3338513"/>
            <a:ext cx="909637" cy="473075"/>
          </a:xfrm>
          <a:prstGeom prst="rect">
            <a:avLst/>
          </a:prstGeom>
          <a:solidFill>
            <a:schemeClr val="accent1"/>
          </a:solidFill>
          <a:ln w="9525">
            <a:noFill/>
            <a:miter lim="800000"/>
            <a:headEnd/>
            <a:tailEnd/>
          </a:ln>
        </p:spPr>
        <p:txBody>
          <a:bodyPr wrap="none" lIns="45720" tIns="46800" rIns="45720" bIns="46800">
            <a:prstTxWarp prst="textNoShape">
              <a:avLst/>
            </a:prstTxWarp>
            <a:spAutoFit/>
          </a:bodyPr>
          <a:lstStyle/>
          <a:p>
            <a:pPr algn="ctr"/>
            <a:r>
              <a:rPr lang="en-US" sz="1000" b="1">
                <a:solidFill>
                  <a:schemeClr val="tx1"/>
                </a:solidFill>
              </a:rPr>
              <a:t>Peer to Peer </a:t>
            </a:r>
          </a:p>
          <a:p>
            <a:pPr algn="ctr"/>
            <a:r>
              <a:rPr lang="en-US" sz="1000" b="1">
                <a:solidFill>
                  <a:schemeClr val="tx1"/>
                </a:solidFill>
              </a:rPr>
              <a:t>Collaboration</a:t>
            </a:r>
          </a:p>
        </p:txBody>
      </p:sp>
      <p:cxnSp>
        <p:nvCxnSpPr>
          <p:cNvPr id="136227" name="AutoShape 38"/>
          <p:cNvCxnSpPr>
            <a:cxnSpLocks noChangeShapeType="1"/>
          </p:cNvCxnSpPr>
          <p:nvPr/>
        </p:nvCxnSpPr>
        <p:spPr bwMode="auto">
          <a:xfrm flipH="1">
            <a:off x="2219325" y="5065713"/>
            <a:ext cx="4926013" cy="14287"/>
          </a:xfrm>
          <a:prstGeom prst="straightConnector1">
            <a:avLst/>
          </a:prstGeom>
          <a:noFill/>
          <a:ln w="38100">
            <a:solidFill>
              <a:srgbClr val="99CC00"/>
            </a:solidFill>
            <a:round/>
            <a:headEnd type="triangle" w="med" len="med"/>
            <a:tailEnd type="triangle" w="med" len="med"/>
          </a:ln>
        </p:spPr>
      </p:cxnSp>
      <p:sp>
        <p:nvSpPr>
          <p:cNvPr id="136228" name="Text Box 39"/>
          <p:cNvSpPr txBox="1">
            <a:spLocks noChangeArrowheads="1"/>
          </p:cNvSpPr>
          <p:nvPr/>
        </p:nvSpPr>
        <p:spPr bwMode="auto">
          <a:xfrm>
            <a:off x="3398838" y="5167313"/>
            <a:ext cx="909637" cy="473075"/>
          </a:xfrm>
          <a:prstGeom prst="rect">
            <a:avLst/>
          </a:prstGeom>
          <a:solidFill>
            <a:schemeClr val="accent1"/>
          </a:solidFill>
          <a:ln w="9525">
            <a:noFill/>
            <a:miter lim="800000"/>
            <a:headEnd/>
            <a:tailEnd/>
          </a:ln>
        </p:spPr>
        <p:txBody>
          <a:bodyPr wrap="none" lIns="45720" tIns="46800" rIns="45720" bIns="46800">
            <a:prstTxWarp prst="textNoShape">
              <a:avLst/>
            </a:prstTxWarp>
            <a:spAutoFit/>
          </a:bodyPr>
          <a:lstStyle/>
          <a:p>
            <a:pPr algn="ctr"/>
            <a:r>
              <a:rPr lang="en-US" sz="1000" b="1">
                <a:solidFill>
                  <a:schemeClr val="tx1"/>
                </a:solidFill>
              </a:rPr>
              <a:t>Peer to Peer </a:t>
            </a:r>
          </a:p>
          <a:p>
            <a:pPr algn="ctr"/>
            <a:r>
              <a:rPr lang="en-US" sz="1000" b="1">
                <a:solidFill>
                  <a:schemeClr val="tx1"/>
                </a:solidFill>
              </a:rPr>
              <a:t>Collaboration</a:t>
            </a:r>
          </a:p>
        </p:txBody>
      </p:sp>
      <p:sp>
        <p:nvSpPr>
          <p:cNvPr id="136229" name="Line 40"/>
          <p:cNvSpPr>
            <a:spLocks noChangeShapeType="1"/>
          </p:cNvSpPr>
          <p:nvPr/>
        </p:nvSpPr>
        <p:spPr bwMode="auto">
          <a:xfrm flipV="1">
            <a:off x="3046413" y="4843463"/>
            <a:ext cx="1611312" cy="968375"/>
          </a:xfrm>
          <a:prstGeom prst="line">
            <a:avLst/>
          </a:prstGeom>
          <a:noFill/>
          <a:ln w="25400">
            <a:solidFill>
              <a:srgbClr val="FF0000"/>
            </a:solidFill>
            <a:round/>
            <a:headEnd/>
            <a:tailEnd/>
          </a:ln>
        </p:spPr>
        <p:txBody>
          <a:bodyPr wrap="none" lIns="45720" tIns="46800" rIns="45720" bIns="46800" anchor="ctr">
            <a:prstTxWarp prst="textNoShape">
              <a:avLst/>
            </a:prstTxWarp>
          </a:bodyPr>
          <a:lstStyle/>
          <a:p>
            <a:endParaRPr lang="en-US"/>
          </a:p>
        </p:txBody>
      </p:sp>
      <p:sp>
        <p:nvSpPr>
          <p:cNvPr id="136230" name="Line 41"/>
          <p:cNvSpPr>
            <a:spLocks noChangeShapeType="1"/>
          </p:cNvSpPr>
          <p:nvPr/>
        </p:nvSpPr>
        <p:spPr bwMode="auto">
          <a:xfrm>
            <a:off x="3036888" y="4887913"/>
            <a:ext cx="1535112" cy="914400"/>
          </a:xfrm>
          <a:prstGeom prst="line">
            <a:avLst/>
          </a:prstGeom>
          <a:noFill/>
          <a:ln w="25400">
            <a:solidFill>
              <a:srgbClr val="FF0000"/>
            </a:solidFill>
            <a:round/>
            <a:headEnd/>
            <a:tailEnd/>
          </a:ln>
        </p:spPr>
        <p:txBody>
          <a:bodyPr wrap="none" lIns="45720" tIns="46800" rIns="45720" bIns="46800" anchor="ctr">
            <a:prstTxWarp prst="textNoShape">
              <a:avLst/>
            </a:prstTxWarp>
          </a:bodyPr>
          <a:lstStyle/>
          <a:p>
            <a:endParaRPr lang="en-US"/>
          </a:p>
        </p:txBody>
      </p:sp>
      <p:sp>
        <p:nvSpPr>
          <p:cNvPr id="136231" name="Rectangle 43"/>
          <p:cNvSpPr>
            <a:spLocks noGrp="1" noChangeArrowheads="1"/>
          </p:cNvSpPr>
          <p:nvPr>
            <p:ph type="title"/>
          </p:nvPr>
        </p:nvSpPr>
        <p:spPr/>
        <p:txBody>
          <a:bodyPr/>
          <a:lstStyle/>
          <a:p>
            <a:pPr eaLnBrk="1" hangingPunct="1"/>
            <a:r>
              <a:rPr lang="en-US">
                <a:ea typeface="MS PGothic" pitchFamily="34" charset="-128"/>
                <a:cs typeface="MS PGothic" pitchFamily="34" charset="-128"/>
              </a:rPr>
              <a:t>Collaboration configuration Overview</a:t>
            </a:r>
            <a:endParaRPr lang="fr-FR">
              <a:ea typeface="MS PGothic" pitchFamily="34" charset="-128"/>
              <a:cs typeface="MS PGothic" pitchFamily="34" charset="-128"/>
            </a:endParaRPr>
          </a:p>
        </p:txBody>
      </p:sp>
      <p:sp>
        <p:nvSpPr>
          <p:cNvPr id="136232" name="Rectangle 42"/>
          <p:cNvSpPr>
            <a:spLocks noChangeArrowheads="1"/>
          </p:cNvSpPr>
          <p:nvPr/>
        </p:nvSpPr>
        <p:spPr bwMode="auto">
          <a:xfrm>
            <a:off x="5054600" y="717550"/>
            <a:ext cx="2392363" cy="649288"/>
          </a:xfrm>
          <a:prstGeom prst="rect">
            <a:avLst/>
          </a:prstGeom>
          <a:solidFill>
            <a:srgbClr val="FFFF00"/>
          </a:solidFill>
          <a:ln w="25400">
            <a:solidFill>
              <a:srgbClr val="FF0000"/>
            </a:solidFill>
            <a:round/>
            <a:headEnd/>
            <a:tailEnd type="arrow" w="med" len="med"/>
          </a:ln>
        </p:spPr>
        <p:txBody>
          <a:bodyPr lIns="90000" tIns="46800" rIns="36000" bIns="46800">
            <a:prstTxWarp prst="textNoShape">
              <a:avLst/>
            </a:prstTxWarp>
            <a:spAutoFit/>
          </a:bodyPr>
          <a:lstStyle/>
          <a:p>
            <a:pPr algn="ctr"/>
            <a:r>
              <a:rPr lang="en-US"/>
              <a:t>Windows user ids must be different !</a:t>
            </a:r>
            <a:endParaRPr lang="fr-FR"/>
          </a:p>
        </p:txBody>
      </p:sp>
    </p:spTree>
  </p:cSld>
  <p:clrMapOvr>
    <a:masterClrMapping/>
  </p:clrMapOvr>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8243" name="Rectangle 4"/>
          <p:cNvSpPr>
            <a:spLocks noGrp="1" noChangeArrowheads="1"/>
          </p:cNvSpPr>
          <p:nvPr>
            <p:ph type="title"/>
          </p:nvPr>
        </p:nvSpPr>
        <p:spPr/>
        <p:txBody>
          <a:bodyPr/>
          <a:lstStyle/>
          <a:p>
            <a:pPr eaLnBrk="1" hangingPunct="1"/>
            <a:r>
              <a:rPr lang="en-US"/>
              <a:t>Multiple interfaces client</a:t>
            </a:r>
            <a:endParaRPr lang="fr-FR"/>
          </a:p>
        </p:txBody>
      </p:sp>
      <p:sp>
        <p:nvSpPr>
          <p:cNvPr id="138242" name="Rectangle 3"/>
          <p:cNvSpPr>
            <a:spLocks noGrp="1" noChangeArrowheads="1"/>
          </p:cNvSpPr>
          <p:nvPr>
            <p:ph idx="1"/>
          </p:nvPr>
        </p:nvSpPr>
        <p:spPr>
          <a:xfrm>
            <a:off x="701675" y="1062038"/>
            <a:ext cx="7607300" cy="4767262"/>
          </a:xfrm>
        </p:spPr>
        <p:txBody>
          <a:bodyPr/>
          <a:lstStyle/>
          <a:p>
            <a:pPr eaLnBrk="1" hangingPunct="1"/>
            <a:r>
              <a:rPr lang="en-US" b="0"/>
              <a:t>If the client host has several network interfaces (for example, one Ethernet and one Wifi interface), you will have to configure the peer-to-peer collaboration.</a:t>
            </a:r>
            <a:endParaRPr lang="en-US" altLang="ja-JP" b="0">
              <a:ea typeface="MS PGothic" pitchFamily="34" charset="-128"/>
              <a:cs typeface="MS PGothic" pitchFamily="34" charset="-128"/>
            </a:endParaRPr>
          </a:p>
          <a:p>
            <a:pPr eaLnBrk="1" hangingPunct="1"/>
            <a:r>
              <a:rPr lang="en-US" altLang="ja-JP" b="0">
                <a:ea typeface="MS PGothic" pitchFamily="34" charset="-128"/>
                <a:cs typeface="MS PGothic" pitchFamily="34" charset="-128"/>
              </a:rPr>
              <a:t>In case of a multiple network adapters active at the same time, you must:</a:t>
            </a:r>
          </a:p>
          <a:p>
            <a:pPr lvl="1" eaLnBrk="1" hangingPunct="1"/>
            <a:r>
              <a:rPr lang="en-US" altLang="ja-JP">
                <a:ea typeface="MS PGothic" pitchFamily="34" charset="-128"/>
                <a:cs typeface="MS PGothic" pitchFamily="34" charset="-128"/>
              </a:rPr>
              <a:t>Create a file containing the following lines: </a:t>
            </a:r>
          </a:p>
          <a:p>
            <a:pPr lvl="2" eaLnBrk="1" hangingPunct="1"/>
            <a:r>
              <a:rPr lang="en-US" altLang="ja-JP" b="1">
                <a:ea typeface="MS PGothic" pitchFamily="34" charset="-128"/>
                <a:cs typeface="MS PGothic" pitchFamily="34" charset="-128"/>
              </a:rPr>
              <a:t>CATP2PTCPEndPoint|"IP address of the Adapter that will be used for the peer-to-peer communication"|0</a:t>
            </a:r>
          </a:p>
          <a:p>
            <a:pPr lvl="2" eaLnBrk="1" hangingPunct="1"/>
            <a:r>
              <a:rPr lang="en-US" altLang="ja-JP" b="1">
                <a:ea typeface="MS PGothic" pitchFamily="34" charset="-128"/>
                <a:cs typeface="MS PGothic" pitchFamily="34" charset="-128"/>
              </a:rPr>
              <a:t>CATP2PMultiCastEndPoint|224.0.1.85|0</a:t>
            </a:r>
            <a:br>
              <a:rPr lang="en-US" altLang="ja-JP" b="1">
                <a:ea typeface="MS PGothic" pitchFamily="34" charset="-128"/>
                <a:cs typeface="MS PGothic" pitchFamily="34" charset="-128"/>
              </a:rPr>
            </a:br>
            <a:r>
              <a:rPr lang="en-US" altLang="ja-JP">
                <a:ea typeface="MS PGothic" pitchFamily="34" charset="-128"/>
                <a:cs typeface="MS PGothic" pitchFamily="34" charset="-128"/>
              </a:rPr>
              <a:t/>
            </a:r>
            <a:br>
              <a:rPr lang="en-US" altLang="ja-JP">
                <a:ea typeface="MS PGothic" pitchFamily="34" charset="-128"/>
                <a:cs typeface="MS PGothic" pitchFamily="34" charset="-128"/>
              </a:rPr>
            </a:br>
            <a:r>
              <a:rPr lang="en-US" altLang="ja-JP">
                <a:ea typeface="MS PGothic" pitchFamily="34" charset="-128"/>
                <a:cs typeface="MS PGothic" pitchFamily="34" charset="-128"/>
              </a:rPr>
              <a:t>Important: It is mandatory to end the file with a new line.</a:t>
            </a:r>
            <a:br>
              <a:rPr lang="en-US" altLang="ja-JP">
                <a:ea typeface="MS PGothic" pitchFamily="34" charset="-128"/>
                <a:cs typeface="MS PGothic" pitchFamily="34" charset="-128"/>
              </a:rPr>
            </a:br>
            <a:r>
              <a:rPr lang="en-US" altLang="ja-JP">
                <a:ea typeface="MS PGothic" pitchFamily="34" charset="-128"/>
                <a:cs typeface="MS PGothic" pitchFamily="34" charset="-128"/>
              </a:rPr>
              <a:t>  </a:t>
            </a:r>
          </a:p>
          <a:p>
            <a:pPr lvl="1" eaLnBrk="1" hangingPunct="1"/>
            <a:r>
              <a:rPr lang="en-US" altLang="ja-JP">
                <a:ea typeface="MS PGothic" pitchFamily="34" charset="-128"/>
                <a:cs typeface="MS PGothic" pitchFamily="34" charset="-128"/>
              </a:rPr>
              <a:t>Add the following variable in the environment file: </a:t>
            </a:r>
          </a:p>
          <a:p>
            <a:pPr lvl="2" eaLnBrk="1" hangingPunct="1"/>
            <a:r>
              <a:rPr lang="en-US" altLang="ja-JP" b="1">
                <a:ea typeface="MS PGothic" pitchFamily="34" charset="-128"/>
                <a:cs typeface="MS PGothic" pitchFamily="34" charset="-128"/>
              </a:rPr>
              <a:t>CATP2PConfig="path and filename of the previously created file“</a:t>
            </a:r>
          </a:p>
          <a:p>
            <a:pPr lvl="2" eaLnBrk="1" hangingPunct="1"/>
            <a:r>
              <a:rPr lang="en-US" altLang="ja-JP" b="1">
                <a:ea typeface="MS PGothic" pitchFamily="34" charset="-128"/>
                <a:cs typeface="MS PGothic" pitchFamily="34" charset="-128"/>
              </a:rPr>
              <a:t>export CATP2PConfig </a:t>
            </a:r>
            <a:endParaRPr lang="en-US" b="1"/>
          </a:p>
        </p:txBody>
      </p:sp>
    </p:spTree>
  </p:cSld>
  <p:clrMapOvr>
    <a:masterClrMapping/>
  </p:clrMapOvr>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2"/>
          <p:cNvSpPr>
            <a:spLocks noGrp="1" noChangeArrowheads="1"/>
          </p:cNvSpPr>
          <p:nvPr>
            <p:ph type="title"/>
          </p:nvPr>
        </p:nvSpPr>
        <p:spPr/>
        <p:txBody>
          <a:bodyPr/>
          <a:lstStyle/>
          <a:p>
            <a:pPr eaLnBrk="1" hangingPunct="1"/>
            <a:r>
              <a:rPr lang="en-US"/>
              <a:t>Agenda</a:t>
            </a:r>
          </a:p>
        </p:txBody>
      </p:sp>
      <p:sp>
        <p:nvSpPr>
          <p:cNvPr id="134147" name="Rectangle 6"/>
          <p:cNvSpPr>
            <a:spLocks noChangeArrowheads="1"/>
          </p:cNvSpPr>
          <p:nvPr/>
        </p:nvSpPr>
        <p:spPr bwMode="gray">
          <a:xfrm>
            <a:off x="2564892" y="2282825"/>
            <a:ext cx="5329238" cy="554038"/>
          </a:xfrm>
          <a:prstGeom prst="rect">
            <a:avLst/>
          </a:prstGeom>
          <a:gradFill rotWithShape="0">
            <a:gsLst>
              <a:gs pos="0">
                <a:srgbClr val="003399">
                  <a:alpha val="25000"/>
                </a:srgbClr>
              </a:gs>
              <a:gs pos="100000">
                <a:srgbClr val="8EA5D2"/>
              </a:gs>
            </a:gsLst>
            <a:lin ang="0" scaled="1"/>
          </a:gradFill>
          <a:ln w="3175">
            <a:noFill/>
            <a:miter lim="800000"/>
            <a:headEnd/>
            <a:tailEnd/>
          </a:ln>
        </p:spPr>
        <p:txBody>
          <a:bodyPr wrap="none" lIns="90000" tIns="46800" rIns="90000" bIns="46800" anchor="ctr">
            <a:prstTxWarp prst="textNoShape">
              <a:avLst/>
            </a:prstTxWarp>
          </a:bodyPr>
          <a:lstStyle/>
          <a:p>
            <a:pPr>
              <a:lnSpc>
                <a:spcPct val="90000"/>
              </a:lnSpc>
              <a:spcBef>
                <a:spcPct val="0"/>
              </a:spcBef>
              <a:buClr>
                <a:schemeClr val="folHlink"/>
              </a:buClr>
              <a:buSzPct val="80000"/>
            </a:pPr>
            <a:r>
              <a:rPr kumimoji="1" lang="fr-FR" altLang="ja-JP" sz="2000" b="1" dirty="0" smtClean="0">
                <a:solidFill>
                  <a:schemeClr val="bg1"/>
                </a:solidFill>
                <a:ea typeface="MS PGothic" pitchFamily="34" charset="-128"/>
                <a:cs typeface="MS PGothic" pitchFamily="34" charset="-128"/>
              </a:rPr>
              <a:t>ENOVIA Application Server Installation</a:t>
            </a:r>
            <a:endParaRPr kumimoji="1" lang="en-US" altLang="ja-JP" sz="2000" b="1" dirty="0" smtClean="0">
              <a:solidFill>
                <a:schemeClr val="bg1"/>
              </a:solidFill>
              <a:ea typeface="MS PGothic" pitchFamily="34" charset="-128"/>
              <a:cs typeface="MS PGothic" pitchFamily="34" charset="-128"/>
            </a:endParaRPr>
          </a:p>
        </p:txBody>
      </p:sp>
      <p:sp>
        <p:nvSpPr>
          <p:cNvPr id="134148" name="Rectangle 7"/>
          <p:cNvSpPr>
            <a:spLocks noChangeArrowheads="1"/>
          </p:cNvSpPr>
          <p:nvPr/>
        </p:nvSpPr>
        <p:spPr bwMode="gray">
          <a:xfrm>
            <a:off x="2557463" y="931863"/>
            <a:ext cx="5329237" cy="554037"/>
          </a:xfrm>
          <a:prstGeom prst="rect">
            <a:avLst/>
          </a:prstGeom>
          <a:gradFill rotWithShape="0">
            <a:gsLst>
              <a:gs pos="0">
                <a:srgbClr val="003399">
                  <a:alpha val="25000"/>
                </a:srgbClr>
              </a:gs>
              <a:gs pos="100000">
                <a:srgbClr val="8EA5D2"/>
              </a:gs>
            </a:gsLst>
            <a:lin ang="0" scaled="1"/>
          </a:gradFill>
          <a:ln w="3175">
            <a:noFill/>
            <a:miter lim="800000"/>
            <a:headEnd/>
            <a:tailEnd/>
          </a:ln>
        </p:spPr>
        <p:txBody>
          <a:bodyPr wrap="none" lIns="90000" tIns="46800" rIns="90000" bIns="46800" anchor="ctr">
            <a:prstTxWarp prst="textNoShape">
              <a:avLst/>
            </a:prstTxWarp>
          </a:bodyPr>
          <a:lstStyle/>
          <a:p>
            <a:pPr>
              <a:lnSpc>
                <a:spcPct val="90000"/>
              </a:lnSpc>
              <a:spcBef>
                <a:spcPct val="0"/>
              </a:spcBef>
              <a:buClr>
                <a:schemeClr val="folHlink"/>
              </a:buClr>
              <a:buSzPct val="80000"/>
              <a:buFont typeface="Wingdings" pitchFamily="-65" charset="2"/>
              <a:buNone/>
            </a:pPr>
            <a:r>
              <a:rPr kumimoji="1" lang="fr-FR" altLang="ja-JP" sz="2000" b="1" dirty="0" smtClean="0">
                <a:solidFill>
                  <a:schemeClr val="bg1"/>
                </a:solidFill>
                <a:ea typeface="MS PGothic" pitchFamily="34" charset="-128"/>
                <a:cs typeface="MS PGothic" pitchFamily="34" charset="-128"/>
              </a:rPr>
              <a:t>Installation </a:t>
            </a:r>
            <a:r>
              <a:rPr kumimoji="1" lang="fr-FR" altLang="ja-JP" sz="2000" b="1" dirty="0" err="1" smtClean="0">
                <a:solidFill>
                  <a:schemeClr val="bg1"/>
                </a:solidFill>
                <a:ea typeface="MS PGothic" pitchFamily="34" charset="-128"/>
                <a:cs typeface="MS PGothic" pitchFamily="34" charset="-128"/>
              </a:rPr>
              <a:t>Overview</a:t>
            </a:r>
            <a:endParaRPr kumimoji="1" lang="en-US" altLang="ja-JP" sz="2000" b="1" dirty="0" smtClean="0">
              <a:solidFill>
                <a:schemeClr val="bg1"/>
              </a:solidFill>
              <a:ea typeface="MS PGothic" pitchFamily="34" charset="-128"/>
              <a:cs typeface="MS PGothic" pitchFamily="34" charset="-128"/>
            </a:endParaRPr>
          </a:p>
        </p:txBody>
      </p:sp>
      <p:sp>
        <p:nvSpPr>
          <p:cNvPr id="134149" name="Rectangle 9"/>
          <p:cNvSpPr>
            <a:spLocks noChangeArrowheads="1"/>
          </p:cNvSpPr>
          <p:nvPr/>
        </p:nvSpPr>
        <p:spPr bwMode="gray">
          <a:xfrm>
            <a:off x="2551652" y="5638800"/>
            <a:ext cx="5329238" cy="554037"/>
          </a:xfrm>
          <a:prstGeom prst="rect">
            <a:avLst/>
          </a:prstGeom>
          <a:gradFill rotWithShape="0">
            <a:gsLst>
              <a:gs pos="0">
                <a:srgbClr val="003399">
                  <a:alpha val="25000"/>
                </a:srgbClr>
              </a:gs>
              <a:gs pos="100000">
                <a:srgbClr val="8EA5D2"/>
              </a:gs>
            </a:gsLst>
            <a:lin ang="0" scaled="1"/>
          </a:gradFill>
          <a:ln w="3175">
            <a:noFill/>
            <a:miter lim="800000"/>
            <a:headEnd/>
            <a:tailEnd/>
          </a:ln>
        </p:spPr>
        <p:txBody>
          <a:bodyPr wrap="none" lIns="90000" tIns="46800" rIns="90000" bIns="46800" anchor="ctr">
            <a:prstTxWarp prst="textNoShape">
              <a:avLst/>
            </a:prstTxWarp>
          </a:bodyPr>
          <a:lstStyle/>
          <a:p>
            <a:pPr>
              <a:lnSpc>
                <a:spcPct val="90000"/>
              </a:lnSpc>
              <a:spcBef>
                <a:spcPct val="0"/>
              </a:spcBef>
              <a:buClr>
                <a:schemeClr val="folHlink"/>
              </a:buClr>
              <a:buSzPct val="80000"/>
            </a:pPr>
            <a:r>
              <a:rPr kumimoji="1" lang="en-US" altLang="ja-JP" sz="2000" b="1" dirty="0" smtClean="0">
                <a:solidFill>
                  <a:schemeClr val="bg1"/>
                </a:solidFill>
                <a:ea typeface="MS PGothic" pitchFamily="34" charset="-128"/>
                <a:cs typeface="MS PGothic" pitchFamily="34" charset="-128"/>
              </a:rPr>
              <a:t>Client Installation</a:t>
            </a:r>
          </a:p>
        </p:txBody>
      </p:sp>
      <p:sp>
        <p:nvSpPr>
          <p:cNvPr id="134150" name="Rectangle 10"/>
          <p:cNvSpPr>
            <a:spLocks noChangeArrowheads="1"/>
          </p:cNvSpPr>
          <p:nvPr/>
        </p:nvSpPr>
        <p:spPr bwMode="gray">
          <a:xfrm>
            <a:off x="2555875" y="2943225"/>
            <a:ext cx="5329238" cy="554038"/>
          </a:xfrm>
          <a:prstGeom prst="rect">
            <a:avLst/>
          </a:prstGeom>
          <a:gradFill rotWithShape="0">
            <a:gsLst>
              <a:gs pos="0">
                <a:srgbClr val="003399">
                  <a:alpha val="25000"/>
                </a:srgbClr>
              </a:gs>
              <a:gs pos="100000">
                <a:srgbClr val="8EA5D2"/>
              </a:gs>
            </a:gsLst>
            <a:lin ang="0" scaled="1"/>
          </a:gradFill>
          <a:ln w="3175">
            <a:noFill/>
            <a:miter lim="800000"/>
            <a:headEnd/>
            <a:tailEnd/>
          </a:ln>
        </p:spPr>
        <p:txBody>
          <a:bodyPr wrap="none" lIns="90000" tIns="46800" rIns="90000" bIns="46800" anchor="ctr">
            <a:prstTxWarp prst="textNoShape">
              <a:avLst/>
            </a:prstTxWarp>
          </a:bodyPr>
          <a:lstStyle/>
          <a:p>
            <a:pPr>
              <a:lnSpc>
                <a:spcPct val="90000"/>
              </a:lnSpc>
              <a:spcBef>
                <a:spcPct val="0"/>
              </a:spcBef>
              <a:buClr>
                <a:schemeClr val="folHlink"/>
              </a:buClr>
              <a:buSzPct val="80000"/>
              <a:buFont typeface="Wingdings" pitchFamily="-65" charset="2"/>
              <a:buNone/>
            </a:pPr>
            <a:r>
              <a:rPr kumimoji="1" lang="en-US" altLang="ja-JP" sz="2000" b="1" dirty="0" smtClean="0">
                <a:solidFill>
                  <a:schemeClr val="bg1"/>
                </a:solidFill>
                <a:ea typeface="MS PGothic" pitchFamily="34" charset="-128"/>
                <a:cs typeface="MS PGothic" pitchFamily="34" charset="-128"/>
              </a:rPr>
              <a:t>FCS installation and Setup</a:t>
            </a:r>
          </a:p>
        </p:txBody>
      </p:sp>
      <p:sp>
        <p:nvSpPr>
          <p:cNvPr id="134151" name="Rectangle 13"/>
          <p:cNvSpPr>
            <a:spLocks noChangeArrowheads="1"/>
          </p:cNvSpPr>
          <p:nvPr/>
        </p:nvSpPr>
        <p:spPr bwMode="gray">
          <a:xfrm>
            <a:off x="2565400" y="3611563"/>
            <a:ext cx="5329238" cy="554037"/>
          </a:xfrm>
          <a:prstGeom prst="rect">
            <a:avLst/>
          </a:prstGeom>
          <a:gradFill rotWithShape="0">
            <a:gsLst>
              <a:gs pos="0">
                <a:srgbClr val="003399">
                  <a:alpha val="25000"/>
                </a:srgbClr>
              </a:gs>
              <a:gs pos="100000">
                <a:srgbClr val="8EA5D2"/>
              </a:gs>
            </a:gsLst>
            <a:lin ang="0" scaled="1"/>
          </a:gradFill>
          <a:ln w="3175">
            <a:noFill/>
            <a:miter lim="800000"/>
            <a:headEnd/>
            <a:tailEnd/>
          </a:ln>
        </p:spPr>
        <p:txBody>
          <a:bodyPr wrap="none" lIns="90000" tIns="46800" rIns="90000" bIns="46800" anchor="ctr">
            <a:prstTxWarp prst="textNoShape">
              <a:avLst/>
            </a:prstTxWarp>
          </a:bodyPr>
          <a:lstStyle/>
          <a:p>
            <a:pPr>
              <a:lnSpc>
                <a:spcPct val="90000"/>
              </a:lnSpc>
              <a:spcBef>
                <a:spcPct val="0"/>
              </a:spcBef>
              <a:buClr>
                <a:schemeClr val="folHlink"/>
              </a:buClr>
              <a:buSzPct val="80000"/>
            </a:pPr>
            <a:r>
              <a:rPr kumimoji="1" lang="en-US" altLang="ja-JP" sz="2000" b="1" dirty="0" smtClean="0">
                <a:solidFill>
                  <a:schemeClr val="bg1"/>
                </a:solidFill>
                <a:ea typeface="MS PGothic" pitchFamily="34" charset="-128"/>
                <a:cs typeface="MS PGothic" pitchFamily="34" charset="-128"/>
              </a:rPr>
              <a:t>Conferencing Server Installation</a:t>
            </a:r>
          </a:p>
        </p:txBody>
      </p:sp>
      <p:sp>
        <p:nvSpPr>
          <p:cNvPr id="134152" name="Rectangle 15"/>
          <p:cNvSpPr>
            <a:spLocks noChangeArrowheads="1"/>
          </p:cNvSpPr>
          <p:nvPr/>
        </p:nvSpPr>
        <p:spPr bwMode="gray">
          <a:xfrm>
            <a:off x="2559050" y="4256088"/>
            <a:ext cx="5329238" cy="554037"/>
          </a:xfrm>
          <a:prstGeom prst="rect">
            <a:avLst/>
          </a:prstGeom>
          <a:gradFill rotWithShape="0">
            <a:gsLst>
              <a:gs pos="0">
                <a:srgbClr val="003399"/>
              </a:gs>
              <a:gs pos="100000">
                <a:srgbClr val="8EA5D2"/>
              </a:gs>
            </a:gsLst>
            <a:lin ang="0" scaled="1"/>
          </a:gradFill>
          <a:ln w="3175">
            <a:noFill/>
            <a:miter lim="800000"/>
            <a:headEnd/>
            <a:tailEnd/>
          </a:ln>
        </p:spPr>
        <p:txBody>
          <a:bodyPr wrap="none" lIns="90000" tIns="46800" rIns="90000" bIns="46800" anchor="ctr">
            <a:prstTxWarp prst="textNoShape">
              <a:avLst/>
            </a:prstTxWarp>
          </a:bodyPr>
          <a:lstStyle/>
          <a:p>
            <a:pPr>
              <a:lnSpc>
                <a:spcPct val="90000"/>
              </a:lnSpc>
              <a:spcBef>
                <a:spcPct val="0"/>
              </a:spcBef>
              <a:buClr>
                <a:schemeClr val="folHlink"/>
              </a:buClr>
              <a:buSzPct val="80000"/>
              <a:buFont typeface="Wingdings" pitchFamily="-65" charset="2"/>
              <a:buNone/>
            </a:pPr>
            <a:r>
              <a:rPr kumimoji="1" lang="en-US" altLang="ja-JP" sz="2000" b="1" dirty="0" smtClean="0">
                <a:solidFill>
                  <a:schemeClr val="bg1"/>
                </a:solidFill>
                <a:ea typeface="MS PGothic" pitchFamily="34" charset="-128"/>
                <a:cs typeface="MS PGothic" pitchFamily="34" charset="-128"/>
              </a:rPr>
              <a:t>3D Index Search Server Installation</a:t>
            </a:r>
          </a:p>
        </p:txBody>
      </p:sp>
      <p:sp>
        <p:nvSpPr>
          <p:cNvPr id="134153" name="Rectangle 16"/>
          <p:cNvSpPr>
            <a:spLocks noChangeArrowheads="1"/>
          </p:cNvSpPr>
          <p:nvPr/>
        </p:nvSpPr>
        <p:spPr bwMode="gray">
          <a:xfrm>
            <a:off x="1466850" y="819150"/>
            <a:ext cx="522288" cy="5505450"/>
          </a:xfrm>
          <a:prstGeom prst="rect">
            <a:avLst/>
          </a:prstGeom>
          <a:gradFill rotWithShape="0">
            <a:gsLst>
              <a:gs pos="0">
                <a:srgbClr val="003399"/>
              </a:gs>
              <a:gs pos="100000">
                <a:srgbClr val="8EA5D2"/>
              </a:gs>
            </a:gsLst>
            <a:lin ang="0" scaled="1"/>
          </a:gradFill>
          <a:ln w="3175">
            <a:noFill/>
            <a:miter lim="800000"/>
            <a:headEnd/>
            <a:tailEnd/>
          </a:ln>
        </p:spPr>
        <p:txBody>
          <a:bodyPr wrap="none" lIns="90000" tIns="46800" rIns="90000" bIns="46800" anchor="ctr">
            <a:prstTxWarp prst="textNoShape">
              <a:avLst/>
            </a:prstTxWarp>
          </a:bodyPr>
          <a:lstStyle/>
          <a:p>
            <a:pPr>
              <a:lnSpc>
                <a:spcPct val="90000"/>
              </a:lnSpc>
              <a:spcBef>
                <a:spcPct val="0"/>
              </a:spcBef>
              <a:buClr>
                <a:schemeClr val="folHlink"/>
              </a:buClr>
              <a:buSzPct val="80000"/>
            </a:pPr>
            <a:endParaRPr kumimoji="1" lang="en-US" altLang="ja-JP" sz="2000" b="1">
              <a:solidFill>
                <a:schemeClr val="bg1"/>
              </a:solidFill>
              <a:ea typeface="MS PGothic" pitchFamily="34" charset="-128"/>
              <a:cs typeface="MS PGothic" pitchFamily="34" charset="-128"/>
            </a:endParaRPr>
          </a:p>
        </p:txBody>
      </p:sp>
      <p:sp>
        <p:nvSpPr>
          <p:cNvPr id="134154" name="Rectangle 17"/>
          <p:cNvSpPr>
            <a:spLocks noChangeArrowheads="1"/>
          </p:cNvSpPr>
          <p:nvPr/>
        </p:nvSpPr>
        <p:spPr bwMode="gray">
          <a:xfrm>
            <a:off x="1662113" y="1604963"/>
            <a:ext cx="652462" cy="552450"/>
          </a:xfrm>
          <a:prstGeom prst="rect">
            <a:avLst/>
          </a:prstGeom>
          <a:solidFill>
            <a:srgbClr val="FF6600"/>
          </a:solidFill>
          <a:ln w="3175">
            <a:solidFill>
              <a:srgbClr val="FF0000"/>
            </a:solidFill>
            <a:miter lim="800000"/>
            <a:headEnd/>
            <a:tailEnd/>
          </a:ln>
        </p:spPr>
        <p:txBody>
          <a:bodyPr wrap="none" lIns="90000" tIns="46800" rIns="90000" bIns="46800" anchor="ctr">
            <a:prstTxWarp prst="textNoShape">
              <a:avLst/>
            </a:prstTxWarp>
          </a:bodyPr>
          <a:lstStyle/>
          <a:p>
            <a:pPr algn="ctr">
              <a:lnSpc>
                <a:spcPct val="90000"/>
              </a:lnSpc>
              <a:spcBef>
                <a:spcPct val="0"/>
              </a:spcBef>
              <a:buClr>
                <a:schemeClr val="folHlink"/>
              </a:buClr>
              <a:buSzPct val="80000"/>
              <a:buFont typeface="Wingdings" pitchFamily="-65" charset="2"/>
              <a:buNone/>
            </a:pPr>
            <a:r>
              <a:rPr lang="en-US" altLang="ja-JP" sz="2000" b="1" dirty="0" smtClean="0">
                <a:solidFill>
                  <a:srgbClr val="FFFFFF"/>
                </a:solidFill>
                <a:ea typeface="ＭＳ Ｐゴシック" pitchFamily="-65" charset="-128"/>
                <a:cs typeface="ＭＳ Ｐゴシック" pitchFamily="-65" charset="-128"/>
              </a:rPr>
              <a:t>2</a:t>
            </a:r>
            <a:endParaRPr lang="en-US" sz="2000" b="1" dirty="0">
              <a:solidFill>
                <a:srgbClr val="FFFFFF"/>
              </a:solidFill>
              <a:ea typeface="ＭＳ Ｐゴシック" pitchFamily="-65" charset="-128"/>
              <a:cs typeface="ＭＳ Ｐゴシック" pitchFamily="-65" charset="-128"/>
            </a:endParaRPr>
          </a:p>
        </p:txBody>
      </p:sp>
      <p:sp>
        <p:nvSpPr>
          <p:cNvPr id="134155" name="Rectangle 18"/>
          <p:cNvSpPr>
            <a:spLocks noChangeArrowheads="1"/>
          </p:cNvSpPr>
          <p:nvPr/>
        </p:nvSpPr>
        <p:spPr bwMode="gray">
          <a:xfrm>
            <a:off x="1662113" y="944563"/>
            <a:ext cx="652462" cy="552450"/>
          </a:xfrm>
          <a:prstGeom prst="rect">
            <a:avLst/>
          </a:prstGeom>
          <a:solidFill>
            <a:srgbClr val="FF6600"/>
          </a:solidFill>
          <a:ln w="3175">
            <a:solidFill>
              <a:srgbClr val="FF0000"/>
            </a:solidFill>
            <a:miter lim="800000"/>
            <a:headEnd/>
            <a:tailEnd/>
          </a:ln>
        </p:spPr>
        <p:txBody>
          <a:bodyPr wrap="none" lIns="90000" tIns="46800" rIns="90000" bIns="46800" anchor="ctr">
            <a:prstTxWarp prst="textNoShape">
              <a:avLst/>
            </a:prstTxWarp>
          </a:bodyPr>
          <a:lstStyle/>
          <a:p>
            <a:pPr algn="ctr">
              <a:lnSpc>
                <a:spcPct val="90000"/>
              </a:lnSpc>
              <a:spcBef>
                <a:spcPct val="0"/>
              </a:spcBef>
              <a:buClr>
                <a:schemeClr val="folHlink"/>
              </a:buClr>
              <a:buSzPct val="80000"/>
              <a:buFont typeface="Wingdings" pitchFamily="-65" charset="2"/>
              <a:buNone/>
            </a:pPr>
            <a:r>
              <a:rPr lang="en-US" sz="2000" b="1">
                <a:solidFill>
                  <a:srgbClr val="FFFFFF"/>
                </a:solidFill>
                <a:ea typeface="ＭＳ Ｐゴシック" pitchFamily="-65" charset="-128"/>
                <a:cs typeface="ＭＳ Ｐゴシック" pitchFamily="-65" charset="-128"/>
              </a:rPr>
              <a:t>1</a:t>
            </a:r>
          </a:p>
        </p:txBody>
      </p:sp>
      <p:sp>
        <p:nvSpPr>
          <p:cNvPr id="134156" name="Rectangle 25"/>
          <p:cNvSpPr>
            <a:spLocks noChangeArrowheads="1"/>
          </p:cNvSpPr>
          <p:nvPr/>
        </p:nvSpPr>
        <p:spPr bwMode="gray">
          <a:xfrm>
            <a:off x="1656302" y="5651500"/>
            <a:ext cx="652463" cy="552450"/>
          </a:xfrm>
          <a:prstGeom prst="rect">
            <a:avLst/>
          </a:prstGeom>
          <a:solidFill>
            <a:srgbClr val="FF6600"/>
          </a:solidFill>
          <a:ln w="3175">
            <a:solidFill>
              <a:srgbClr val="FF0000"/>
            </a:solidFill>
            <a:miter lim="800000"/>
            <a:headEnd/>
            <a:tailEnd/>
          </a:ln>
        </p:spPr>
        <p:txBody>
          <a:bodyPr wrap="none" lIns="90000" tIns="46800" rIns="90000" bIns="46800" anchor="ctr">
            <a:prstTxWarp prst="textNoShape">
              <a:avLst/>
            </a:prstTxWarp>
          </a:bodyPr>
          <a:lstStyle/>
          <a:p>
            <a:pPr algn="ctr">
              <a:lnSpc>
                <a:spcPct val="90000"/>
              </a:lnSpc>
              <a:spcBef>
                <a:spcPct val="0"/>
              </a:spcBef>
              <a:buClr>
                <a:schemeClr val="folHlink"/>
              </a:buClr>
              <a:buSzPct val="80000"/>
              <a:buFont typeface="Wingdings" pitchFamily="-65" charset="2"/>
              <a:buNone/>
            </a:pPr>
            <a:r>
              <a:rPr lang="en-US" sz="2000" b="1" dirty="0" smtClean="0">
                <a:solidFill>
                  <a:srgbClr val="FFFFFF"/>
                </a:solidFill>
                <a:ea typeface="ＭＳ Ｐゴシック" pitchFamily="-65" charset="-128"/>
                <a:cs typeface="ＭＳ Ｐゴシック" pitchFamily="-65" charset="-128"/>
              </a:rPr>
              <a:t>8</a:t>
            </a:r>
            <a:endParaRPr lang="en-US" sz="2000" b="1" dirty="0">
              <a:solidFill>
                <a:srgbClr val="FFFFFF"/>
              </a:solidFill>
              <a:ea typeface="ＭＳ Ｐゴシック" pitchFamily="-65" charset="-128"/>
              <a:cs typeface="ＭＳ Ｐゴシック" pitchFamily="-65" charset="-128"/>
            </a:endParaRPr>
          </a:p>
        </p:txBody>
      </p:sp>
      <p:sp>
        <p:nvSpPr>
          <p:cNvPr id="134157" name="Rectangle 28"/>
          <p:cNvSpPr>
            <a:spLocks noChangeArrowheads="1"/>
          </p:cNvSpPr>
          <p:nvPr/>
        </p:nvSpPr>
        <p:spPr bwMode="gray">
          <a:xfrm>
            <a:off x="1681163" y="2967038"/>
            <a:ext cx="652462" cy="552450"/>
          </a:xfrm>
          <a:prstGeom prst="rect">
            <a:avLst/>
          </a:prstGeom>
          <a:solidFill>
            <a:srgbClr val="FF6600"/>
          </a:solidFill>
          <a:ln w="3175">
            <a:solidFill>
              <a:srgbClr val="FF0000"/>
            </a:solidFill>
            <a:miter lim="800000"/>
            <a:headEnd/>
            <a:tailEnd/>
          </a:ln>
        </p:spPr>
        <p:txBody>
          <a:bodyPr wrap="none" lIns="90000" tIns="46800" rIns="90000" bIns="46800" anchor="ctr">
            <a:prstTxWarp prst="textNoShape">
              <a:avLst/>
            </a:prstTxWarp>
          </a:bodyPr>
          <a:lstStyle/>
          <a:p>
            <a:pPr algn="ctr">
              <a:lnSpc>
                <a:spcPct val="90000"/>
              </a:lnSpc>
              <a:spcBef>
                <a:spcPct val="0"/>
              </a:spcBef>
              <a:buClr>
                <a:schemeClr val="folHlink"/>
              </a:buClr>
              <a:buSzPct val="80000"/>
              <a:buFont typeface="Wingdings" pitchFamily="-65" charset="2"/>
              <a:buNone/>
            </a:pPr>
            <a:r>
              <a:rPr lang="en-US" altLang="ja-JP" sz="2000" b="1" dirty="0" smtClean="0">
                <a:solidFill>
                  <a:srgbClr val="FFFFFF"/>
                </a:solidFill>
                <a:ea typeface="ＭＳ Ｐゴシック" pitchFamily="-65" charset="-128"/>
                <a:cs typeface="ＭＳ Ｐゴシック" pitchFamily="-65" charset="-128"/>
              </a:rPr>
              <a:t>4</a:t>
            </a:r>
            <a:endParaRPr lang="en-US" sz="2000" b="1" dirty="0">
              <a:solidFill>
                <a:srgbClr val="FFFFFF"/>
              </a:solidFill>
              <a:ea typeface="ＭＳ Ｐゴシック" pitchFamily="-65" charset="-128"/>
              <a:cs typeface="ＭＳ Ｐゴシック" pitchFamily="-65" charset="-128"/>
            </a:endParaRPr>
          </a:p>
        </p:txBody>
      </p:sp>
      <p:sp>
        <p:nvSpPr>
          <p:cNvPr id="134158" name="Rectangle 29"/>
          <p:cNvSpPr>
            <a:spLocks noChangeArrowheads="1"/>
          </p:cNvSpPr>
          <p:nvPr/>
        </p:nvSpPr>
        <p:spPr bwMode="gray">
          <a:xfrm>
            <a:off x="1690688" y="3619500"/>
            <a:ext cx="652462" cy="552450"/>
          </a:xfrm>
          <a:prstGeom prst="rect">
            <a:avLst/>
          </a:prstGeom>
          <a:solidFill>
            <a:srgbClr val="FF6600"/>
          </a:solidFill>
          <a:ln w="3175">
            <a:solidFill>
              <a:srgbClr val="FF0000"/>
            </a:solidFill>
            <a:miter lim="800000"/>
            <a:headEnd/>
            <a:tailEnd/>
          </a:ln>
        </p:spPr>
        <p:txBody>
          <a:bodyPr wrap="none" lIns="90000" tIns="46800" rIns="90000" bIns="46800" anchor="ctr">
            <a:prstTxWarp prst="textNoShape">
              <a:avLst/>
            </a:prstTxWarp>
          </a:bodyPr>
          <a:lstStyle/>
          <a:p>
            <a:pPr algn="ctr">
              <a:lnSpc>
                <a:spcPct val="90000"/>
              </a:lnSpc>
              <a:spcBef>
                <a:spcPct val="0"/>
              </a:spcBef>
              <a:buClr>
                <a:schemeClr val="folHlink"/>
              </a:buClr>
              <a:buSzPct val="80000"/>
              <a:buFont typeface="Wingdings" pitchFamily="-65" charset="2"/>
              <a:buNone/>
            </a:pPr>
            <a:r>
              <a:rPr lang="en-US" sz="2000" b="1" dirty="0" smtClean="0">
                <a:solidFill>
                  <a:srgbClr val="FFFFFF"/>
                </a:solidFill>
                <a:ea typeface="ＭＳ Ｐゴシック" pitchFamily="-65" charset="-128"/>
                <a:cs typeface="ＭＳ Ｐゴシック" pitchFamily="-65" charset="-128"/>
              </a:rPr>
              <a:t>5</a:t>
            </a:r>
            <a:endParaRPr lang="en-US" sz="2000" b="1" dirty="0">
              <a:solidFill>
                <a:srgbClr val="FFFFFF"/>
              </a:solidFill>
              <a:ea typeface="ＭＳ Ｐゴシック" pitchFamily="-65" charset="-128"/>
              <a:cs typeface="ＭＳ Ｐゴシック" pitchFamily="-65" charset="-128"/>
            </a:endParaRPr>
          </a:p>
        </p:txBody>
      </p:sp>
      <p:sp>
        <p:nvSpPr>
          <p:cNvPr id="134159" name="Rectangle 31"/>
          <p:cNvSpPr>
            <a:spLocks noChangeArrowheads="1"/>
          </p:cNvSpPr>
          <p:nvPr/>
        </p:nvSpPr>
        <p:spPr bwMode="gray">
          <a:xfrm>
            <a:off x="1684846" y="4264025"/>
            <a:ext cx="652463" cy="552450"/>
          </a:xfrm>
          <a:prstGeom prst="rect">
            <a:avLst/>
          </a:prstGeom>
          <a:solidFill>
            <a:srgbClr val="FF6600"/>
          </a:solidFill>
          <a:ln w="3175">
            <a:solidFill>
              <a:srgbClr val="FF0000"/>
            </a:solidFill>
            <a:miter lim="800000"/>
            <a:headEnd/>
            <a:tailEnd/>
          </a:ln>
        </p:spPr>
        <p:txBody>
          <a:bodyPr wrap="none" lIns="90000" tIns="46800" rIns="90000" bIns="46800" anchor="ctr">
            <a:prstTxWarp prst="textNoShape">
              <a:avLst/>
            </a:prstTxWarp>
          </a:bodyPr>
          <a:lstStyle/>
          <a:p>
            <a:pPr algn="ctr">
              <a:lnSpc>
                <a:spcPct val="90000"/>
              </a:lnSpc>
              <a:spcBef>
                <a:spcPct val="0"/>
              </a:spcBef>
              <a:buClr>
                <a:schemeClr val="folHlink"/>
              </a:buClr>
              <a:buSzPct val="80000"/>
              <a:buFont typeface="Wingdings" pitchFamily="-65" charset="2"/>
              <a:buNone/>
            </a:pPr>
            <a:r>
              <a:rPr lang="en-US" sz="2000" b="1" dirty="0" smtClean="0">
                <a:solidFill>
                  <a:srgbClr val="FFFFFF"/>
                </a:solidFill>
                <a:ea typeface="ＭＳ Ｐゴシック" pitchFamily="-65" charset="-128"/>
                <a:cs typeface="ＭＳ Ｐゴシック" pitchFamily="-65" charset="-128"/>
              </a:rPr>
              <a:t>6</a:t>
            </a:r>
            <a:endParaRPr lang="en-US" sz="2000" b="1" dirty="0">
              <a:solidFill>
                <a:srgbClr val="FFFFFF"/>
              </a:solidFill>
              <a:ea typeface="ＭＳ Ｐゴシック" pitchFamily="-65" charset="-128"/>
              <a:cs typeface="ＭＳ Ｐゴシック" pitchFamily="-65" charset="-128"/>
            </a:endParaRPr>
          </a:p>
        </p:txBody>
      </p:sp>
      <p:sp>
        <p:nvSpPr>
          <p:cNvPr id="16" name="Rectangle 10"/>
          <p:cNvSpPr>
            <a:spLocks noChangeArrowheads="1"/>
          </p:cNvSpPr>
          <p:nvPr/>
        </p:nvSpPr>
        <p:spPr bwMode="gray">
          <a:xfrm>
            <a:off x="2551652" y="1603375"/>
            <a:ext cx="5329238" cy="554038"/>
          </a:xfrm>
          <a:prstGeom prst="rect">
            <a:avLst/>
          </a:prstGeom>
          <a:gradFill rotWithShape="0">
            <a:gsLst>
              <a:gs pos="0">
                <a:srgbClr val="003399">
                  <a:alpha val="25000"/>
                </a:srgbClr>
              </a:gs>
              <a:gs pos="100000">
                <a:srgbClr val="8EA5D2"/>
              </a:gs>
            </a:gsLst>
            <a:lin ang="0" scaled="1"/>
          </a:gradFill>
          <a:ln w="3175">
            <a:noFill/>
            <a:miter lim="800000"/>
            <a:headEnd/>
            <a:tailEnd/>
          </a:ln>
        </p:spPr>
        <p:txBody>
          <a:bodyPr wrap="none" lIns="90000" tIns="46800" rIns="90000" bIns="46800" anchor="ctr">
            <a:prstTxWarp prst="textNoShape">
              <a:avLst/>
            </a:prstTxWarp>
          </a:bodyPr>
          <a:lstStyle/>
          <a:p>
            <a:pPr>
              <a:lnSpc>
                <a:spcPct val="90000"/>
              </a:lnSpc>
              <a:spcBef>
                <a:spcPct val="0"/>
              </a:spcBef>
              <a:buClr>
                <a:schemeClr val="folHlink"/>
              </a:buClr>
              <a:buSzPct val="80000"/>
            </a:pPr>
            <a:r>
              <a:rPr kumimoji="1" lang="en-US" altLang="ja-JP" sz="2000" b="1" dirty="0" smtClean="0">
                <a:solidFill>
                  <a:schemeClr val="bg1"/>
                </a:solidFill>
                <a:ea typeface="MS PGothic" pitchFamily="34" charset="-128"/>
                <a:cs typeface="MS PGothic" pitchFamily="34" charset="-128"/>
              </a:rPr>
              <a:t>DB installation and Setup</a:t>
            </a:r>
          </a:p>
        </p:txBody>
      </p:sp>
      <p:sp>
        <p:nvSpPr>
          <p:cNvPr id="17" name="Rectangle 28"/>
          <p:cNvSpPr>
            <a:spLocks noChangeArrowheads="1"/>
          </p:cNvSpPr>
          <p:nvPr/>
        </p:nvSpPr>
        <p:spPr bwMode="gray">
          <a:xfrm>
            <a:off x="1656302" y="2282825"/>
            <a:ext cx="652462" cy="552450"/>
          </a:xfrm>
          <a:prstGeom prst="rect">
            <a:avLst/>
          </a:prstGeom>
          <a:solidFill>
            <a:srgbClr val="FF6600"/>
          </a:solidFill>
          <a:ln w="3175">
            <a:solidFill>
              <a:srgbClr val="FF0000"/>
            </a:solidFill>
            <a:miter lim="800000"/>
            <a:headEnd/>
            <a:tailEnd/>
          </a:ln>
        </p:spPr>
        <p:txBody>
          <a:bodyPr wrap="none" lIns="90000" tIns="46800" rIns="90000" bIns="46800" anchor="ctr">
            <a:prstTxWarp prst="textNoShape">
              <a:avLst/>
            </a:prstTxWarp>
          </a:bodyPr>
          <a:lstStyle/>
          <a:p>
            <a:pPr algn="ctr">
              <a:lnSpc>
                <a:spcPct val="90000"/>
              </a:lnSpc>
              <a:spcBef>
                <a:spcPct val="0"/>
              </a:spcBef>
              <a:buClr>
                <a:schemeClr val="folHlink"/>
              </a:buClr>
              <a:buSzPct val="80000"/>
              <a:buFont typeface="Wingdings" pitchFamily="-65" charset="2"/>
              <a:buNone/>
            </a:pPr>
            <a:r>
              <a:rPr lang="en-US" altLang="ja-JP" sz="2000" b="1" dirty="0" smtClean="0">
                <a:solidFill>
                  <a:srgbClr val="FFFFFF"/>
                </a:solidFill>
                <a:ea typeface="ＭＳ Ｐゴシック" pitchFamily="-65" charset="-128"/>
                <a:cs typeface="ＭＳ Ｐゴシック" pitchFamily="-65" charset="-128"/>
              </a:rPr>
              <a:t>3</a:t>
            </a:r>
            <a:endParaRPr lang="en-US" sz="2000" b="1" dirty="0">
              <a:solidFill>
                <a:srgbClr val="FFFFFF"/>
              </a:solidFill>
              <a:ea typeface="ＭＳ Ｐゴシック" pitchFamily="-65" charset="-128"/>
              <a:cs typeface="ＭＳ Ｐゴシック" pitchFamily="-65" charset="-128"/>
            </a:endParaRPr>
          </a:p>
        </p:txBody>
      </p:sp>
      <p:sp>
        <p:nvSpPr>
          <p:cNvPr id="18" name="Rectangle 15"/>
          <p:cNvSpPr>
            <a:spLocks noChangeArrowheads="1"/>
          </p:cNvSpPr>
          <p:nvPr/>
        </p:nvSpPr>
        <p:spPr bwMode="gray">
          <a:xfrm>
            <a:off x="2564892" y="4968875"/>
            <a:ext cx="5329238" cy="554037"/>
          </a:xfrm>
          <a:prstGeom prst="rect">
            <a:avLst/>
          </a:prstGeom>
          <a:gradFill rotWithShape="0">
            <a:gsLst>
              <a:gs pos="0">
                <a:srgbClr val="003399">
                  <a:alpha val="25000"/>
                </a:srgbClr>
              </a:gs>
              <a:gs pos="100000">
                <a:srgbClr val="8EA5D2"/>
              </a:gs>
            </a:gsLst>
            <a:lin ang="0" scaled="1"/>
          </a:gradFill>
          <a:ln w="3175">
            <a:noFill/>
            <a:miter lim="800000"/>
            <a:headEnd/>
            <a:tailEnd/>
          </a:ln>
        </p:spPr>
        <p:txBody>
          <a:bodyPr wrap="none" lIns="90000" tIns="46800" rIns="90000" bIns="46800" anchor="ctr">
            <a:prstTxWarp prst="textNoShape">
              <a:avLst/>
            </a:prstTxWarp>
          </a:bodyPr>
          <a:lstStyle/>
          <a:p>
            <a:pPr>
              <a:lnSpc>
                <a:spcPct val="90000"/>
              </a:lnSpc>
              <a:spcBef>
                <a:spcPct val="0"/>
              </a:spcBef>
              <a:buClr>
                <a:schemeClr val="folHlink"/>
              </a:buClr>
              <a:buSzPct val="80000"/>
            </a:pPr>
            <a:r>
              <a:rPr kumimoji="1" lang="en-US" altLang="ja-JP" sz="2000" b="1" dirty="0" smtClean="0">
                <a:solidFill>
                  <a:schemeClr val="bg1"/>
                </a:solidFill>
                <a:ea typeface="MS PGothic" pitchFamily="34" charset="-128"/>
                <a:cs typeface="MS PGothic" pitchFamily="34" charset="-128"/>
              </a:rPr>
              <a:t>Advanced Search Server Installation</a:t>
            </a:r>
          </a:p>
        </p:txBody>
      </p:sp>
      <p:sp>
        <p:nvSpPr>
          <p:cNvPr id="19" name="Rectangle 31"/>
          <p:cNvSpPr>
            <a:spLocks noChangeArrowheads="1"/>
          </p:cNvSpPr>
          <p:nvPr/>
        </p:nvSpPr>
        <p:spPr bwMode="gray">
          <a:xfrm>
            <a:off x="1690688" y="4976812"/>
            <a:ext cx="652463" cy="552450"/>
          </a:xfrm>
          <a:prstGeom prst="rect">
            <a:avLst/>
          </a:prstGeom>
          <a:solidFill>
            <a:srgbClr val="FF6600"/>
          </a:solidFill>
          <a:ln w="3175">
            <a:solidFill>
              <a:srgbClr val="FF0000"/>
            </a:solidFill>
            <a:miter lim="800000"/>
            <a:headEnd/>
            <a:tailEnd/>
          </a:ln>
        </p:spPr>
        <p:txBody>
          <a:bodyPr wrap="none" lIns="90000" tIns="46800" rIns="90000" bIns="46800" anchor="ctr">
            <a:prstTxWarp prst="textNoShape">
              <a:avLst/>
            </a:prstTxWarp>
          </a:bodyPr>
          <a:lstStyle/>
          <a:p>
            <a:pPr algn="ctr">
              <a:lnSpc>
                <a:spcPct val="90000"/>
              </a:lnSpc>
              <a:spcBef>
                <a:spcPct val="0"/>
              </a:spcBef>
              <a:buClr>
                <a:schemeClr val="folHlink"/>
              </a:buClr>
              <a:buSzPct val="80000"/>
              <a:buFont typeface="Wingdings" pitchFamily="-65" charset="2"/>
              <a:buNone/>
            </a:pPr>
            <a:r>
              <a:rPr lang="en-US" sz="2000" b="1" dirty="0" smtClean="0">
                <a:solidFill>
                  <a:srgbClr val="FFFFFF"/>
                </a:solidFill>
                <a:ea typeface="ＭＳ Ｐゴシック" pitchFamily="-65" charset="-128"/>
                <a:cs typeface="ＭＳ Ｐゴシック" pitchFamily="-65" charset="-128"/>
              </a:rPr>
              <a:t>7</a:t>
            </a:r>
            <a:endParaRPr lang="en-US" sz="2000" b="1" dirty="0">
              <a:solidFill>
                <a:srgbClr val="FFFFFF"/>
              </a:solidFill>
              <a:ea typeface="ＭＳ Ｐゴシック" pitchFamily="-65" charset="-128"/>
              <a:cs typeface="ＭＳ Ｐゴシック" pitchFamily="-65" charset="-128"/>
            </a:endParaRPr>
          </a:p>
        </p:txBody>
      </p:sp>
    </p:spTree>
  </p:cSld>
  <p:clrMapOvr>
    <a:masterClrMapping/>
  </p:clrMapOvr>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AutoShape 17"/>
          <p:cNvSpPr>
            <a:spLocks noChangeArrowheads="1"/>
          </p:cNvSpPr>
          <p:nvPr/>
        </p:nvSpPr>
        <p:spPr bwMode="auto">
          <a:xfrm rot="-1744166">
            <a:off x="4811924" y="1761627"/>
            <a:ext cx="5100909" cy="554739"/>
          </a:xfrm>
          <a:prstGeom prst="rightArrow">
            <a:avLst>
              <a:gd name="adj1" fmla="val 66528"/>
              <a:gd name="adj2" fmla="val 36682"/>
            </a:avLst>
          </a:prstGeom>
          <a:solidFill>
            <a:srgbClr val="FFAE9B">
              <a:alpha val="50195"/>
            </a:srgbClr>
          </a:solidFill>
          <a:ln w="9525">
            <a:miter lim="800000"/>
            <a:headEnd/>
            <a:tailEnd/>
          </a:ln>
          <a:scene3d>
            <a:camera prst="legacyPerspectiveFront">
              <a:rot lat="20099978" lon="20099978" rev="0"/>
            </a:camera>
            <a:lightRig rig="legacyFlat2" dir="t"/>
          </a:scene3d>
          <a:sp3d extrusionH="100000" prstMaterial="legacyMatte">
            <a:bevelT w="13500" h="13500" prst="angle"/>
            <a:bevelB w="13500" h="13500" prst="angle"/>
            <a:extrusionClr>
              <a:srgbClr val="FFAE9B"/>
            </a:extrusionClr>
          </a:sp3d>
        </p:spPr>
        <p:txBody>
          <a:bodyPr lIns="89990" tIns="46795" rIns="35996" bIns="46795" anchor="ctr">
            <a:prstTxWarp prst="textNoShape">
              <a:avLst/>
            </a:prstTxWarp>
            <a:spAutoFit/>
            <a:flatTx/>
          </a:bodyPr>
          <a:lstStyle/>
          <a:p>
            <a:endParaRPr lang="en-US"/>
          </a:p>
        </p:txBody>
      </p:sp>
      <p:sp>
        <p:nvSpPr>
          <p:cNvPr id="8195" name="Line 22"/>
          <p:cNvSpPr>
            <a:spLocks noChangeShapeType="1"/>
          </p:cNvSpPr>
          <p:nvPr/>
        </p:nvSpPr>
        <p:spPr bwMode="auto">
          <a:xfrm flipV="1">
            <a:off x="6994763" y="1190635"/>
            <a:ext cx="451622" cy="461476"/>
          </a:xfrm>
          <a:prstGeom prst="line">
            <a:avLst/>
          </a:prstGeom>
          <a:noFill/>
          <a:ln w="9525">
            <a:solidFill>
              <a:srgbClr val="FF3300"/>
            </a:solidFill>
            <a:round/>
            <a:headEnd/>
            <a:tailEnd/>
          </a:ln>
        </p:spPr>
        <p:txBody>
          <a:bodyPr lIns="89990" tIns="46795" rIns="35996" bIns="46795">
            <a:prstTxWarp prst="textNoShape">
              <a:avLst/>
            </a:prstTxWarp>
            <a:spAutoFit/>
          </a:bodyPr>
          <a:lstStyle/>
          <a:p>
            <a:endParaRPr lang="en-US"/>
          </a:p>
        </p:txBody>
      </p:sp>
      <p:grpSp>
        <p:nvGrpSpPr>
          <p:cNvPr id="2" name="Group 18"/>
          <p:cNvGrpSpPr>
            <a:grpSpLocks/>
          </p:cNvGrpSpPr>
          <p:nvPr/>
        </p:nvGrpSpPr>
        <p:grpSpPr bwMode="auto">
          <a:xfrm>
            <a:off x="7348265" y="5320213"/>
            <a:ext cx="1568579" cy="1001206"/>
            <a:chOff x="7943480" y="3493814"/>
            <a:chExt cx="1851553" cy="1140710"/>
          </a:xfrm>
        </p:grpSpPr>
        <p:pic>
          <p:nvPicPr>
            <p:cNvPr id="8228" name="Picture 32"/>
            <p:cNvPicPr>
              <a:picLocks noChangeAspect="1" noChangeArrowheads="1"/>
            </p:cNvPicPr>
            <p:nvPr/>
          </p:nvPicPr>
          <p:blipFill>
            <a:blip r:embed="rId3"/>
            <a:srcRect/>
            <a:stretch>
              <a:fillRect/>
            </a:stretch>
          </p:blipFill>
          <p:spPr bwMode="auto">
            <a:xfrm>
              <a:off x="7943480" y="3493814"/>
              <a:ext cx="1825141" cy="1123032"/>
            </a:xfrm>
            <a:prstGeom prst="rect">
              <a:avLst/>
            </a:prstGeom>
            <a:noFill/>
            <a:ln w="9525">
              <a:noFill/>
              <a:miter lim="800000"/>
              <a:headEnd/>
              <a:tailEnd/>
            </a:ln>
          </p:spPr>
        </p:pic>
        <p:sp>
          <p:nvSpPr>
            <p:cNvPr id="8229" name="Text Box 34"/>
            <p:cNvSpPr txBox="1">
              <a:spLocks noChangeArrowheads="1"/>
            </p:cNvSpPr>
            <p:nvPr/>
          </p:nvSpPr>
          <p:spPr bwMode="auto">
            <a:xfrm>
              <a:off x="8677354" y="4369045"/>
              <a:ext cx="1117679" cy="265479"/>
            </a:xfrm>
            <a:prstGeom prst="rect">
              <a:avLst/>
            </a:prstGeom>
            <a:solidFill>
              <a:srgbClr val="CCCCFF">
                <a:alpha val="32156"/>
              </a:srgbClr>
            </a:solidFill>
            <a:ln w="15875">
              <a:solidFill>
                <a:srgbClr val="FF3300"/>
              </a:solidFill>
              <a:miter lim="800000"/>
              <a:headEnd/>
              <a:tailEnd/>
            </a:ln>
          </p:spPr>
          <p:txBody>
            <a:bodyPr lIns="104652" tIns="54419" rIns="41861" bIns="54419">
              <a:prstTxWarp prst="textNoShape">
                <a:avLst/>
              </a:prstTxWarp>
              <a:spAutoFit/>
            </a:bodyPr>
            <a:lstStyle/>
            <a:p>
              <a:r>
                <a:rPr lang="en-US" sz="800" dirty="0">
                  <a:solidFill>
                    <a:srgbClr val="FF3300"/>
                  </a:solidFill>
                </a:rPr>
                <a:t>Proximity Query</a:t>
              </a:r>
            </a:p>
          </p:txBody>
        </p:sp>
      </p:grpSp>
      <p:grpSp>
        <p:nvGrpSpPr>
          <p:cNvPr id="3" name="Group 17"/>
          <p:cNvGrpSpPr>
            <a:grpSpLocks/>
          </p:cNvGrpSpPr>
          <p:nvPr/>
        </p:nvGrpSpPr>
        <p:grpSpPr bwMode="auto">
          <a:xfrm>
            <a:off x="5993399" y="4985608"/>
            <a:ext cx="1536321" cy="994041"/>
            <a:chOff x="6792999" y="2755906"/>
            <a:chExt cx="1813954" cy="1131536"/>
          </a:xfrm>
        </p:grpSpPr>
        <p:pic>
          <p:nvPicPr>
            <p:cNvPr id="8226" name="Picture 31"/>
            <p:cNvPicPr>
              <a:picLocks noChangeAspect="1" noChangeArrowheads="1"/>
            </p:cNvPicPr>
            <p:nvPr/>
          </p:nvPicPr>
          <p:blipFill>
            <a:blip r:embed="rId4"/>
            <a:srcRect/>
            <a:stretch>
              <a:fillRect/>
            </a:stretch>
          </p:blipFill>
          <p:spPr bwMode="auto">
            <a:xfrm>
              <a:off x="6792999" y="2755906"/>
              <a:ext cx="1813954" cy="1114092"/>
            </a:xfrm>
            <a:prstGeom prst="rect">
              <a:avLst/>
            </a:prstGeom>
            <a:noFill/>
            <a:ln w="9525">
              <a:noFill/>
              <a:miter lim="800000"/>
              <a:headEnd/>
              <a:tailEnd/>
            </a:ln>
          </p:spPr>
        </p:pic>
        <p:sp>
          <p:nvSpPr>
            <p:cNvPr id="8227" name="Text Box 35"/>
            <p:cNvSpPr txBox="1">
              <a:spLocks noChangeArrowheads="1"/>
            </p:cNvSpPr>
            <p:nvPr/>
          </p:nvSpPr>
          <p:spPr bwMode="auto">
            <a:xfrm>
              <a:off x="6792999" y="3622200"/>
              <a:ext cx="1026029" cy="265242"/>
            </a:xfrm>
            <a:prstGeom prst="rect">
              <a:avLst/>
            </a:prstGeom>
            <a:solidFill>
              <a:srgbClr val="CCCCFF">
                <a:alpha val="32156"/>
              </a:srgbClr>
            </a:solidFill>
            <a:ln w="15875">
              <a:solidFill>
                <a:srgbClr val="FF3300"/>
              </a:solidFill>
              <a:miter lim="800000"/>
              <a:headEnd/>
              <a:tailEnd/>
            </a:ln>
          </p:spPr>
          <p:txBody>
            <a:bodyPr lIns="104652" tIns="54419" rIns="41861" bIns="54419">
              <a:prstTxWarp prst="textNoShape">
                <a:avLst/>
              </a:prstTxWarp>
              <a:spAutoFit/>
            </a:bodyPr>
            <a:lstStyle/>
            <a:p>
              <a:r>
                <a:rPr lang="en-US" sz="800" dirty="0">
                  <a:solidFill>
                    <a:srgbClr val="FF3300"/>
                  </a:solidFill>
                </a:rPr>
                <a:t>Sphere Query</a:t>
              </a:r>
            </a:p>
          </p:txBody>
        </p:sp>
      </p:grpSp>
      <p:grpSp>
        <p:nvGrpSpPr>
          <p:cNvPr id="4" name="Group 16"/>
          <p:cNvGrpSpPr>
            <a:grpSpLocks/>
          </p:cNvGrpSpPr>
          <p:nvPr/>
        </p:nvGrpSpPr>
        <p:grpSpPr bwMode="auto">
          <a:xfrm>
            <a:off x="6896643" y="4182559"/>
            <a:ext cx="1530944" cy="994041"/>
            <a:chOff x="7699976" y="2009060"/>
            <a:chExt cx="1807280" cy="1131534"/>
          </a:xfrm>
        </p:grpSpPr>
        <p:pic>
          <p:nvPicPr>
            <p:cNvPr id="8224" name="Picture 30"/>
            <p:cNvPicPr>
              <a:picLocks noChangeAspect="1" noChangeArrowheads="1"/>
            </p:cNvPicPr>
            <p:nvPr/>
          </p:nvPicPr>
          <p:blipFill>
            <a:blip r:embed="rId5"/>
            <a:srcRect/>
            <a:stretch>
              <a:fillRect/>
            </a:stretch>
          </p:blipFill>
          <p:spPr bwMode="auto">
            <a:xfrm>
              <a:off x="7699976" y="2009060"/>
              <a:ext cx="1807280" cy="1114092"/>
            </a:xfrm>
            <a:prstGeom prst="rect">
              <a:avLst/>
            </a:prstGeom>
            <a:noFill/>
            <a:ln w="9525">
              <a:noFill/>
              <a:miter lim="800000"/>
              <a:headEnd/>
              <a:tailEnd/>
            </a:ln>
          </p:spPr>
        </p:pic>
        <p:sp>
          <p:nvSpPr>
            <p:cNvPr id="8225" name="Text Box 36"/>
            <p:cNvSpPr txBox="1">
              <a:spLocks noChangeArrowheads="1"/>
            </p:cNvSpPr>
            <p:nvPr/>
          </p:nvSpPr>
          <p:spPr bwMode="auto">
            <a:xfrm>
              <a:off x="8618140" y="2875352"/>
              <a:ext cx="889116" cy="265242"/>
            </a:xfrm>
            <a:prstGeom prst="rect">
              <a:avLst/>
            </a:prstGeom>
            <a:solidFill>
              <a:srgbClr val="CCCCFF">
                <a:alpha val="32156"/>
              </a:srgbClr>
            </a:solidFill>
            <a:ln w="15875">
              <a:solidFill>
                <a:srgbClr val="FF3300"/>
              </a:solidFill>
              <a:miter lim="800000"/>
              <a:headEnd/>
              <a:tailEnd/>
            </a:ln>
          </p:spPr>
          <p:txBody>
            <a:bodyPr lIns="104652" tIns="54419" rIns="41861" bIns="54419">
              <a:prstTxWarp prst="textNoShape">
                <a:avLst/>
              </a:prstTxWarp>
              <a:spAutoFit/>
            </a:bodyPr>
            <a:lstStyle/>
            <a:p>
              <a:r>
                <a:rPr lang="en-US" sz="800" dirty="0">
                  <a:solidFill>
                    <a:srgbClr val="FF3300"/>
                  </a:solidFill>
                </a:rPr>
                <a:t>Box Query</a:t>
              </a:r>
            </a:p>
          </p:txBody>
        </p:sp>
      </p:grpSp>
      <p:grpSp>
        <p:nvGrpSpPr>
          <p:cNvPr id="5" name="Group 15"/>
          <p:cNvGrpSpPr>
            <a:grpSpLocks/>
          </p:cNvGrpSpPr>
          <p:nvPr/>
        </p:nvGrpSpPr>
        <p:grpSpPr bwMode="auto">
          <a:xfrm>
            <a:off x="5606296" y="3847953"/>
            <a:ext cx="1522879" cy="994041"/>
            <a:chOff x="6695280" y="627856"/>
            <a:chExt cx="1798886" cy="1131534"/>
          </a:xfrm>
        </p:grpSpPr>
        <p:pic>
          <p:nvPicPr>
            <p:cNvPr id="8222" name="Picture 29"/>
            <p:cNvPicPr>
              <a:picLocks noChangeAspect="1" noChangeArrowheads="1"/>
            </p:cNvPicPr>
            <p:nvPr/>
          </p:nvPicPr>
          <p:blipFill>
            <a:blip r:embed="rId6"/>
            <a:srcRect/>
            <a:stretch>
              <a:fillRect/>
            </a:stretch>
          </p:blipFill>
          <p:spPr bwMode="auto">
            <a:xfrm>
              <a:off x="6695281" y="627856"/>
              <a:ext cx="1798885" cy="1114092"/>
            </a:xfrm>
            <a:prstGeom prst="rect">
              <a:avLst/>
            </a:prstGeom>
            <a:noFill/>
            <a:ln w="9525">
              <a:noFill/>
              <a:miter lim="800000"/>
              <a:headEnd/>
              <a:tailEnd/>
            </a:ln>
          </p:spPr>
        </p:pic>
        <p:sp>
          <p:nvSpPr>
            <p:cNvPr id="8223" name="Text Box 37"/>
            <p:cNvSpPr txBox="1">
              <a:spLocks noChangeArrowheads="1"/>
            </p:cNvSpPr>
            <p:nvPr/>
          </p:nvSpPr>
          <p:spPr bwMode="auto">
            <a:xfrm>
              <a:off x="6695280" y="1494148"/>
              <a:ext cx="857795" cy="265242"/>
            </a:xfrm>
            <a:prstGeom prst="rect">
              <a:avLst/>
            </a:prstGeom>
            <a:solidFill>
              <a:srgbClr val="CCCCFF">
                <a:alpha val="32156"/>
              </a:srgbClr>
            </a:solidFill>
            <a:ln w="15875">
              <a:solidFill>
                <a:srgbClr val="FF3300"/>
              </a:solidFill>
              <a:miter lim="800000"/>
              <a:headEnd/>
              <a:tailEnd/>
            </a:ln>
          </p:spPr>
          <p:txBody>
            <a:bodyPr lIns="104652" tIns="54419" rIns="41861" bIns="54419">
              <a:prstTxWarp prst="textNoShape">
                <a:avLst/>
              </a:prstTxWarp>
              <a:spAutoFit/>
            </a:bodyPr>
            <a:lstStyle/>
            <a:p>
              <a:r>
                <a:rPr lang="en-US" sz="800" dirty="0">
                  <a:solidFill>
                    <a:srgbClr val="FF3300"/>
                  </a:solidFill>
                </a:rPr>
                <a:t>Pick Query</a:t>
              </a:r>
            </a:p>
          </p:txBody>
        </p:sp>
      </p:grpSp>
      <p:grpSp>
        <p:nvGrpSpPr>
          <p:cNvPr id="6" name="Group 19"/>
          <p:cNvGrpSpPr>
            <a:grpSpLocks/>
          </p:cNvGrpSpPr>
          <p:nvPr/>
        </p:nvGrpSpPr>
        <p:grpSpPr bwMode="auto">
          <a:xfrm>
            <a:off x="7477300" y="3245663"/>
            <a:ext cx="1545730" cy="1120905"/>
            <a:chOff x="6792263" y="4164940"/>
            <a:chExt cx="1825877" cy="1275904"/>
          </a:xfrm>
        </p:grpSpPr>
        <p:pic>
          <p:nvPicPr>
            <p:cNvPr id="8220" name="Picture 43" descr="Zone01_DA2">
              <a:hlinkClick r:id="rId7" action="ppaction://hlinkfile"/>
            </p:cNvPr>
            <p:cNvPicPr>
              <a:picLocks noChangeAspect="1" noChangeArrowheads="1"/>
            </p:cNvPicPr>
            <p:nvPr/>
          </p:nvPicPr>
          <p:blipFill>
            <a:blip r:embed="rId8"/>
            <a:srcRect/>
            <a:stretch>
              <a:fillRect/>
            </a:stretch>
          </p:blipFill>
          <p:spPr bwMode="auto">
            <a:xfrm>
              <a:off x="6792999" y="4164940"/>
              <a:ext cx="1825141" cy="1252938"/>
            </a:xfrm>
            <a:prstGeom prst="rect">
              <a:avLst/>
            </a:prstGeom>
            <a:noFill/>
            <a:ln w="9525">
              <a:noFill/>
              <a:miter lim="800000"/>
              <a:headEnd/>
              <a:tailEnd/>
            </a:ln>
          </p:spPr>
        </p:pic>
        <p:sp>
          <p:nvSpPr>
            <p:cNvPr id="8221" name="Text Box 44"/>
            <p:cNvSpPr txBox="1">
              <a:spLocks noChangeArrowheads="1"/>
            </p:cNvSpPr>
            <p:nvPr/>
          </p:nvSpPr>
          <p:spPr bwMode="auto">
            <a:xfrm>
              <a:off x="6792263" y="5175611"/>
              <a:ext cx="892489" cy="265233"/>
            </a:xfrm>
            <a:prstGeom prst="rect">
              <a:avLst/>
            </a:prstGeom>
            <a:solidFill>
              <a:srgbClr val="CCCCFF">
                <a:alpha val="32156"/>
              </a:srgbClr>
            </a:solidFill>
            <a:ln w="15875">
              <a:solidFill>
                <a:srgbClr val="FF3300"/>
              </a:solidFill>
              <a:miter lim="800000"/>
              <a:headEnd/>
              <a:tailEnd/>
            </a:ln>
          </p:spPr>
          <p:txBody>
            <a:bodyPr lIns="104652" tIns="54419" rIns="41861" bIns="54419">
              <a:prstTxWarp prst="textNoShape">
                <a:avLst/>
              </a:prstTxWarp>
              <a:spAutoFit/>
            </a:bodyPr>
            <a:lstStyle/>
            <a:p>
              <a:r>
                <a:rPr lang="en-US" sz="800" dirty="0">
                  <a:solidFill>
                    <a:srgbClr val="FF3300"/>
                  </a:solidFill>
                </a:rPr>
                <a:t>Zone Query</a:t>
              </a:r>
            </a:p>
          </p:txBody>
        </p:sp>
      </p:grpSp>
      <p:sp>
        <p:nvSpPr>
          <p:cNvPr id="25" name="Rectangle 2"/>
          <p:cNvSpPr txBox="1">
            <a:spLocks noChangeArrowheads="1"/>
          </p:cNvSpPr>
          <p:nvPr/>
        </p:nvSpPr>
        <p:spPr>
          <a:xfrm>
            <a:off x="700283" y="15336"/>
            <a:ext cx="8387264" cy="835117"/>
          </a:xfrm>
          <a:prstGeom prst="rect">
            <a:avLst/>
          </a:prstGeom>
          <a:noFill/>
          <a:ln/>
        </p:spPr>
        <p:txBody>
          <a:bodyPr lIns="91430" tIns="45715" rIns="91430" bIns="45715" anchor="ctr">
            <a:prstTxWarp prst="textNoShape">
              <a:avLst/>
            </a:prstTxWarp>
          </a:bodyPr>
          <a:lstStyle/>
          <a:p>
            <a:pPr defTabSz="913246" eaLnBrk="1" hangingPunct="1"/>
            <a:r>
              <a:rPr lang="en-US" sz="2400" dirty="0">
                <a:solidFill>
                  <a:srgbClr val="28288A"/>
                </a:solidFill>
              </a:rPr>
              <a:t>Introduction - Current High Level Queries in 3DSearch</a:t>
            </a:r>
          </a:p>
        </p:txBody>
      </p:sp>
      <p:sp>
        <p:nvSpPr>
          <p:cNvPr id="15" name="Content Placeholder 2"/>
          <p:cNvSpPr txBox="1">
            <a:spLocks/>
          </p:cNvSpPr>
          <p:nvPr/>
        </p:nvSpPr>
        <p:spPr bwMode="auto">
          <a:xfrm>
            <a:off x="119626" y="2357568"/>
            <a:ext cx="4903324" cy="1873786"/>
          </a:xfrm>
          <a:prstGeom prst="rect">
            <a:avLst/>
          </a:prstGeom>
          <a:noFill/>
          <a:ln w="9525">
            <a:noFill/>
            <a:miter lim="800000"/>
            <a:headEnd/>
            <a:tailEnd/>
          </a:ln>
        </p:spPr>
        <p:txBody>
          <a:bodyPr lIns="91420" tIns="45710" rIns="91420" bIns="45710">
            <a:prstTxWarp prst="textNoShape">
              <a:avLst/>
            </a:prstTxWarp>
            <a:normAutofit/>
          </a:bodyPr>
          <a:lstStyle/>
          <a:p>
            <a:pPr marL="342638" indent="-342638" defTabSz="911881">
              <a:lnSpc>
                <a:spcPct val="90000"/>
              </a:lnSpc>
              <a:spcBef>
                <a:spcPct val="40000"/>
              </a:spcBef>
              <a:buBlip>
                <a:blip r:embed="rId9"/>
              </a:buBlip>
            </a:pPr>
            <a:r>
              <a:rPr lang="en-US" sz="1700" dirty="0"/>
              <a:t>Propose high level queries in real time</a:t>
            </a:r>
          </a:p>
          <a:p>
            <a:pPr marL="521465" lvl="1" indent="326257" defTabSz="911881">
              <a:lnSpc>
                <a:spcPct val="80000"/>
              </a:lnSpc>
              <a:spcBef>
                <a:spcPct val="30000"/>
              </a:spcBef>
              <a:buBlip>
                <a:blip r:embed="rId10"/>
              </a:buBlip>
            </a:pPr>
            <a:r>
              <a:rPr lang="en-US" sz="1600" dirty="0"/>
              <a:t>Pick Query</a:t>
            </a:r>
          </a:p>
          <a:p>
            <a:pPr marL="521465" lvl="1" indent="326257" defTabSz="911881">
              <a:lnSpc>
                <a:spcPct val="80000"/>
              </a:lnSpc>
              <a:spcBef>
                <a:spcPct val="30000"/>
              </a:spcBef>
              <a:buBlip>
                <a:blip r:embed="rId10"/>
              </a:buBlip>
            </a:pPr>
            <a:r>
              <a:rPr lang="en-US" sz="1600" dirty="0"/>
              <a:t>Box Query</a:t>
            </a:r>
          </a:p>
          <a:p>
            <a:pPr marL="521465" lvl="1" indent="326257" defTabSz="911881">
              <a:lnSpc>
                <a:spcPct val="80000"/>
              </a:lnSpc>
              <a:spcBef>
                <a:spcPct val="30000"/>
              </a:spcBef>
              <a:buBlip>
                <a:blip r:embed="rId10"/>
              </a:buBlip>
            </a:pPr>
            <a:r>
              <a:rPr lang="en-US" sz="1600" dirty="0"/>
              <a:t>Sphere Query</a:t>
            </a:r>
          </a:p>
          <a:p>
            <a:pPr marL="521465" lvl="1" indent="326257" defTabSz="911881">
              <a:lnSpc>
                <a:spcPct val="80000"/>
              </a:lnSpc>
              <a:spcBef>
                <a:spcPct val="30000"/>
              </a:spcBef>
              <a:buBlip>
                <a:blip r:embed="rId10"/>
              </a:buBlip>
            </a:pPr>
            <a:r>
              <a:rPr lang="en-US" sz="1600" dirty="0"/>
              <a:t>Proximity Query</a:t>
            </a:r>
          </a:p>
          <a:p>
            <a:pPr marL="521465" lvl="1" indent="326257" defTabSz="911881">
              <a:lnSpc>
                <a:spcPct val="80000"/>
              </a:lnSpc>
              <a:spcBef>
                <a:spcPct val="30000"/>
              </a:spcBef>
              <a:buBlip>
                <a:blip r:embed="rId10"/>
              </a:buBlip>
            </a:pPr>
            <a:r>
              <a:rPr lang="en-US" sz="1600" dirty="0"/>
              <a:t>Zone Query</a:t>
            </a:r>
          </a:p>
          <a:p>
            <a:pPr marL="342638" indent="-342638" defTabSz="911881">
              <a:lnSpc>
                <a:spcPct val="90000"/>
              </a:lnSpc>
              <a:spcBef>
                <a:spcPct val="40000"/>
              </a:spcBef>
              <a:buBlip>
                <a:blip r:embed="rId9"/>
              </a:buBlip>
            </a:pPr>
            <a:endParaRPr lang="en-US" sz="1700" dirty="0"/>
          </a:p>
        </p:txBody>
      </p:sp>
      <p:pic>
        <p:nvPicPr>
          <p:cNvPr id="8203" name="Picture 6"/>
          <p:cNvPicPr>
            <a:picLocks noChangeAspect="1" noChangeArrowheads="1"/>
          </p:cNvPicPr>
          <p:nvPr/>
        </p:nvPicPr>
        <p:blipFill>
          <a:blip r:embed="rId11" cstate="print"/>
          <a:srcRect/>
          <a:stretch>
            <a:fillRect/>
          </a:stretch>
        </p:blipFill>
        <p:spPr bwMode="auto">
          <a:xfrm>
            <a:off x="5059241" y="2388241"/>
            <a:ext cx="1360242" cy="869972"/>
          </a:xfrm>
          <a:prstGeom prst="rect">
            <a:avLst/>
          </a:prstGeom>
          <a:noFill/>
          <a:ln w="9525">
            <a:solidFill>
              <a:srgbClr val="7979DD"/>
            </a:solidFill>
            <a:miter lim="800000"/>
            <a:headEnd/>
            <a:tailEnd/>
          </a:ln>
        </p:spPr>
      </p:pic>
      <p:pic>
        <p:nvPicPr>
          <p:cNvPr id="8204" name="Picture 7"/>
          <p:cNvPicPr>
            <a:picLocks noChangeAspect="1" noChangeArrowheads="1"/>
          </p:cNvPicPr>
          <p:nvPr/>
        </p:nvPicPr>
        <p:blipFill>
          <a:blip r:embed="rId12" cstate="print"/>
          <a:srcRect/>
          <a:stretch>
            <a:fillRect/>
          </a:stretch>
        </p:blipFill>
        <p:spPr bwMode="auto">
          <a:xfrm>
            <a:off x="6027002" y="1652110"/>
            <a:ext cx="1567236" cy="1003814"/>
          </a:xfrm>
          <a:prstGeom prst="rect">
            <a:avLst/>
          </a:prstGeom>
          <a:noFill/>
          <a:ln w="9525">
            <a:solidFill>
              <a:srgbClr val="7979DD"/>
            </a:solidFill>
            <a:miter lim="800000"/>
            <a:headEnd/>
            <a:tailEnd/>
          </a:ln>
        </p:spPr>
      </p:pic>
      <p:pic>
        <p:nvPicPr>
          <p:cNvPr id="8205" name="Picture 8"/>
          <p:cNvPicPr>
            <a:picLocks noChangeAspect="1" noChangeArrowheads="1"/>
          </p:cNvPicPr>
          <p:nvPr/>
        </p:nvPicPr>
        <p:blipFill>
          <a:blip r:embed="rId13" cstate="print"/>
          <a:srcRect/>
          <a:stretch>
            <a:fillRect/>
          </a:stretch>
        </p:blipFill>
        <p:spPr bwMode="auto">
          <a:xfrm>
            <a:off x="6994764" y="1384427"/>
            <a:ext cx="1599494" cy="1028909"/>
          </a:xfrm>
          <a:prstGeom prst="rect">
            <a:avLst/>
          </a:prstGeom>
          <a:noFill/>
          <a:ln w="9525">
            <a:solidFill>
              <a:srgbClr val="7979DD"/>
            </a:solidFill>
            <a:miter lim="800000"/>
            <a:headEnd/>
            <a:tailEnd/>
          </a:ln>
        </p:spPr>
      </p:pic>
      <p:sp>
        <p:nvSpPr>
          <p:cNvPr id="8206" name="Rectangle 20"/>
          <p:cNvSpPr>
            <a:spLocks noChangeAspect="1" noChangeArrowheads="1"/>
          </p:cNvSpPr>
          <p:nvPr/>
        </p:nvSpPr>
        <p:spPr bwMode="auto">
          <a:xfrm>
            <a:off x="6744759" y="2225121"/>
            <a:ext cx="83335" cy="144995"/>
          </a:xfrm>
          <a:prstGeom prst="rect">
            <a:avLst/>
          </a:prstGeom>
          <a:noFill/>
          <a:ln w="9525">
            <a:solidFill>
              <a:srgbClr val="FF3300"/>
            </a:solidFill>
            <a:miter lim="800000"/>
            <a:headEnd/>
            <a:tailEnd/>
          </a:ln>
        </p:spPr>
        <p:txBody>
          <a:bodyPr wrap="none" lIns="89990" tIns="46795" rIns="35996" bIns="46795" anchor="ctr">
            <a:prstTxWarp prst="textNoShape">
              <a:avLst/>
            </a:prstTxWarp>
          </a:bodyPr>
          <a:lstStyle/>
          <a:p>
            <a:endParaRPr lang="en-US"/>
          </a:p>
        </p:txBody>
      </p:sp>
      <p:sp>
        <p:nvSpPr>
          <p:cNvPr id="8207" name="Line 24"/>
          <p:cNvSpPr>
            <a:spLocks noChangeShapeType="1"/>
          </p:cNvSpPr>
          <p:nvPr/>
        </p:nvSpPr>
        <p:spPr bwMode="auto">
          <a:xfrm flipV="1">
            <a:off x="6672176" y="2254399"/>
            <a:ext cx="64517" cy="468446"/>
          </a:xfrm>
          <a:prstGeom prst="line">
            <a:avLst/>
          </a:prstGeom>
          <a:noFill/>
          <a:ln w="9525">
            <a:solidFill>
              <a:srgbClr val="FF3300"/>
            </a:solidFill>
            <a:round/>
            <a:headEnd/>
            <a:tailEnd/>
          </a:ln>
        </p:spPr>
        <p:txBody>
          <a:bodyPr lIns="89990" tIns="46795" rIns="35996" bIns="46795">
            <a:prstTxWarp prst="textNoShape">
              <a:avLst/>
            </a:prstTxWarp>
            <a:spAutoFit/>
          </a:bodyPr>
          <a:lstStyle/>
          <a:p>
            <a:endParaRPr lang="en-US"/>
          </a:p>
        </p:txBody>
      </p:sp>
      <p:sp>
        <p:nvSpPr>
          <p:cNvPr id="8208" name="Line 24"/>
          <p:cNvSpPr>
            <a:spLocks noChangeShapeType="1"/>
          </p:cNvSpPr>
          <p:nvPr/>
        </p:nvSpPr>
        <p:spPr bwMode="auto">
          <a:xfrm flipH="1" flipV="1">
            <a:off x="6815997" y="2233486"/>
            <a:ext cx="243284" cy="489360"/>
          </a:xfrm>
          <a:prstGeom prst="line">
            <a:avLst/>
          </a:prstGeom>
          <a:noFill/>
          <a:ln w="9525">
            <a:solidFill>
              <a:srgbClr val="FF3300"/>
            </a:solidFill>
            <a:round/>
            <a:headEnd/>
            <a:tailEnd/>
          </a:ln>
        </p:spPr>
        <p:txBody>
          <a:bodyPr lIns="89990" tIns="46795" rIns="35996" bIns="46795">
            <a:prstTxWarp prst="textNoShape">
              <a:avLst/>
            </a:prstTxWarp>
            <a:spAutoFit/>
          </a:bodyPr>
          <a:lstStyle/>
          <a:p>
            <a:endParaRPr lang="en-US"/>
          </a:p>
        </p:txBody>
      </p:sp>
      <p:sp>
        <p:nvSpPr>
          <p:cNvPr id="8209" name="Line 24"/>
          <p:cNvSpPr>
            <a:spLocks noChangeShapeType="1"/>
          </p:cNvSpPr>
          <p:nvPr/>
        </p:nvSpPr>
        <p:spPr bwMode="auto">
          <a:xfrm flipV="1">
            <a:off x="6672176" y="2388241"/>
            <a:ext cx="64517" cy="669209"/>
          </a:xfrm>
          <a:prstGeom prst="line">
            <a:avLst/>
          </a:prstGeom>
          <a:noFill/>
          <a:ln w="9525">
            <a:solidFill>
              <a:srgbClr val="FF3300"/>
            </a:solidFill>
            <a:round/>
            <a:headEnd/>
            <a:tailEnd/>
          </a:ln>
        </p:spPr>
        <p:txBody>
          <a:bodyPr lIns="89990" tIns="46795" rIns="35996" bIns="46795">
            <a:prstTxWarp prst="textNoShape">
              <a:avLst/>
            </a:prstTxWarp>
            <a:spAutoFit/>
          </a:bodyPr>
          <a:lstStyle/>
          <a:p>
            <a:endParaRPr lang="en-US"/>
          </a:p>
        </p:txBody>
      </p:sp>
      <p:sp>
        <p:nvSpPr>
          <p:cNvPr id="8210" name="Line 24"/>
          <p:cNvSpPr>
            <a:spLocks noChangeShapeType="1"/>
          </p:cNvSpPr>
          <p:nvPr/>
        </p:nvSpPr>
        <p:spPr bwMode="auto">
          <a:xfrm flipH="1" flipV="1">
            <a:off x="6825405" y="2391029"/>
            <a:ext cx="233876" cy="666421"/>
          </a:xfrm>
          <a:prstGeom prst="line">
            <a:avLst/>
          </a:prstGeom>
          <a:noFill/>
          <a:ln w="9525">
            <a:solidFill>
              <a:srgbClr val="FF3300"/>
            </a:solidFill>
            <a:round/>
            <a:headEnd/>
            <a:tailEnd/>
          </a:ln>
        </p:spPr>
        <p:txBody>
          <a:bodyPr lIns="89990" tIns="46795" rIns="35996" bIns="46795">
            <a:prstTxWarp prst="textNoShape">
              <a:avLst/>
            </a:prstTxWarp>
            <a:spAutoFit/>
          </a:bodyPr>
          <a:lstStyle/>
          <a:p>
            <a:endParaRPr lang="en-US"/>
          </a:p>
        </p:txBody>
      </p:sp>
      <p:pic>
        <p:nvPicPr>
          <p:cNvPr id="8211" name="Picture 9"/>
          <p:cNvPicPr>
            <a:picLocks noChangeAspect="1" noChangeArrowheads="1"/>
          </p:cNvPicPr>
          <p:nvPr/>
        </p:nvPicPr>
        <p:blipFill>
          <a:blip r:embed="rId14" cstate="print"/>
          <a:srcRect l="41423" t="57005" r="46062" b="27275"/>
          <a:stretch>
            <a:fillRect/>
          </a:stretch>
        </p:blipFill>
        <p:spPr bwMode="auto">
          <a:xfrm>
            <a:off x="6672177" y="2722845"/>
            <a:ext cx="401890" cy="323451"/>
          </a:xfrm>
          <a:prstGeom prst="rect">
            <a:avLst/>
          </a:prstGeom>
          <a:noFill/>
          <a:ln w="9525">
            <a:solidFill>
              <a:srgbClr val="FF3300"/>
            </a:solidFill>
            <a:miter lim="800000"/>
            <a:headEnd/>
            <a:tailEnd/>
          </a:ln>
        </p:spPr>
      </p:pic>
      <p:pic>
        <p:nvPicPr>
          <p:cNvPr id="8212" name="Picture 19"/>
          <p:cNvPicPr>
            <a:picLocks noChangeAspect="1" noChangeArrowheads="1"/>
          </p:cNvPicPr>
          <p:nvPr/>
        </p:nvPicPr>
        <p:blipFill>
          <a:blip r:embed="rId15"/>
          <a:srcRect r="74310" b="84628"/>
          <a:stretch>
            <a:fillRect/>
          </a:stretch>
        </p:blipFill>
        <p:spPr bwMode="auto">
          <a:xfrm>
            <a:off x="7446385" y="715218"/>
            <a:ext cx="1157282" cy="446139"/>
          </a:xfrm>
          <a:prstGeom prst="rect">
            <a:avLst/>
          </a:prstGeom>
          <a:noFill/>
          <a:ln w="9525">
            <a:solidFill>
              <a:srgbClr val="FF3300"/>
            </a:solidFill>
            <a:miter lim="800000"/>
            <a:headEnd/>
            <a:tailEnd/>
          </a:ln>
        </p:spPr>
      </p:pic>
      <p:sp>
        <p:nvSpPr>
          <p:cNvPr id="8213" name="Line 21"/>
          <p:cNvSpPr>
            <a:spLocks noChangeShapeType="1"/>
          </p:cNvSpPr>
          <p:nvPr/>
        </p:nvSpPr>
        <p:spPr bwMode="auto">
          <a:xfrm flipV="1">
            <a:off x="6994763" y="715218"/>
            <a:ext cx="451622" cy="669209"/>
          </a:xfrm>
          <a:prstGeom prst="line">
            <a:avLst/>
          </a:prstGeom>
          <a:noFill/>
          <a:ln w="9525">
            <a:solidFill>
              <a:srgbClr val="FF3300"/>
            </a:solidFill>
            <a:round/>
            <a:headEnd/>
            <a:tailEnd/>
          </a:ln>
        </p:spPr>
        <p:txBody>
          <a:bodyPr lIns="89990" tIns="46795" rIns="35996" bIns="46795">
            <a:prstTxWarp prst="textNoShape">
              <a:avLst/>
            </a:prstTxWarp>
            <a:spAutoFit/>
          </a:bodyPr>
          <a:lstStyle/>
          <a:p>
            <a:endParaRPr lang="en-US"/>
          </a:p>
        </p:txBody>
      </p:sp>
      <p:sp>
        <p:nvSpPr>
          <p:cNvPr id="8214" name="Line 23"/>
          <p:cNvSpPr>
            <a:spLocks noChangeShapeType="1"/>
          </p:cNvSpPr>
          <p:nvPr/>
        </p:nvSpPr>
        <p:spPr bwMode="auto">
          <a:xfrm flipV="1">
            <a:off x="7381868" y="1190635"/>
            <a:ext cx="1221799" cy="461476"/>
          </a:xfrm>
          <a:prstGeom prst="line">
            <a:avLst/>
          </a:prstGeom>
          <a:noFill/>
          <a:ln w="9525">
            <a:solidFill>
              <a:srgbClr val="FF3300"/>
            </a:solidFill>
            <a:round/>
            <a:headEnd/>
            <a:tailEnd/>
          </a:ln>
        </p:spPr>
        <p:txBody>
          <a:bodyPr lIns="89990" tIns="46795" rIns="35996" bIns="46795">
            <a:prstTxWarp prst="textNoShape">
              <a:avLst/>
            </a:prstTxWarp>
            <a:spAutoFit/>
          </a:bodyPr>
          <a:lstStyle/>
          <a:p>
            <a:endParaRPr lang="en-US"/>
          </a:p>
        </p:txBody>
      </p:sp>
      <p:sp>
        <p:nvSpPr>
          <p:cNvPr id="8215" name="Line 24"/>
          <p:cNvSpPr>
            <a:spLocks noChangeShapeType="1"/>
          </p:cNvSpPr>
          <p:nvPr/>
        </p:nvSpPr>
        <p:spPr bwMode="auto">
          <a:xfrm flipV="1">
            <a:off x="7381868" y="722188"/>
            <a:ext cx="1221799" cy="662239"/>
          </a:xfrm>
          <a:prstGeom prst="line">
            <a:avLst/>
          </a:prstGeom>
          <a:noFill/>
          <a:ln w="9525">
            <a:solidFill>
              <a:srgbClr val="FF3300"/>
            </a:solidFill>
            <a:round/>
            <a:headEnd/>
            <a:tailEnd/>
          </a:ln>
        </p:spPr>
        <p:txBody>
          <a:bodyPr lIns="89990" tIns="46795" rIns="35996" bIns="46795">
            <a:prstTxWarp prst="textNoShape">
              <a:avLst/>
            </a:prstTxWarp>
            <a:spAutoFit/>
          </a:bodyPr>
          <a:lstStyle/>
          <a:p>
            <a:endParaRPr lang="en-US"/>
          </a:p>
        </p:txBody>
      </p:sp>
      <p:sp>
        <p:nvSpPr>
          <p:cNvPr id="8216" name="Rectangle 20"/>
          <p:cNvSpPr>
            <a:spLocks noChangeAspect="1" noChangeArrowheads="1"/>
          </p:cNvSpPr>
          <p:nvPr/>
        </p:nvSpPr>
        <p:spPr bwMode="auto">
          <a:xfrm rot="5400000">
            <a:off x="7072148" y="1307042"/>
            <a:ext cx="256530" cy="411299"/>
          </a:xfrm>
          <a:prstGeom prst="rect">
            <a:avLst/>
          </a:prstGeom>
          <a:noFill/>
          <a:ln w="9525">
            <a:solidFill>
              <a:srgbClr val="FF3300"/>
            </a:solidFill>
            <a:miter lim="800000"/>
            <a:headEnd/>
            <a:tailEnd/>
          </a:ln>
        </p:spPr>
        <p:txBody>
          <a:bodyPr wrap="none" lIns="89990" tIns="46795" rIns="35996" bIns="46795" anchor="ctr">
            <a:prstTxWarp prst="textNoShape">
              <a:avLst/>
            </a:prstTxWarp>
          </a:bodyPr>
          <a:lstStyle/>
          <a:p>
            <a:endParaRPr lang="en-US"/>
          </a:p>
        </p:txBody>
      </p:sp>
      <p:sp>
        <p:nvSpPr>
          <p:cNvPr id="8217" name="WordArt 27"/>
          <p:cNvSpPr>
            <a:spLocks noChangeArrowheads="1" noChangeShapeType="1" noTextEdit="1"/>
          </p:cNvSpPr>
          <p:nvPr/>
        </p:nvSpPr>
        <p:spPr bwMode="auto">
          <a:xfrm rot="-1204375">
            <a:off x="6729974" y="2517899"/>
            <a:ext cx="1125022" cy="161726"/>
          </a:xfrm>
          <a:prstGeom prst="rect">
            <a:avLst/>
          </a:prstGeom>
        </p:spPr>
        <p:txBody>
          <a:bodyPr wrap="none" lIns="78629" tIns="39315" rIns="78629" bIns="39315" fromWordArt="1">
            <a:prstTxWarp prst="textPlain">
              <a:avLst>
                <a:gd name="adj" fmla="val 50000"/>
              </a:avLst>
            </a:prstTxWarp>
          </a:bodyPr>
          <a:lstStyle/>
          <a:p>
            <a:pPr algn="ctr"/>
            <a:r>
              <a:rPr lang="fr-FR" sz="2400" kern="10" dirty="0">
                <a:ln w="9525">
                  <a:noFill/>
                  <a:round/>
                  <a:headEnd/>
                  <a:tailEnd/>
                </a:ln>
                <a:solidFill>
                  <a:schemeClr val="bg1"/>
                </a:solidFill>
                <a:latin typeface="Arial Black"/>
                <a:ea typeface="Arial Black"/>
                <a:cs typeface="Arial Black"/>
              </a:rPr>
              <a:t>Single Click!</a:t>
            </a:r>
            <a:endParaRPr lang="en-US" sz="2400" kern="10" dirty="0">
              <a:ln w="9525">
                <a:noFill/>
                <a:round/>
                <a:headEnd/>
                <a:tailEnd/>
              </a:ln>
              <a:solidFill>
                <a:schemeClr val="bg1"/>
              </a:solidFill>
              <a:latin typeface="Arial Black"/>
              <a:ea typeface="Arial Black"/>
              <a:cs typeface="Arial Black"/>
            </a:endParaRPr>
          </a:p>
        </p:txBody>
      </p:sp>
      <p:sp>
        <p:nvSpPr>
          <p:cNvPr id="47" name="Content Placeholder 2"/>
          <p:cNvSpPr txBox="1">
            <a:spLocks/>
          </p:cNvSpPr>
          <p:nvPr/>
        </p:nvSpPr>
        <p:spPr bwMode="auto">
          <a:xfrm>
            <a:off x="119626" y="1219913"/>
            <a:ext cx="4645254" cy="869972"/>
          </a:xfrm>
          <a:prstGeom prst="rect">
            <a:avLst/>
          </a:prstGeom>
          <a:noFill/>
          <a:ln w="9525">
            <a:noFill/>
            <a:miter lim="800000"/>
            <a:headEnd/>
            <a:tailEnd/>
          </a:ln>
        </p:spPr>
        <p:txBody>
          <a:bodyPr lIns="91420" tIns="45710" rIns="91420" bIns="45710">
            <a:prstTxWarp prst="textNoShape">
              <a:avLst/>
            </a:prstTxWarp>
            <a:normAutofit/>
          </a:bodyPr>
          <a:lstStyle/>
          <a:p>
            <a:pPr marL="342638" indent="-342638">
              <a:lnSpc>
                <a:spcPct val="70000"/>
              </a:lnSpc>
              <a:spcBef>
                <a:spcPct val="40000"/>
              </a:spcBef>
              <a:buBlip>
                <a:blip r:embed="rId9"/>
              </a:buBlip>
            </a:pPr>
            <a:r>
              <a:rPr lang="en-US" sz="1700" dirty="0"/>
              <a:t>3DSearch Goal: Whatever model size &amp; product structure in a given configuration… retrieve 3D information in real-time! </a:t>
            </a:r>
          </a:p>
          <a:p>
            <a:pPr marL="735785" lvl="1" indent="-342638">
              <a:lnSpc>
                <a:spcPct val="70000"/>
              </a:lnSpc>
              <a:spcBef>
                <a:spcPct val="40000"/>
              </a:spcBef>
              <a:buBlip>
                <a:blip r:embed="rId9"/>
              </a:buBlip>
            </a:pPr>
            <a:endParaRPr lang="en-US" sz="1700" dirty="0"/>
          </a:p>
        </p:txBody>
      </p:sp>
      <p:sp>
        <p:nvSpPr>
          <p:cNvPr id="48" name="Content Placeholder 2"/>
          <p:cNvSpPr txBox="1">
            <a:spLocks/>
          </p:cNvSpPr>
          <p:nvPr/>
        </p:nvSpPr>
        <p:spPr bwMode="auto">
          <a:xfrm>
            <a:off x="119627" y="4499038"/>
            <a:ext cx="5290428" cy="1806865"/>
          </a:xfrm>
          <a:prstGeom prst="rect">
            <a:avLst/>
          </a:prstGeom>
          <a:noFill/>
          <a:ln w="9525">
            <a:noFill/>
            <a:miter lim="800000"/>
            <a:headEnd/>
            <a:tailEnd/>
          </a:ln>
        </p:spPr>
        <p:txBody>
          <a:bodyPr lIns="91420" tIns="45710" rIns="91420" bIns="45710">
            <a:prstTxWarp prst="textNoShape">
              <a:avLst/>
            </a:prstTxWarp>
            <a:normAutofit/>
          </a:bodyPr>
          <a:lstStyle/>
          <a:p>
            <a:pPr marL="342638" indent="-342638" defTabSz="911881">
              <a:lnSpc>
                <a:spcPct val="90000"/>
              </a:lnSpc>
              <a:spcBef>
                <a:spcPct val="40000"/>
              </a:spcBef>
              <a:buBlip>
                <a:blip r:embed="rId9"/>
              </a:buBlip>
            </a:pPr>
            <a:r>
              <a:rPr lang="en-US" sz="1700" dirty="0"/>
              <a:t>3DSearch based on 3DIndex technology</a:t>
            </a:r>
          </a:p>
          <a:p>
            <a:pPr marL="521465" lvl="1" indent="326257" defTabSz="911881">
              <a:lnSpc>
                <a:spcPct val="70000"/>
              </a:lnSpc>
              <a:spcBef>
                <a:spcPct val="30000"/>
              </a:spcBef>
              <a:buBlip>
                <a:blip r:embed="rId10"/>
              </a:buBlip>
            </a:pPr>
            <a:r>
              <a:rPr lang="en-US" sz="1700" dirty="0"/>
              <a:t>3DIndex sever = </a:t>
            </a:r>
            <a:r>
              <a:rPr lang="en-US" sz="1700" dirty="0" smtClean="0"/>
              <a:t>Database-compiled </a:t>
            </a:r>
            <a:r>
              <a:rPr lang="en-US" sz="1700" dirty="0"/>
              <a:t>view</a:t>
            </a:r>
          </a:p>
          <a:p>
            <a:pPr marL="521465" lvl="1" indent="326257" defTabSz="911881">
              <a:lnSpc>
                <a:spcPct val="70000"/>
              </a:lnSpc>
              <a:spcBef>
                <a:spcPct val="30000"/>
              </a:spcBef>
              <a:buBlip>
                <a:blip r:embed="rId10"/>
              </a:buBlip>
            </a:pPr>
            <a:r>
              <a:rPr lang="en-US" sz="1700" dirty="0"/>
              <a:t>Allows quicker search than a classic search in a database</a:t>
            </a:r>
          </a:p>
          <a:p>
            <a:pPr marL="1253154" lvl="2" indent="-197939" defTabSz="911881">
              <a:lnSpc>
                <a:spcPct val="70000"/>
              </a:lnSpc>
              <a:spcBef>
                <a:spcPct val="25000"/>
              </a:spcBef>
              <a:buBlip>
                <a:blip r:embed="rId16"/>
              </a:buBlip>
            </a:pPr>
            <a:r>
              <a:rPr lang="en-US" sz="1700" dirty="0"/>
              <a:t>Search on compiled geometry</a:t>
            </a:r>
          </a:p>
          <a:p>
            <a:pPr marL="1253154" lvl="2" indent="-197939" defTabSz="911881">
              <a:lnSpc>
                <a:spcPct val="70000"/>
              </a:lnSpc>
              <a:spcBef>
                <a:spcPct val="25000"/>
              </a:spcBef>
              <a:buBlip>
                <a:blip r:embed="rId16"/>
              </a:buBlip>
            </a:pPr>
            <a:r>
              <a:rPr lang="en-US" sz="1700" dirty="0"/>
              <a:t>The </a:t>
            </a:r>
            <a:r>
              <a:rPr lang="en-US" sz="1700" dirty="0" smtClean="0"/>
              <a:t>3DIndex data is </a:t>
            </a:r>
            <a:r>
              <a:rPr lang="en-US" sz="1700" dirty="0"/>
              <a:t>organized differently</a:t>
            </a:r>
            <a:r>
              <a:rPr lang="en-US" sz="1700" dirty="0" smtClean="0"/>
              <a:t> than in </a:t>
            </a:r>
            <a:r>
              <a:rPr lang="en-US" sz="1700" dirty="0"/>
              <a:t>the database</a:t>
            </a:r>
          </a:p>
          <a:p>
            <a:pPr marL="1253154" lvl="2" indent="-197939" defTabSz="911881">
              <a:lnSpc>
                <a:spcPct val="80000"/>
              </a:lnSpc>
              <a:spcBef>
                <a:spcPct val="25000"/>
              </a:spcBef>
              <a:buBlip>
                <a:blip r:embed="rId16"/>
              </a:buBlip>
            </a:pPr>
            <a:endParaRPr lang="en-US" sz="1700" dirty="0"/>
          </a:p>
          <a:p>
            <a:pPr marL="342638" indent="-342638" defTabSz="911881">
              <a:lnSpc>
                <a:spcPct val="90000"/>
              </a:lnSpc>
              <a:spcBef>
                <a:spcPct val="40000"/>
              </a:spcBef>
              <a:buBlip>
                <a:blip r:embed="rId9"/>
              </a:buBlip>
            </a:pPr>
            <a:endParaRPr lang="en-US" sz="1700" dirty="0"/>
          </a:p>
        </p:txBody>
      </p:sp>
    </p:spTree>
  </p:cSld>
  <p:clrMapOvr>
    <a:masterClrMapping/>
  </p:clrMapOvr>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Rounded Rectangle 58"/>
          <p:cNvSpPr/>
          <p:nvPr/>
        </p:nvSpPr>
        <p:spPr bwMode="auto">
          <a:xfrm>
            <a:off x="805124" y="761225"/>
            <a:ext cx="3709751" cy="1886334"/>
          </a:xfrm>
          <a:prstGeom prst="roundRect">
            <a:avLst/>
          </a:prstGeom>
          <a:solidFill>
            <a:srgbClr val="D1D1F0">
              <a:alpha val="70980"/>
            </a:srgbClr>
          </a:solidFill>
          <a:ln w="9525" cap="flat" cmpd="sng" algn="ctr">
            <a:solidFill>
              <a:schemeClr val="bg2">
                <a:lumMod val="20000"/>
                <a:lumOff val="80000"/>
              </a:schemeClr>
            </a:solidFill>
            <a:prstDash val="solid"/>
            <a:round/>
            <a:headEnd type="none" w="med" len="med"/>
            <a:tailEnd type="arrow" w="med" len="med"/>
          </a:ln>
          <a:effectLst/>
        </p:spPr>
        <p:txBody>
          <a:bodyPr lIns="89990" tIns="46795" rIns="35996" bIns="46795">
            <a:prstTxWarp prst="textNoShape">
              <a:avLst/>
            </a:prstTxWarp>
          </a:bodyPr>
          <a:lstStyle/>
          <a:p>
            <a:pPr defTabSz="913246"/>
            <a:endParaRPr lang="en-US" sz="2800" dirty="0"/>
          </a:p>
        </p:txBody>
      </p:sp>
      <p:sp>
        <p:nvSpPr>
          <p:cNvPr id="9219" name="Title 1"/>
          <p:cNvSpPr>
            <a:spLocks noGrp="1"/>
          </p:cNvSpPr>
          <p:nvPr>
            <p:ph type="title"/>
          </p:nvPr>
        </p:nvSpPr>
        <p:spPr/>
        <p:txBody>
          <a:bodyPr/>
          <a:lstStyle/>
          <a:p>
            <a:r>
              <a:rPr lang="fr-FR"/>
              <a:t>Introduction - General principle of 3D Indexing</a:t>
            </a:r>
          </a:p>
        </p:txBody>
      </p:sp>
      <p:sp>
        <p:nvSpPr>
          <p:cNvPr id="9220" name="Slide Number Placeholder 4"/>
          <p:cNvSpPr>
            <a:spLocks noGrp="1"/>
          </p:cNvSpPr>
          <p:nvPr>
            <p:ph type="sldNum" sz="quarter" idx="4294967295"/>
          </p:nvPr>
        </p:nvSpPr>
        <p:spPr bwMode="auto">
          <a:xfrm>
            <a:off x="8810660" y="6671179"/>
            <a:ext cx="333340" cy="457293"/>
          </a:xfrm>
          <a:prstGeom prst="rect">
            <a:avLst/>
          </a:prstGeom>
          <a:noFill/>
          <a:ln>
            <a:miter lim="800000"/>
            <a:headEnd/>
            <a:tailEnd/>
          </a:ln>
        </p:spPr>
        <p:txBody>
          <a:bodyPr lIns="91430" tIns="45715" rIns="91430" bIns="45715">
            <a:prstTxWarp prst="textNoShape">
              <a:avLst/>
            </a:prstTxWarp>
          </a:bodyPr>
          <a:lstStyle/>
          <a:p>
            <a:pPr defTabSz="1021088"/>
            <a:fld id="{FF3660B7-2988-F943-87E2-5E100EE6A1FA}" type="slidenum">
              <a:rPr lang="fr-FR"/>
              <a:pPr defTabSz="1021088"/>
              <a:t>65</a:t>
            </a:fld>
            <a:endParaRPr lang="fr-FR" dirty="0"/>
          </a:p>
        </p:txBody>
      </p:sp>
      <p:sp>
        <p:nvSpPr>
          <p:cNvPr id="7" name="Right Arrow 6"/>
          <p:cNvSpPr/>
          <p:nvPr/>
        </p:nvSpPr>
        <p:spPr bwMode="auto">
          <a:xfrm>
            <a:off x="4770257" y="1236643"/>
            <a:ext cx="1818584" cy="825358"/>
          </a:xfrm>
          <a:prstGeom prst="rightArrow">
            <a:avLst/>
          </a:prstGeom>
          <a:gradFill flip="none" rotWithShape="1">
            <a:gsLst>
              <a:gs pos="0">
                <a:schemeClr val="bg2">
                  <a:lumMod val="50000"/>
                </a:schemeClr>
              </a:gs>
              <a:gs pos="50000">
                <a:schemeClr val="bg2">
                  <a:lumMod val="75000"/>
                  <a:tint val="44500"/>
                  <a:satMod val="160000"/>
                </a:schemeClr>
              </a:gs>
              <a:gs pos="100000">
                <a:schemeClr val="bg2">
                  <a:lumMod val="75000"/>
                  <a:tint val="23500"/>
                  <a:satMod val="160000"/>
                </a:schemeClr>
              </a:gs>
            </a:gsLst>
            <a:lin ang="2700000" scaled="1"/>
            <a:tileRect/>
          </a:gradFill>
          <a:ln w="9525">
            <a:solidFill>
              <a:schemeClr val="tx1"/>
            </a:solidFill>
            <a:round/>
            <a:headEnd/>
            <a:tailEnd/>
          </a:ln>
          <a:effectLst/>
        </p:spPr>
        <p:txBody>
          <a:bodyPr wrap="none" lIns="89990" tIns="46795" rIns="35996" bIns="46795" anchor="ctr">
            <a:prstTxWarp prst="textNoShape">
              <a:avLst/>
            </a:prstTxWarp>
          </a:bodyPr>
          <a:lstStyle/>
          <a:p>
            <a:pPr algn="ctr" defTabSz="913246"/>
            <a:r>
              <a:rPr lang="fr-FR" sz="1400" dirty="0">
                <a:solidFill>
                  <a:srgbClr val="0D0D0D"/>
                </a:solidFill>
              </a:rPr>
              <a:t>compilation</a:t>
            </a:r>
          </a:p>
        </p:txBody>
      </p:sp>
      <p:sp>
        <p:nvSpPr>
          <p:cNvPr id="14" name="AutoShape 22"/>
          <p:cNvSpPr>
            <a:spLocks noChangeArrowheads="1"/>
          </p:cNvSpPr>
          <p:nvPr/>
        </p:nvSpPr>
        <p:spPr bwMode="auto">
          <a:xfrm>
            <a:off x="6861730" y="2706831"/>
            <a:ext cx="887130" cy="768197"/>
          </a:xfrm>
          <a:prstGeom prst="can">
            <a:avLst>
              <a:gd name="adj" fmla="val 14096"/>
            </a:avLst>
          </a:prstGeom>
          <a:gradFill flip="none" rotWithShape="1">
            <a:gsLst>
              <a:gs pos="0">
                <a:schemeClr val="bg2">
                  <a:lumMod val="50000"/>
                </a:schemeClr>
              </a:gs>
              <a:gs pos="50000">
                <a:schemeClr val="bg2">
                  <a:lumMod val="75000"/>
                  <a:tint val="44500"/>
                  <a:satMod val="160000"/>
                </a:schemeClr>
              </a:gs>
              <a:gs pos="100000">
                <a:schemeClr val="bg2">
                  <a:lumMod val="75000"/>
                  <a:tint val="23500"/>
                  <a:satMod val="160000"/>
                </a:schemeClr>
              </a:gs>
            </a:gsLst>
            <a:lin ang="2700000" scaled="1"/>
            <a:tileRect/>
          </a:gradFill>
          <a:ln w="9525">
            <a:solidFill>
              <a:schemeClr val="tx1"/>
            </a:solidFill>
            <a:round/>
            <a:headEnd/>
            <a:tailEnd/>
          </a:ln>
          <a:effectLst/>
        </p:spPr>
        <p:txBody>
          <a:bodyPr wrap="none" lIns="90000" tIns="46800" rIns="36000" bIns="46800" anchor="ctr">
            <a:prstTxWarp prst="textNoShape">
              <a:avLst/>
            </a:prstTxWarp>
          </a:bodyPr>
          <a:lstStyle/>
          <a:p>
            <a:pPr algn="ctr"/>
            <a:endParaRPr lang="en-US" sz="1400" dirty="0">
              <a:solidFill>
                <a:schemeClr val="bg1"/>
              </a:solidFill>
            </a:endParaRPr>
          </a:p>
        </p:txBody>
      </p:sp>
      <p:sp>
        <p:nvSpPr>
          <p:cNvPr id="21" name="Oval 20"/>
          <p:cNvSpPr/>
          <p:nvPr/>
        </p:nvSpPr>
        <p:spPr bwMode="auto">
          <a:xfrm>
            <a:off x="3028287" y="1016362"/>
            <a:ext cx="120970" cy="121294"/>
          </a:xfrm>
          <a:prstGeom prst="ellipse">
            <a:avLst/>
          </a:prstGeom>
          <a:solidFill>
            <a:srgbClr val="FFFF99"/>
          </a:solidFill>
          <a:ln w="9525" cap="flat" cmpd="sng" algn="ctr">
            <a:solidFill>
              <a:schemeClr val="accent6">
                <a:lumMod val="75000"/>
              </a:schemeClr>
            </a:solidFill>
            <a:prstDash val="solid"/>
            <a:round/>
            <a:headEnd type="none" w="med" len="med"/>
            <a:tailEnd type="arrow" w="med" len="med"/>
          </a:ln>
          <a:effectLst/>
        </p:spPr>
        <p:txBody>
          <a:bodyPr lIns="89990" tIns="46795" rIns="35996" bIns="46795">
            <a:prstTxWarp prst="textNoShape">
              <a:avLst/>
            </a:prstTxWarp>
          </a:bodyPr>
          <a:lstStyle/>
          <a:p>
            <a:pPr defTabSz="913246"/>
            <a:endParaRPr lang="en-US" dirty="0"/>
          </a:p>
        </p:txBody>
      </p:sp>
      <p:sp>
        <p:nvSpPr>
          <p:cNvPr id="22" name="Oval 21"/>
          <p:cNvSpPr/>
          <p:nvPr/>
        </p:nvSpPr>
        <p:spPr bwMode="auto">
          <a:xfrm>
            <a:off x="3318615" y="1349572"/>
            <a:ext cx="122314" cy="121295"/>
          </a:xfrm>
          <a:prstGeom prst="ellipse">
            <a:avLst/>
          </a:prstGeom>
          <a:solidFill>
            <a:srgbClr val="FFFF99"/>
          </a:solidFill>
          <a:ln w="9525" cap="flat" cmpd="sng" algn="ctr">
            <a:solidFill>
              <a:schemeClr val="accent6">
                <a:lumMod val="75000"/>
              </a:schemeClr>
            </a:solidFill>
            <a:prstDash val="solid"/>
            <a:round/>
            <a:headEnd type="none" w="med" len="med"/>
            <a:tailEnd type="arrow" w="med" len="med"/>
          </a:ln>
          <a:effectLst/>
        </p:spPr>
        <p:txBody>
          <a:bodyPr lIns="89990" tIns="46795" rIns="35996" bIns="46795">
            <a:prstTxWarp prst="textNoShape">
              <a:avLst/>
            </a:prstTxWarp>
          </a:bodyPr>
          <a:lstStyle/>
          <a:p>
            <a:pPr defTabSz="913246"/>
            <a:endParaRPr lang="en-US" dirty="0"/>
          </a:p>
        </p:txBody>
      </p:sp>
      <p:sp>
        <p:nvSpPr>
          <p:cNvPr id="23" name="Oval 22"/>
          <p:cNvSpPr/>
          <p:nvPr/>
        </p:nvSpPr>
        <p:spPr bwMode="auto">
          <a:xfrm>
            <a:off x="3619696" y="1714849"/>
            <a:ext cx="122314" cy="121295"/>
          </a:xfrm>
          <a:prstGeom prst="ellipse">
            <a:avLst/>
          </a:prstGeom>
          <a:solidFill>
            <a:srgbClr val="FFFF99"/>
          </a:solidFill>
          <a:ln w="9525" cap="flat" cmpd="sng" algn="ctr">
            <a:solidFill>
              <a:schemeClr val="accent6">
                <a:lumMod val="75000"/>
              </a:schemeClr>
            </a:solidFill>
            <a:prstDash val="solid"/>
            <a:round/>
            <a:headEnd type="none" w="med" len="med"/>
            <a:tailEnd type="arrow" w="med" len="med"/>
          </a:ln>
          <a:effectLst/>
        </p:spPr>
        <p:txBody>
          <a:bodyPr lIns="89990" tIns="46795" rIns="35996" bIns="46795">
            <a:prstTxWarp prst="textNoShape">
              <a:avLst/>
            </a:prstTxWarp>
          </a:bodyPr>
          <a:lstStyle/>
          <a:p>
            <a:pPr defTabSz="913246"/>
            <a:endParaRPr lang="en-US" dirty="0"/>
          </a:p>
        </p:txBody>
      </p:sp>
      <p:sp>
        <p:nvSpPr>
          <p:cNvPr id="24" name="Oval 23"/>
          <p:cNvSpPr/>
          <p:nvPr/>
        </p:nvSpPr>
        <p:spPr bwMode="auto">
          <a:xfrm>
            <a:off x="3092805" y="1728791"/>
            <a:ext cx="120970" cy="121295"/>
          </a:xfrm>
          <a:prstGeom prst="ellipse">
            <a:avLst/>
          </a:prstGeom>
          <a:solidFill>
            <a:srgbClr val="FFFF99"/>
          </a:solidFill>
          <a:ln w="9525" cap="flat" cmpd="sng" algn="ctr">
            <a:solidFill>
              <a:schemeClr val="accent6">
                <a:lumMod val="75000"/>
              </a:schemeClr>
            </a:solidFill>
            <a:prstDash val="solid"/>
            <a:round/>
            <a:headEnd type="none" w="med" len="med"/>
            <a:tailEnd type="arrow" w="med" len="med"/>
          </a:ln>
          <a:effectLst/>
        </p:spPr>
        <p:txBody>
          <a:bodyPr lIns="89990" tIns="46795" rIns="35996" bIns="46795">
            <a:prstTxWarp prst="textNoShape">
              <a:avLst/>
            </a:prstTxWarp>
          </a:bodyPr>
          <a:lstStyle/>
          <a:p>
            <a:pPr defTabSz="913246"/>
            <a:endParaRPr lang="en-US" dirty="0"/>
          </a:p>
        </p:txBody>
      </p:sp>
      <p:sp>
        <p:nvSpPr>
          <p:cNvPr id="25" name="Oval 24"/>
          <p:cNvSpPr/>
          <p:nvPr/>
        </p:nvSpPr>
        <p:spPr bwMode="auto">
          <a:xfrm>
            <a:off x="2712420" y="1359332"/>
            <a:ext cx="122315" cy="122688"/>
          </a:xfrm>
          <a:prstGeom prst="ellipse">
            <a:avLst/>
          </a:prstGeom>
          <a:solidFill>
            <a:srgbClr val="FFFF99"/>
          </a:solidFill>
          <a:ln w="9525" cap="flat" cmpd="sng" algn="ctr">
            <a:solidFill>
              <a:schemeClr val="accent6">
                <a:lumMod val="75000"/>
              </a:schemeClr>
            </a:solidFill>
            <a:prstDash val="solid"/>
            <a:round/>
            <a:headEnd type="none" w="med" len="med"/>
            <a:tailEnd type="arrow" w="med" len="med"/>
          </a:ln>
          <a:effectLst/>
        </p:spPr>
        <p:txBody>
          <a:bodyPr lIns="89990" tIns="46795" rIns="35996" bIns="46795">
            <a:prstTxWarp prst="textNoShape">
              <a:avLst/>
            </a:prstTxWarp>
          </a:bodyPr>
          <a:lstStyle/>
          <a:p>
            <a:pPr defTabSz="913246"/>
            <a:endParaRPr lang="en-US" dirty="0"/>
          </a:p>
        </p:txBody>
      </p:sp>
      <p:cxnSp>
        <p:nvCxnSpPr>
          <p:cNvPr id="27" name="Straight Connector 26"/>
          <p:cNvCxnSpPr>
            <a:stCxn id="21" idx="3"/>
            <a:endCxn id="25" idx="7"/>
          </p:cNvCxnSpPr>
          <p:nvPr/>
        </p:nvCxnSpPr>
        <p:spPr bwMode="auto">
          <a:xfrm rot="5400000">
            <a:off x="2803246" y="1134941"/>
            <a:ext cx="256530" cy="228499"/>
          </a:xfrm>
          <a:prstGeom prst="line">
            <a:avLst/>
          </a:prstGeom>
          <a:noFill/>
          <a:ln w="9525" cap="flat" cmpd="sng" algn="ctr">
            <a:solidFill>
              <a:schemeClr val="accent6">
                <a:lumMod val="75000"/>
              </a:schemeClr>
            </a:solidFill>
            <a:prstDash val="solid"/>
            <a:round/>
            <a:headEnd type="none" w="med" len="med"/>
            <a:tailEnd type="none" w="med" len="med"/>
          </a:ln>
          <a:effectLst/>
        </p:spPr>
      </p:cxnSp>
      <p:cxnSp>
        <p:nvCxnSpPr>
          <p:cNvPr id="30" name="Straight Connector 29"/>
          <p:cNvCxnSpPr>
            <a:stCxn id="21" idx="5"/>
            <a:endCxn id="22" idx="1"/>
          </p:cNvCxnSpPr>
          <p:nvPr/>
        </p:nvCxnSpPr>
        <p:spPr bwMode="auto">
          <a:xfrm rot="16200000" flipH="1">
            <a:off x="3111222" y="1141486"/>
            <a:ext cx="246771" cy="205650"/>
          </a:xfrm>
          <a:prstGeom prst="line">
            <a:avLst/>
          </a:prstGeom>
          <a:noFill/>
          <a:ln w="9525" cap="flat" cmpd="sng" algn="ctr">
            <a:solidFill>
              <a:schemeClr val="accent6">
                <a:lumMod val="75000"/>
              </a:schemeClr>
            </a:solidFill>
            <a:prstDash val="solid"/>
            <a:round/>
            <a:headEnd type="none" w="med" len="med"/>
            <a:tailEnd type="none" w="med" len="med"/>
          </a:ln>
          <a:effectLst/>
        </p:spPr>
      </p:cxnSp>
      <p:cxnSp>
        <p:nvCxnSpPr>
          <p:cNvPr id="34" name="Straight Connector 33"/>
          <p:cNvCxnSpPr>
            <a:stCxn id="22" idx="3"/>
            <a:endCxn id="24" idx="0"/>
          </p:cNvCxnSpPr>
          <p:nvPr/>
        </p:nvCxnSpPr>
        <p:spPr bwMode="auto">
          <a:xfrm rot="5400000">
            <a:off x="3108034" y="1499392"/>
            <a:ext cx="274654" cy="184144"/>
          </a:xfrm>
          <a:prstGeom prst="line">
            <a:avLst/>
          </a:prstGeom>
          <a:noFill/>
          <a:ln w="9525" cap="flat" cmpd="sng" algn="ctr">
            <a:solidFill>
              <a:schemeClr val="accent6">
                <a:lumMod val="75000"/>
              </a:schemeClr>
            </a:solidFill>
            <a:prstDash val="solid"/>
            <a:round/>
            <a:headEnd type="none" w="med" len="med"/>
            <a:tailEnd type="none" w="med" len="med"/>
          </a:ln>
          <a:effectLst/>
        </p:spPr>
      </p:cxnSp>
      <p:cxnSp>
        <p:nvCxnSpPr>
          <p:cNvPr id="37" name="Straight Connector 36"/>
          <p:cNvCxnSpPr>
            <a:stCxn id="22" idx="5"/>
            <a:endCxn id="23" idx="1"/>
          </p:cNvCxnSpPr>
          <p:nvPr/>
        </p:nvCxnSpPr>
        <p:spPr bwMode="auto">
          <a:xfrm rot="16200000" flipH="1">
            <a:off x="3390894" y="1485353"/>
            <a:ext cx="278837" cy="216403"/>
          </a:xfrm>
          <a:prstGeom prst="line">
            <a:avLst/>
          </a:prstGeom>
          <a:noFill/>
          <a:ln w="9525" cap="flat" cmpd="sng" algn="ctr">
            <a:solidFill>
              <a:schemeClr val="accent6">
                <a:lumMod val="75000"/>
              </a:schemeClr>
            </a:solidFill>
            <a:prstDash val="solid"/>
            <a:round/>
            <a:headEnd type="none" w="med" len="med"/>
            <a:tailEnd type="none" w="med" len="med"/>
          </a:ln>
          <a:effectLst/>
        </p:spPr>
      </p:cxnSp>
      <p:sp>
        <p:nvSpPr>
          <p:cNvPr id="42" name="Rectangle 41"/>
          <p:cNvSpPr/>
          <p:nvPr/>
        </p:nvSpPr>
        <p:spPr bwMode="auto">
          <a:xfrm>
            <a:off x="3578029" y="1981139"/>
            <a:ext cx="497322" cy="248392"/>
          </a:xfrm>
          <a:prstGeom prst="rect">
            <a:avLst/>
          </a:prstGeom>
          <a:solidFill>
            <a:srgbClr val="FFFF99"/>
          </a:solidFill>
          <a:ln w="9525" cap="flat" cmpd="sng" algn="ctr">
            <a:solidFill>
              <a:schemeClr val="accent6">
                <a:lumMod val="75000"/>
              </a:schemeClr>
            </a:solidFill>
            <a:prstDash val="solid"/>
            <a:round/>
            <a:headEnd type="none" w="med" len="med"/>
            <a:tailEnd type="arrow" w="med" len="med"/>
          </a:ln>
          <a:effectLst/>
        </p:spPr>
        <p:txBody>
          <a:bodyPr lIns="89990" tIns="46795" rIns="35996" bIns="46795">
            <a:prstTxWarp prst="textNoShape">
              <a:avLst/>
            </a:prstTxWarp>
            <a:spAutoFit/>
          </a:bodyPr>
          <a:lstStyle/>
          <a:p>
            <a:pPr defTabSz="913246"/>
            <a:r>
              <a:rPr lang="en-US" sz="1000" dirty="0"/>
              <a:t>Rep C</a:t>
            </a:r>
          </a:p>
        </p:txBody>
      </p:sp>
      <p:sp>
        <p:nvSpPr>
          <p:cNvPr id="44" name="Rectangle 43"/>
          <p:cNvSpPr/>
          <p:nvPr/>
        </p:nvSpPr>
        <p:spPr bwMode="auto">
          <a:xfrm>
            <a:off x="2760808" y="1981139"/>
            <a:ext cx="497322" cy="248392"/>
          </a:xfrm>
          <a:prstGeom prst="rect">
            <a:avLst/>
          </a:prstGeom>
          <a:solidFill>
            <a:srgbClr val="FFFF99"/>
          </a:solidFill>
          <a:ln w="9525" cap="flat" cmpd="sng" algn="ctr">
            <a:solidFill>
              <a:schemeClr val="accent6">
                <a:lumMod val="75000"/>
              </a:schemeClr>
            </a:solidFill>
            <a:prstDash val="solid"/>
            <a:round/>
            <a:headEnd type="none" w="med" len="med"/>
            <a:tailEnd type="arrow" w="med" len="med"/>
          </a:ln>
          <a:effectLst/>
        </p:spPr>
        <p:txBody>
          <a:bodyPr lIns="89990" tIns="46795" rIns="35996" bIns="46795">
            <a:prstTxWarp prst="textNoShape">
              <a:avLst/>
            </a:prstTxWarp>
            <a:spAutoFit/>
          </a:bodyPr>
          <a:lstStyle/>
          <a:p>
            <a:pPr defTabSz="913246"/>
            <a:r>
              <a:rPr lang="en-US" sz="1000" dirty="0"/>
              <a:t>Rep B</a:t>
            </a:r>
          </a:p>
        </p:txBody>
      </p:sp>
      <p:sp>
        <p:nvSpPr>
          <p:cNvPr id="45" name="Rectangle 44"/>
          <p:cNvSpPr/>
          <p:nvPr/>
        </p:nvSpPr>
        <p:spPr bwMode="auto">
          <a:xfrm>
            <a:off x="2368327" y="1604709"/>
            <a:ext cx="497322" cy="257924"/>
          </a:xfrm>
          <a:prstGeom prst="rect">
            <a:avLst/>
          </a:prstGeom>
          <a:solidFill>
            <a:srgbClr val="FFFF99"/>
          </a:solidFill>
          <a:ln w="9525" cap="flat" cmpd="sng" algn="ctr">
            <a:solidFill>
              <a:schemeClr val="accent6">
                <a:lumMod val="75000"/>
              </a:schemeClr>
            </a:solidFill>
            <a:prstDash val="solid"/>
            <a:round/>
            <a:headEnd type="none" w="med" len="med"/>
            <a:tailEnd type="arrow" w="med" len="med"/>
          </a:ln>
          <a:effectLst/>
        </p:spPr>
        <p:txBody>
          <a:bodyPr lIns="89990" tIns="46795" rIns="35996" bIns="46795">
            <a:prstTxWarp prst="textNoShape">
              <a:avLst/>
            </a:prstTxWarp>
            <a:spAutoFit/>
          </a:bodyPr>
          <a:lstStyle/>
          <a:p>
            <a:pPr defTabSz="913246"/>
            <a:r>
              <a:rPr lang="en-US" sz="1000" dirty="0"/>
              <a:t>Rep A</a:t>
            </a:r>
          </a:p>
        </p:txBody>
      </p:sp>
      <p:cxnSp>
        <p:nvCxnSpPr>
          <p:cNvPr id="46" name="Straight Connector 45"/>
          <p:cNvCxnSpPr>
            <a:stCxn id="25" idx="3"/>
            <a:endCxn id="45" idx="0"/>
          </p:cNvCxnSpPr>
          <p:nvPr/>
        </p:nvCxnSpPr>
        <p:spPr bwMode="auto">
          <a:xfrm rot="5400000">
            <a:off x="2603707" y="1477177"/>
            <a:ext cx="140813" cy="114249"/>
          </a:xfrm>
          <a:prstGeom prst="line">
            <a:avLst/>
          </a:prstGeom>
          <a:noFill/>
          <a:ln w="9525" cap="flat" cmpd="sng" algn="ctr">
            <a:solidFill>
              <a:schemeClr val="accent6">
                <a:lumMod val="75000"/>
              </a:schemeClr>
            </a:solidFill>
            <a:prstDash val="solid"/>
            <a:round/>
            <a:headEnd type="none" w="med" len="med"/>
            <a:tailEnd type="none" w="med" len="med"/>
          </a:ln>
          <a:effectLst/>
        </p:spPr>
      </p:cxnSp>
      <p:cxnSp>
        <p:nvCxnSpPr>
          <p:cNvPr id="49" name="Straight Connector 48"/>
          <p:cNvCxnSpPr>
            <a:stCxn id="24" idx="3"/>
            <a:endCxn id="44" idx="0"/>
          </p:cNvCxnSpPr>
          <p:nvPr/>
        </p:nvCxnSpPr>
        <p:spPr bwMode="auto">
          <a:xfrm rot="5400000">
            <a:off x="2985587" y="1856205"/>
            <a:ext cx="148816" cy="101052"/>
          </a:xfrm>
          <a:prstGeom prst="line">
            <a:avLst/>
          </a:prstGeom>
          <a:noFill/>
          <a:ln w="9525" cap="flat" cmpd="sng" algn="ctr">
            <a:solidFill>
              <a:schemeClr val="accent6">
                <a:lumMod val="75000"/>
              </a:schemeClr>
            </a:solidFill>
            <a:prstDash val="solid"/>
            <a:round/>
            <a:headEnd type="none" w="med" len="med"/>
            <a:tailEnd type="none" w="med" len="med"/>
          </a:ln>
          <a:effectLst/>
        </p:spPr>
      </p:cxnSp>
      <p:cxnSp>
        <p:nvCxnSpPr>
          <p:cNvPr id="52" name="Straight Connector 51"/>
          <p:cNvCxnSpPr>
            <a:stCxn id="23" idx="5"/>
            <a:endCxn id="42" idx="0"/>
          </p:cNvCxnSpPr>
          <p:nvPr/>
        </p:nvCxnSpPr>
        <p:spPr bwMode="auto">
          <a:xfrm rot="16200000" flipH="1">
            <a:off x="3694015" y="1848464"/>
            <a:ext cx="162758" cy="102592"/>
          </a:xfrm>
          <a:prstGeom prst="line">
            <a:avLst/>
          </a:prstGeom>
          <a:noFill/>
          <a:ln w="9525" cap="flat" cmpd="sng" algn="ctr">
            <a:solidFill>
              <a:schemeClr val="accent6">
                <a:lumMod val="75000"/>
              </a:schemeClr>
            </a:solidFill>
            <a:prstDash val="solid"/>
            <a:round/>
            <a:headEnd type="none" w="med" len="med"/>
            <a:tailEnd type="none" w="med" len="med"/>
          </a:ln>
          <a:effectLst/>
        </p:spPr>
      </p:cxnSp>
      <p:sp>
        <p:nvSpPr>
          <p:cNvPr id="9239" name="Rectangle 59"/>
          <p:cNvSpPr>
            <a:spLocks noChangeArrowheads="1"/>
          </p:cNvSpPr>
          <p:nvPr/>
        </p:nvSpPr>
        <p:spPr bwMode="auto">
          <a:xfrm>
            <a:off x="1245993" y="2172142"/>
            <a:ext cx="3260818" cy="276989"/>
          </a:xfrm>
          <a:prstGeom prst="rect">
            <a:avLst/>
          </a:prstGeom>
          <a:noFill/>
          <a:ln w="9525">
            <a:noFill/>
            <a:miter lim="800000"/>
            <a:headEnd/>
            <a:tailEnd/>
          </a:ln>
        </p:spPr>
        <p:txBody>
          <a:bodyPr lIns="91430" tIns="45715" rIns="91430" bIns="45715">
            <a:prstTxWarp prst="textNoShape">
              <a:avLst/>
            </a:prstTxWarp>
            <a:spAutoFit/>
          </a:bodyPr>
          <a:lstStyle/>
          <a:p>
            <a:r>
              <a:rPr lang="en-US" sz="1200" dirty="0"/>
              <a:t>Geometrical representations and </a:t>
            </a:r>
            <a:r>
              <a:rPr lang="en-US" sz="1200" dirty="0" smtClean="0"/>
              <a:t>metadata</a:t>
            </a:r>
            <a:endParaRPr lang="fr-FR" sz="1200" dirty="0"/>
          </a:p>
        </p:txBody>
      </p:sp>
      <p:pic>
        <p:nvPicPr>
          <p:cNvPr id="9240" name="Picture 4" descr="E:\auto.JPG"/>
          <p:cNvPicPr>
            <a:picLocks noChangeAspect="1" noChangeArrowheads="1"/>
          </p:cNvPicPr>
          <p:nvPr/>
        </p:nvPicPr>
        <p:blipFill>
          <a:blip r:embed="rId2"/>
          <a:srcRect/>
          <a:stretch>
            <a:fillRect/>
          </a:stretch>
        </p:blipFill>
        <p:spPr bwMode="auto">
          <a:xfrm>
            <a:off x="884426" y="1383032"/>
            <a:ext cx="1403254" cy="731948"/>
          </a:xfrm>
          <a:prstGeom prst="rect">
            <a:avLst/>
          </a:prstGeom>
          <a:noFill/>
          <a:ln w="9525">
            <a:noFill/>
            <a:miter lim="800000"/>
            <a:headEnd/>
            <a:tailEnd/>
          </a:ln>
        </p:spPr>
      </p:pic>
      <p:sp>
        <p:nvSpPr>
          <p:cNvPr id="31" name="Content Placeholder 26"/>
          <p:cNvSpPr>
            <a:spLocks noGrp="1"/>
          </p:cNvSpPr>
          <p:nvPr>
            <p:ph idx="1"/>
          </p:nvPr>
        </p:nvSpPr>
        <p:spPr>
          <a:xfrm>
            <a:off x="313179" y="3093698"/>
            <a:ext cx="8360382" cy="3412967"/>
          </a:xfrm>
        </p:spPr>
        <p:txBody>
          <a:bodyPr>
            <a:normAutofit lnSpcReduction="10000"/>
          </a:bodyPr>
          <a:lstStyle/>
          <a:p>
            <a:pPr>
              <a:lnSpc>
                <a:spcPct val="70000"/>
              </a:lnSpc>
            </a:pPr>
            <a:r>
              <a:rPr lang="en-US" sz="1700" dirty="0"/>
              <a:t>Two </a:t>
            </a:r>
            <a:r>
              <a:rPr lang="en-US" sz="1700" dirty="0" smtClean="0"/>
              <a:t>Products</a:t>
            </a:r>
          </a:p>
          <a:p>
            <a:pPr lvl="1">
              <a:lnSpc>
                <a:spcPct val="70000"/>
              </a:lnSpc>
            </a:pPr>
            <a:r>
              <a:rPr lang="en-US" sz="1700" dirty="0" smtClean="0"/>
              <a:t>3D Index Admin Server</a:t>
            </a:r>
          </a:p>
          <a:p>
            <a:pPr lvl="1">
              <a:lnSpc>
                <a:spcPct val="70000"/>
              </a:lnSpc>
              <a:buFontTx/>
              <a:buNone/>
            </a:pPr>
            <a:r>
              <a:rPr lang="en-US" sz="1700" dirty="0" smtClean="0"/>
              <a:t>During build-time </a:t>
            </a:r>
            <a:r>
              <a:rPr lang="en-US" sz="1700" dirty="0"/>
              <a:t>-&gt;</a:t>
            </a:r>
            <a:r>
              <a:rPr lang="en-US" sz="1700" dirty="0" smtClean="0"/>
              <a:t> Compile 3D Data in FCS to 3D Index Files</a:t>
            </a:r>
          </a:p>
          <a:p>
            <a:pPr lvl="2">
              <a:lnSpc>
                <a:spcPct val="70000"/>
              </a:lnSpc>
            </a:pPr>
            <a:r>
              <a:rPr lang="en-US" sz="1200" dirty="0"/>
              <a:t>Data compiled type</a:t>
            </a:r>
          </a:p>
          <a:p>
            <a:pPr lvl="3">
              <a:lnSpc>
                <a:spcPct val="70000"/>
              </a:lnSpc>
            </a:pPr>
            <a:r>
              <a:rPr lang="en-US" sz="1200" dirty="0"/>
              <a:t>Product structure data</a:t>
            </a:r>
          </a:p>
          <a:p>
            <a:pPr lvl="3">
              <a:lnSpc>
                <a:spcPct val="70000"/>
              </a:lnSpc>
            </a:pPr>
            <a:r>
              <a:rPr lang="en-US" sz="1200" dirty="0" smtClean="0"/>
              <a:t>representations</a:t>
            </a:r>
            <a:endParaRPr lang="en-US" sz="1700" dirty="0" smtClean="0"/>
          </a:p>
          <a:p>
            <a:pPr lvl="2">
              <a:lnSpc>
                <a:spcPct val="70000"/>
              </a:lnSpc>
            </a:pPr>
            <a:r>
              <a:rPr lang="en-US" sz="1200" dirty="0"/>
              <a:t>Results </a:t>
            </a:r>
          </a:p>
          <a:p>
            <a:pPr lvl="3">
              <a:lnSpc>
                <a:spcPct val="70000"/>
              </a:lnSpc>
            </a:pPr>
            <a:r>
              <a:rPr lang="en-US" sz="1200" dirty="0"/>
              <a:t>Index </a:t>
            </a:r>
            <a:r>
              <a:rPr lang="en-US" sz="1200" dirty="0" smtClean="0"/>
              <a:t>files where the </a:t>
            </a:r>
            <a:r>
              <a:rPr lang="en-US" sz="1189" dirty="0" smtClean="0"/>
              <a:t>size depends on :</a:t>
            </a:r>
          </a:p>
          <a:p>
            <a:pPr lvl="4">
              <a:lnSpc>
                <a:spcPct val="80000"/>
              </a:lnSpc>
            </a:pPr>
            <a:r>
              <a:rPr lang="en-US" sz="1100" dirty="0" smtClean="0"/>
              <a:t>wet area  (external surface of the products)</a:t>
            </a:r>
          </a:p>
          <a:p>
            <a:pPr lvl="4">
              <a:lnSpc>
                <a:spcPct val="80000"/>
              </a:lnSpc>
            </a:pPr>
            <a:r>
              <a:rPr lang="en-US" sz="1100" dirty="0" smtClean="0"/>
              <a:t>references /instances number</a:t>
            </a:r>
          </a:p>
          <a:p>
            <a:pPr lvl="4">
              <a:lnSpc>
                <a:spcPct val="80000"/>
              </a:lnSpc>
            </a:pPr>
            <a:r>
              <a:rPr lang="en-US" sz="1100" dirty="0" smtClean="0"/>
              <a:t>Configuration complexity</a:t>
            </a:r>
          </a:p>
          <a:p>
            <a:pPr lvl="1">
              <a:lnSpc>
                <a:spcPct val="70000"/>
              </a:lnSpc>
              <a:buNone/>
            </a:pPr>
            <a:endParaRPr lang="en-US" sz="1700" dirty="0" smtClean="0"/>
          </a:p>
          <a:p>
            <a:pPr lvl="1">
              <a:lnSpc>
                <a:spcPct val="70000"/>
              </a:lnSpc>
            </a:pPr>
            <a:r>
              <a:rPr lang="en-US" sz="1700" dirty="0" smtClean="0"/>
              <a:t>3D Index Server</a:t>
            </a:r>
          </a:p>
          <a:p>
            <a:pPr lvl="1">
              <a:lnSpc>
                <a:spcPct val="70000"/>
              </a:lnSpc>
              <a:buFontTx/>
              <a:buNone/>
            </a:pPr>
            <a:r>
              <a:rPr lang="en-US" sz="1700" dirty="0" smtClean="0"/>
              <a:t>During runtime </a:t>
            </a:r>
            <a:r>
              <a:rPr lang="en-US" sz="1700" dirty="0"/>
              <a:t>-&gt;</a:t>
            </a:r>
            <a:r>
              <a:rPr lang="en-US" sz="1700" dirty="0" smtClean="0"/>
              <a:t>3DSearch client </a:t>
            </a:r>
            <a:r>
              <a:rPr lang="en-US" sz="1700" dirty="0"/>
              <a:t>requests resolution</a:t>
            </a:r>
            <a:r>
              <a:rPr lang="en-US" sz="1700" dirty="0" smtClean="0"/>
              <a:t> of 3D Query</a:t>
            </a:r>
          </a:p>
          <a:p>
            <a:pPr lvl="2">
              <a:lnSpc>
                <a:spcPct val="70000"/>
              </a:lnSpc>
            </a:pPr>
            <a:r>
              <a:rPr lang="en-US" sz="1200" dirty="0"/>
              <a:t>3DIndex Server analyses the 3DSearch requests from the index files</a:t>
            </a:r>
          </a:p>
          <a:p>
            <a:pPr lvl="2">
              <a:lnSpc>
                <a:spcPct val="70000"/>
              </a:lnSpc>
            </a:pPr>
            <a:r>
              <a:rPr lang="en-US" sz="1200" dirty="0"/>
              <a:t>returns a list of IDs</a:t>
            </a:r>
            <a:r>
              <a:rPr lang="en-US" sz="1200" dirty="0" smtClean="0"/>
              <a:t> of the representations</a:t>
            </a:r>
            <a:endParaRPr lang="fr-FR" sz="1200" dirty="0"/>
          </a:p>
        </p:txBody>
      </p:sp>
      <p:pic>
        <p:nvPicPr>
          <p:cNvPr id="28" name="Image 27" descr="CG2D-0055.jpg"/>
          <p:cNvPicPr>
            <a:picLocks noChangeAspect="1"/>
          </p:cNvPicPr>
          <p:nvPr/>
        </p:nvPicPr>
        <p:blipFill>
          <a:blip r:embed="rId3" cstate="print"/>
          <a:stretch>
            <a:fillRect/>
          </a:stretch>
        </p:blipFill>
        <p:spPr>
          <a:xfrm>
            <a:off x="6705600" y="1070584"/>
            <a:ext cx="1043260" cy="1425725"/>
          </a:xfrm>
          <a:prstGeom prst="rect">
            <a:avLst/>
          </a:prstGeom>
        </p:spPr>
      </p:pic>
      <p:cxnSp>
        <p:nvCxnSpPr>
          <p:cNvPr id="32" name="Connecteur droit 31"/>
          <p:cNvCxnSpPr/>
          <p:nvPr/>
        </p:nvCxnSpPr>
        <p:spPr bwMode="auto">
          <a:xfrm rot="5400000">
            <a:off x="7068554" y="2584852"/>
            <a:ext cx="312075" cy="5278"/>
          </a:xfrm>
          <a:prstGeom prst="line">
            <a:avLst/>
          </a:prstGeom>
          <a:solidFill>
            <a:srgbClr val="00B8FF"/>
          </a:solidFill>
          <a:ln w="28440" cap="flat" cmpd="sng" algn="ctr">
            <a:solidFill>
              <a:srgbClr val="000000"/>
            </a:solidFill>
            <a:prstDash val="solid"/>
            <a:round/>
            <a:headEnd type="none" w="med" len="med"/>
            <a:tailEnd type="arrow" w="med" len="med"/>
          </a:ln>
          <a:effectLst/>
        </p:spPr>
      </p:cxnSp>
      <p:sp>
        <p:nvSpPr>
          <p:cNvPr id="35" name="ZoneTexte 34"/>
          <p:cNvSpPr txBox="1"/>
          <p:nvPr/>
        </p:nvSpPr>
        <p:spPr>
          <a:xfrm>
            <a:off x="6300948" y="751593"/>
            <a:ext cx="2558250" cy="369332"/>
          </a:xfrm>
          <a:prstGeom prst="rect">
            <a:avLst/>
          </a:prstGeom>
          <a:noFill/>
        </p:spPr>
        <p:txBody>
          <a:bodyPr wrap="none" rtlCol="0">
            <a:spAutoFit/>
          </a:bodyPr>
          <a:lstStyle/>
          <a:p>
            <a:r>
              <a:rPr lang="en-US" dirty="0" smtClean="0"/>
              <a:t>3D Index Admin Server</a:t>
            </a:r>
            <a:endParaRPr lang="en-US" dirty="0"/>
          </a:p>
        </p:txBody>
      </p:sp>
      <p:sp>
        <p:nvSpPr>
          <p:cNvPr id="36" name="Flowchart: Multidocument 7"/>
          <p:cNvSpPr/>
          <p:nvPr/>
        </p:nvSpPr>
        <p:spPr bwMode="auto">
          <a:xfrm>
            <a:off x="6861730" y="2943561"/>
            <a:ext cx="887130" cy="425226"/>
          </a:xfrm>
          <a:prstGeom prst="flowChartMultidocument">
            <a:avLst/>
          </a:prstGeom>
          <a:solidFill>
            <a:schemeClr val="accent5">
              <a:lumMod val="20000"/>
              <a:lumOff val="80000"/>
            </a:schemeClr>
          </a:solidFill>
          <a:ln w="9525"/>
        </p:spPr>
        <p:style>
          <a:lnRef idx="2">
            <a:schemeClr val="accent1">
              <a:shade val="50000"/>
            </a:schemeClr>
          </a:lnRef>
          <a:fillRef idx="1">
            <a:schemeClr val="accent1"/>
          </a:fillRef>
          <a:effectRef idx="0">
            <a:schemeClr val="accent1"/>
          </a:effectRef>
          <a:fontRef idx="minor">
            <a:schemeClr val="lt1"/>
          </a:fontRef>
        </p:style>
        <p:txBody>
          <a:bodyPr lIns="91430" tIns="45715" rIns="91430" bIns="45715" anchor="ctr">
            <a:prstTxWarp prst="textNoShape">
              <a:avLst/>
            </a:prstTxWarp>
          </a:bodyPr>
          <a:lstStyle/>
          <a:p>
            <a:pPr algn="ctr" defTabSz="913246"/>
            <a:r>
              <a:rPr lang="fr-FR" sz="1000" dirty="0" smtClean="0">
                <a:solidFill>
                  <a:schemeClr val="tx1"/>
                </a:solidFill>
                <a:ea typeface="Arial" pitchFamily="-65" charset="0"/>
              </a:rPr>
              <a:t>3D Index </a:t>
            </a:r>
            <a:r>
              <a:rPr lang="fr-FR" sz="1000" dirty="0">
                <a:solidFill>
                  <a:schemeClr val="tx1"/>
                </a:solidFill>
                <a:ea typeface="Arial" pitchFamily="-65" charset="0"/>
              </a:rPr>
              <a:t>F</a:t>
            </a:r>
            <a:r>
              <a:rPr lang="fr-FR" sz="1000" dirty="0" smtClean="0">
                <a:solidFill>
                  <a:schemeClr val="tx1"/>
                </a:solidFill>
                <a:ea typeface="Arial" pitchFamily="-65" charset="0"/>
              </a:rPr>
              <a:t>iles</a:t>
            </a:r>
            <a:endParaRPr lang="fr-FR" sz="1000" dirty="0">
              <a:solidFill>
                <a:schemeClr val="tx1"/>
              </a:solidFill>
              <a:ea typeface="Arial" pitchFamily="-65" charset="0"/>
            </a:endParaRPr>
          </a:p>
        </p:txBody>
      </p:sp>
      <p:sp>
        <p:nvSpPr>
          <p:cNvPr id="38" name="Rectangle 37"/>
          <p:cNvSpPr/>
          <p:nvPr/>
        </p:nvSpPr>
        <p:spPr>
          <a:xfrm>
            <a:off x="4770257" y="1862633"/>
            <a:ext cx="1325743" cy="738664"/>
          </a:xfrm>
          <a:prstGeom prst="rect">
            <a:avLst/>
          </a:prstGeom>
        </p:spPr>
        <p:txBody>
          <a:bodyPr wrap="square">
            <a:spAutoFit/>
          </a:bodyPr>
          <a:lstStyle/>
          <a:p>
            <a:r>
              <a:rPr lang="fr-FR" sz="1050" dirty="0" smtClean="0"/>
              <a:t>r</a:t>
            </a:r>
            <a:r>
              <a:rPr lang="en-US" sz="1050" dirty="0" err="1" smtClean="0"/>
              <a:t>eferences</a:t>
            </a:r>
            <a:r>
              <a:rPr lang="en-US" sz="1050" dirty="0" smtClean="0"/>
              <a:t/>
            </a:r>
            <a:br>
              <a:rPr lang="en-US" sz="1050" dirty="0" smtClean="0"/>
            </a:br>
            <a:r>
              <a:rPr lang="en-US" sz="1050" dirty="0" smtClean="0"/>
              <a:t>instances</a:t>
            </a:r>
            <a:br>
              <a:rPr lang="en-US" sz="1050" dirty="0" smtClean="0"/>
            </a:br>
            <a:r>
              <a:rPr lang="en-US" sz="1050" dirty="0" smtClean="0"/>
              <a:t>representations</a:t>
            </a:r>
            <a:br>
              <a:rPr lang="en-US" sz="1050" dirty="0" smtClean="0"/>
            </a:br>
            <a:r>
              <a:rPr lang="en-US" sz="1050" dirty="0" err="1" smtClean="0"/>
              <a:t>effectivities</a:t>
            </a:r>
            <a:endParaRPr lang="en-US" sz="1050" dirty="0"/>
          </a:p>
        </p:txBody>
      </p:sp>
    </p:spTree>
  </p:cSld>
  <p:clrMapOvr>
    <a:masterClrMapping/>
  </p:clrMapOvr>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Image 32" descr="CG2D-0055.jpg"/>
          <p:cNvPicPr>
            <a:picLocks noChangeAspect="1"/>
          </p:cNvPicPr>
          <p:nvPr/>
        </p:nvPicPr>
        <p:blipFill>
          <a:blip r:embed="rId3" cstate="print"/>
          <a:stretch>
            <a:fillRect/>
          </a:stretch>
        </p:blipFill>
        <p:spPr>
          <a:xfrm>
            <a:off x="4517563" y="804087"/>
            <a:ext cx="492252" cy="672714"/>
          </a:xfrm>
          <a:prstGeom prst="rect">
            <a:avLst/>
          </a:prstGeom>
        </p:spPr>
      </p:pic>
      <p:pic>
        <p:nvPicPr>
          <p:cNvPr id="32" name="Image 31" descr="CG2D-0055.jpg"/>
          <p:cNvPicPr>
            <a:picLocks noChangeAspect="1"/>
          </p:cNvPicPr>
          <p:nvPr/>
        </p:nvPicPr>
        <p:blipFill>
          <a:blip r:embed="rId3" cstate="print"/>
          <a:stretch>
            <a:fillRect/>
          </a:stretch>
        </p:blipFill>
        <p:spPr>
          <a:xfrm>
            <a:off x="4701554" y="3016143"/>
            <a:ext cx="492252" cy="672714"/>
          </a:xfrm>
          <a:prstGeom prst="rect">
            <a:avLst/>
          </a:prstGeom>
        </p:spPr>
      </p:pic>
      <p:sp>
        <p:nvSpPr>
          <p:cNvPr id="14342" name="Title 1"/>
          <p:cNvSpPr>
            <a:spLocks noGrp="1"/>
          </p:cNvSpPr>
          <p:nvPr>
            <p:ph type="title"/>
          </p:nvPr>
        </p:nvSpPr>
        <p:spPr>
          <a:xfrm>
            <a:off x="758079" y="206340"/>
            <a:ext cx="7103637" cy="411285"/>
          </a:xfrm>
        </p:spPr>
        <p:txBody>
          <a:bodyPr/>
          <a:lstStyle/>
          <a:p>
            <a:r>
              <a:rPr lang="fr-FR"/>
              <a:t>Buildtime - Architecture</a:t>
            </a:r>
          </a:p>
        </p:txBody>
      </p:sp>
      <p:sp>
        <p:nvSpPr>
          <p:cNvPr id="13336" name="Content Placeholder 2"/>
          <p:cNvSpPr>
            <a:spLocks noGrp="1"/>
          </p:cNvSpPr>
          <p:nvPr>
            <p:ph sz="half" idx="1"/>
          </p:nvPr>
        </p:nvSpPr>
        <p:spPr>
          <a:xfrm>
            <a:off x="534957" y="3829829"/>
            <a:ext cx="8231347" cy="2877599"/>
          </a:xfrm>
        </p:spPr>
        <p:txBody>
          <a:bodyPr>
            <a:normAutofit lnSpcReduction="10000"/>
          </a:bodyPr>
          <a:lstStyle/>
          <a:p>
            <a:pPr>
              <a:lnSpc>
                <a:spcPct val="70000"/>
              </a:lnSpc>
            </a:pPr>
            <a:r>
              <a:rPr lang="en-US" sz="1500" dirty="0"/>
              <a:t>Mechanism</a:t>
            </a:r>
          </a:p>
          <a:p>
            <a:pPr lvl="1">
              <a:lnSpc>
                <a:spcPct val="70000"/>
              </a:lnSpc>
            </a:pPr>
            <a:r>
              <a:rPr lang="en-US" sz="1500" dirty="0"/>
              <a:t>The </a:t>
            </a:r>
            <a:r>
              <a:rPr lang="en-US" sz="1500" dirty="0" err="1"/>
              <a:t>PLMIndexerAdmin</a:t>
            </a:r>
            <a:r>
              <a:rPr lang="en-US" sz="1500" dirty="0" err="1" smtClean="0"/>
              <a:t>contacst</a:t>
            </a:r>
            <a:r>
              <a:rPr lang="en-US" sz="1500" dirty="0"/>
              <a:t>the MCS/FCS</a:t>
            </a:r>
          </a:p>
          <a:p>
            <a:pPr lvl="1">
              <a:lnSpc>
                <a:spcPct val="70000"/>
              </a:lnSpc>
            </a:pPr>
            <a:r>
              <a:rPr lang="en-US" sz="1500" dirty="0"/>
              <a:t>The data are sent to the </a:t>
            </a:r>
            <a:r>
              <a:rPr lang="en-US" sz="1500" dirty="0" err="1"/>
              <a:t>PLMIndexerAdmin</a:t>
            </a:r>
            <a:r>
              <a:rPr lang="en-US" sz="1500" dirty="0"/>
              <a:t> and compiled</a:t>
            </a:r>
          </a:p>
          <a:p>
            <a:pPr lvl="1">
              <a:lnSpc>
                <a:spcPct val="70000"/>
              </a:lnSpc>
            </a:pPr>
            <a:r>
              <a:rPr lang="en-US" sz="1500" dirty="0"/>
              <a:t>The index files are generated in the 3D Index Server repository</a:t>
            </a:r>
          </a:p>
          <a:p>
            <a:pPr lvl="1">
              <a:lnSpc>
                <a:spcPct val="70000"/>
              </a:lnSpc>
            </a:pPr>
            <a:endParaRPr lang="en-US" sz="1500" dirty="0"/>
          </a:p>
          <a:p>
            <a:pPr>
              <a:lnSpc>
                <a:spcPct val="70000"/>
              </a:lnSpc>
            </a:pPr>
            <a:r>
              <a:rPr lang="en-US" sz="1500" dirty="0"/>
              <a:t>HTTP protocol between MCS/FCS and </a:t>
            </a:r>
            <a:r>
              <a:rPr lang="en-US" sz="1500" dirty="0" err="1"/>
              <a:t>PLMIndexerAdmin</a:t>
            </a:r>
            <a:endParaRPr lang="en-US" sz="1500" dirty="0"/>
          </a:p>
          <a:p>
            <a:pPr lvl="1">
              <a:lnSpc>
                <a:spcPct val="70000"/>
              </a:lnSpc>
            </a:pPr>
            <a:endParaRPr lang="en-US" sz="1500" dirty="0"/>
          </a:p>
          <a:p>
            <a:pPr>
              <a:lnSpc>
                <a:spcPct val="110000"/>
              </a:lnSpc>
              <a:spcBef>
                <a:spcPts val="1200"/>
              </a:spcBef>
            </a:pPr>
            <a:r>
              <a:rPr lang="en-US" sz="1500" dirty="0"/>
              <a:t>The </a:t>
            </a:r>
            <a:r>
              <a:rPr lang="en-US" sz="1500" dirty="0" err="1"/>
              <a:t>PLMIndexerAdmin</a:t>
            </a:r>
            <a:r>
              <a:rPr lang="en-US" sz="1500" dirty="0"/>
              <a:t> launched by a user declared on the machine hosting the 3DIndex Server</a:t>
            </a:r>
          </a:p>
          <a:p>
            <a:pPr lvl="1">
              <a:lnSpc>
                <a:spcPct val="70000"/>
              </a:lnSpc>
            </a:pPr>
            <a:r>
              <a:rPr lang="en-US" sz="1500" dirty="0"/>
              <a:t>This user must have the rights :</a:t>
            </a:r>
          </a:p>
          <a:p>
            <a:pPr lvl="2">
              <a:lnSpc>
                <a:spcPct val="70000"/>
              </a:lnSpc>
            </a:pPr>
            <a:r>
              <a:rPr lang="en-US" sz="1100" dirty="0"/>
              <a:t>To launch a process</a:t>
            </a:r>
          </a:p>
          <a:p>
            <a:pPr lvl="2">
              <a:lnSpc>
                <a:spcPct val="70000"/>
              </a:lnSpc>
            </a:pPr>
            <a:r>
              <a:rPr lang="en-US" sz="1100" dirty="0"/>
              <a:t>To write in the index files repository </a:t>
            </a:r>
          </a:p>
          <a:p>
            <a:pPr>
              <a:lnSpc>
                <a:spcPct val="70000"/>
              </a:lnSpc>
              <a:buFont typeface="Marlett" pitchFamily="-65" charset="0"/>
              <a:buNone/>
            </a:pPr>
            <a:endParaRPr lang="en-US" sz="1500" dirty="0"/>
          </a:p>
        </p:txBody>
      </p:sp>
      <p:sp>
        <p:nvSpPr>
          <p:cNvPr id="14345" name="Text Box 33"/>
          <p:cNvSpPr txBox="1">
            <a:spLocks noChangeArrowheads="1"/>
          </p:cNvSpPr>
          <p:nvPr/>
        </p:nvSpPr>
        <p:spPr bwMode="auto">
          <a:xfrm>
            <a:off x="2283649" y="1996474"/>
            <a:ext cx="1432824" cy="296962"/>
          </a:xfrm>
          <a:prstGeom prst="rect">
            <a:avLst/>
          </a:prstGeom>
          <a:noFill/>
          <a:ln w="9525">
            <a:noFill/>
            <a:miter lim="800000"/>
            <a:headEnd/>
            <a:tailEnd/>
          </a:ln>
        </p:spPr>
        <p:txBody>
          <a:bodyPr lIns="89990" tIns="46795" rIns="35996" bIns="46795" anchor="ctr">
            <a:prstTxWarp prst="textNoShape">
              <a:avLst/>
            </a:prstTxWarp>
          </a:bodyPr>
          <a:lstStyle/>
          <a:p>
            <a:pPr algn="ctr">
              <a:lnSpc>
                <a:spcPts val="602"/>
              </a:lnSpc>
            </a:pPr>
            <a:r>
              <a:rPr lang="en-US" sz="1400" dirty="0">
                <a:solidFill>
                  <a:srgbClr val="008A3E"/>
                </a:solidFill>
              </a:rPr>
              <a:t>HTTP</a:t>
            </a:r>
            <a:endParaRPr lang="en-US" sz="1400" dirty="0">
              <a:solidFill>
                <a:srgbClr val="C00000"/>
              </a:solidFill>
            </a:endParaRPr>
          </a:p>
        </p:txBody>
      </p:sp>
      <p:cxnSp>
        <p:nvCxnSpPr>
          <p:cNvPr id="14346" name="Elbow Connector 89"/>
          <p:cNvCxnSpPr>
            <a:cxnSpLocks noChangeShapeType="1"/>
          </p:cNvCxnSpPr>
          <p:nvPr/>
        </p:nvCxnSpPr>
        <p:spPr bwMode="auto">
          <a:xfrm rot="10800000">
            <a:off x="2233916" y="2251611"/>
            <a:ext cx="2416715" cy="1196211"/>
          </a:xfrm>
          <a:prstGeom prst="bentConnector3">
            <a:avLst>
              <a:gd name="adj1" fmla="val 50000"/>
            </a:avLst>
          </a:prstGeom>
          <a:noFill/>
          <a:ln w="22225">
            <a:solidFill>
              <a:srgbClr val="008A3E"/>
            </a:solidFill>
            <a:round/>
            <a:headEnd type="triangle" w="lg" len="lg"/>
            <a:tailEnd type="triangle" w="lg" len="lg"/>
          </a:ln>
        </p:spPr>
      </p:cxnSp>
      <p:sp>
        <p:nvSpPr>
          <p:cNvPr id="14347" name="Rectangle 96"/>
          <p:cNvSpPr>
            <a:spLocks noChangeArrowheads="1"/>
          </p:cNvSpPr>
          <p:nvPr/>
        </p:nvSpPr>
        <p:spPr bwMode="auto">
          <a:xfrm>
            <a:off x="53765" y="4317794"/>
            <a:ext cx="45700" cy="107352"/>
          </a:xfrm>
          <a:prstGeom prst="rect">
            <a:avLst/>
          </a:prstGeom>
          <a:noFill/>
          <a:ln w="9525">
            <a:noFill/>
            <a:round/>
            <a:headEnd/>
            <a:tailEnd type="arrow" w="med" len="med"/>
          </a:ln>
        </p:spPr>
        <p:txBody>
          <a:bodyPr lIns="89990" tIns="46795" rIns="35996" bIns="46795">
            <a:prstTxWarp prst="textNoShape">
              <a:avLst/>
            </a:prstTxWarp>
          </a:bodyPr>
          <a:lstStyle/>
          <a:p>
            <a:pPr defTabSz="913246"/>
            <a:endParaRPr lang="en-US" sz="2200" dirty="0"/>
          </a:p>
        </p:txBody>
      </p:sp>
      <p:sp>
        <p:nvSpPr>
          <p:cNvPr id="14348" name="Rectangle 97"/>
          <p:cNvSpPr>
            <a:spLocks noChangeArrowheads="1"/>
          </p:cNvSpPr>
          <p:nvPr/>
        </p:nvSpPr>
        <p:spPr bwMode="auto">
          <a:xfrm>
            <a:off x="-1262122" y="4338706"/>
            <a:ext cx="45700" cy="107353"/>
          </a:xfrm>
          <a:prstGeom prst="rect">
            <a:avLst/>
          </a:prstGeom>
          <a:noFill/>
          <a:ln w="9525">
            <a:noFill/>
            <a:round/>
            <a:headEnd/>
            <a:tailEnd type="arrow" w="med" len="med"/>
          </a:ln>
        </p:spPr>
        <p:txBody>
          <a:bodyPr lIns="89990" tIns="46795" rIns="35996" bIns="46795">
            <a:prstTxWarp prst="textNoShape">
              <a:avLst/>
            </a:prstTxWarp>
          </a:bodyPr>
          <a:lstStyle/>
          <a:p>
            <a:pPr defTabSz="913246"/>
            <a:endParaRPr lang="en-US" sz="2200" dirty="0"/>
          </a:p>
        </p:txBody>
      </p:sp>
      <p:grpSp>
        <p:nvGrpSpPr>
          <p:cNvPr id="2" name="Group 57"/>
          <p:cNvGrpSpPr>
            <a:grpSpLocks/>
          </p:cNvGrpSpPr>
          <p:nvPr/>
        </p:nvGrpSpPr>
        <p:grpSpPr bwMode="auto">
          <a:xfrm>
            <a:off x="4873753" y="3290278"/>
            <a:ext cx="377696" cy="390372"/>
            <a:chOff x="8059737" y="1498471"/>
            <a:chExt cx="377825" cy="390525"/>
          </a:xfrm>
        </p:grpSpPr>
        <p:sp>
          <p:nvSpPr>
            <p:cNvPr id="62" name="Oval 61"/>
            <p:cNvSpPr/>
            <p:nvPr/>
          </p:nvSpPr>
          <p:spPr bwMode="auto">
            <a:xfrm>
              <a:off x="8059737" y="1498471"/>
              <a:ext cx="377825" cy="390525"/>
            </a:xfrm>
            <a:prstGeom prst="ellipse">
              <a:avLst/>
            </a:prstGeom>
            <a:solidFill>
              <a:srgbClr val="FFFF00"/>
            </a:solidFill>
            <a:ln w="22225" algn="ctr">
              <a:solidFill>
                <a:schemeClr val="accent6"/>
              </a:solidFill>
              <a:round/>
              <a:headEnd type="triangle" w="lg" len="lg"/>
              <a:tailEnd type="triangle" w="lg" len="lg"/>
            </a:ln>
          </p:spPr>
          <p:txBody>
            <a:bodyPr lIns="90000" tIns="46800" rIns="36000" bIns="46800">
              <a:prstTxWarp prst="textNoShape">
                <a:avLst/>
              </a:prstTxWarp>
            </a:bodyPr>
            <a:lstStyle/>
            <a:p>
              <a:endParaRPr lang="en-US"/>
            </a:p>
          </p:txBody>
        </p:sp>
        <p:sp>
          <p:nvSpPr>
            <p:cNvPr id="66" name="Circular Arrow 65"/>
            <p:cNvSpPr/>
            <p:nvPr/>
          </p:nvSpPr>
          <p:spPr bwMode="auto">
            <a:xfrm>
              <a:off x="8081250" y="1524971"/>
              <a:ext cx="321353" cy="331946"/>
            </a:xfrm>
            <a:prstGeom prst="circularArrow">
              <a:avLst>
                <a:gd name="adj1" fmla="val 16631"/>
                <a:gd name="adj2" fmla="val 2009954"/>
                <a:gd name="adj3" fmla="val 19868307"/>
                <a:gd name="adj4" fmla="val 2724734"/>
                <a:gd name="adj5" fmla="val 20073"/>
              </a:avLst>
            </a:prstGeom>
            <a:solidFill>
              <a:schemeClr val="accent6">
                <a:lumMod val="20000"/>
                <a:lumOff val="80000"/>
              </a:schemeClr>
            </a:solidFill>
            <a:ln w="9525" cap="flat" cmpd="sng" algn="ctr">
              <a:solidFill>
                <a:schemeClr val="accent6"/>
              </a:solidFill>
              <a:prstDash val="solid"/>
              <a:round/>
              <a:headEnd type="none" w="med" len="med"/>
              <a:tailEnd type="arrow" w="med" len="med"/>
            </a:ln>
            <a:effectLst/>
          </p:spPr>
          <p:txBody>
            <a:bodyPr lIns="90000" tIns="46800" rIns="36000" bIns="46800">
              <a:prstTxWarp prst="textNoShape">
                <a:avLst/>
              </a:prstTxWarp>
            </a:bodyPr>
            <a:lstStyle/>
            <a:p>
              <a:endParaRPr lang="en-US"/>
            </a:p>
          </p:txBody>
        </p:sp>
      </p:grpSp>
      <p:sp>
        <p:nvSpPr>
          <p:cNvPr id="67" name="AutoShape 22"/>
          <p:cNvSpPr>
            <a:spLocks noChangeArrowheads="1"/>
          </p:cNvSpPr>
          <p:nvPr/>
        </p:nvSpPr>
        <p:spPr bwMode="auto">
          <a:xfrm>
            <a:off x="5627800" y="1828800"/>
            <a:ext cx="1225832" cy="788316"/>
          </a:xfrm>
          <a:prstGeom prst="can">
            <a:avLst>
              <a:gd name="adj" fmla="val 14096"/>
            </a:avLst>
          </a:prstGeom>
          <a:gradFill flip="none" rotWithShape="1">
            <a:gsLst>
              <a:gs pos="0">
                <a:schemeClr val="bg2">
                  <a:lumMod val="50000"/>
                </a:schemeClr>
              </a:gs>
              <a:gs pos="50000">
                <a:schemeClr val="bg2">
                  <a:lumMod val="75000"/>
                  <a:tint val="44500"/>
                  <a:satMod val="160000"/>
                </a:schemeClr>
              </a:gs>
              <a:gs pos="100000">
                <a:schemeClr val="bg2">
                  <a:lumMod val="75000"/>
                  <a:tint val="23500"/>
                  <a:satMod val="160000"/>
                </a:schemeClr>
              </a:gs>
            </a:gsLst>
            <a:lin ang="2700000" scaled="1"/>
            <a:tileRect/>
          </a:gradFill>
          <a:ln w="9525">
            <a:solidFill>
              <a:schemeClr val="tx1"/>
            </a:solidFill>
            <a:round/>
            <a:headEnd/>
            <a:tailEnd/>
          </a:ln>
          <a:effectLst/>
        </p:spPr>
        <p:txBody>
          <a:bodyPr wrap="none" lIns="89990" tIns="46795" rIns="35996" bIns="46795" anchor="ctr">
            <a:prstTxWarp prst="textNoShape">
              <a:avLst/>
            </a:prstTxWarp>
          </a:bodyPr>
          <a:lstStyle/>
          <a:p>
            <a:pPr algn="ctr"/>
            <a:endParaRPr lang="en-US" sz="1400" dirty="0">
              <a:solidFill>
                <a:schemeClr val="bg1"/>
              </a:solidFill>
            </a:endParaRPr>
          </a:p>
        </p:txBody>
      </p:sp>
      <p:sp>
        <p:nvSpPr>
          <p:cNvPr id="14353" name="Text Box 23"/>
          <p:cNvSpPr txBox="1">
            <a:spLocks noChangeArrowheads="1"/>
          </p:cNvSpPr>
          <p:nvPr/>
        </p:nvSpPr>
        <p:spPr bwMode="auto">
          <a:xfrm>
            <a:off x="4297801" y="1583098"/>
            <a:ext cx="1194916" cy="160331"/>
          </a:xfrm>
          <a:prstGeom prst="rect">
            <a:avLst/>
          </a:prstGeom>
          <a:noFill/>
          <a:ln w="9525">
            <a:noFill/>
            <a:miter lim="800000"/>
            <a:headEnd/>
            <a:tailEnd/>
          </a:ln>
        </p:spPr>
        <p:txBody>
          <a:bodyPr lIns="0" tIns="0" rIns="0" bIns="0" anchor="ctr">
            <a:prstTxWarp prst="textNoShape">
              <a:avLst/>
            </a:prstTxWarp>
            <a:spAutoFit/>
          </a:bodyPr>
          <a:lstStyle/>
          <a:p>
            <a:pPr algn="ctr">
              <a:lnSpc>
                <a:spcPct val="85000"/>
              </a:lnSpc>
            </a:pPr>
            <a:r>
              <a:rPr lang="en-US" sz="1200" dirty="0">
                <a:solidFill>
                  <a:srgbClr val="002060"/>
                </a:solidFill>
              </a:rPr>
              <a:t>3D Index Server</a:t>
            </a:r>
          </a:p>
        </p:txBody>
      </p:sp>
      <p:sp>
        <p:nvSpPr>
          <p:cNvPr id="14355" name="Text Box 23"/>
          <p:cNvSpPr txBox="1">
            <a:spLocks noChangeArrowheads="1"/>
          </p:cNvSpPr>
          <p:nvPr/>
        </p:nvSpPr>
        <p:spPr bwMode="auto">
          <a:xfrm>
            <a:off x="4383147" y="3688857"/>
            <a:ext cx="1129065" cy="161583"/>
          </a:xfrm>
          <a:prstGeom prst="rect">
            <a:avLst/>
          </a:prstGeom>
          <a:noFill/>
          <a:ln w="9525">
            <a:noFill/>
            <a:miter lim="800000"/>
            <a:headEnd/>
            <a:tailEnd/>
          </a:ln>
        </p:spPr>
        <p:txBody>
          <a:bodyPr wrap="none" lIns="0" tIns="0" rIns="0" bIns="0" anchor="ctr">
            <a:prstTxWarp prst="textNoShape">
              <a:avLst/>
            </a:prstTxWarp>
            <a:spAutoFit/>
          </a:bodyPr>
          <a:lstStyle/>
          <a:p>
            <a:pPr algn="ctr">
              <a:lnSpc>
                <a:spcPct val="85000"/>
              </a:lnSpc>
            </a:pPr>
            <a:r>
              <a:rPr lang="en-US" sz="1200" dirty="0" err="1">
                <a:solidFill>
                  <a:srgbClr val="002060"/>
                </a:solidFill>
              </a:rPr>
              <a:t>PLMIndexAdmin</a:t>
            </a:r>
            <a:endParaRPr lang="en-US" sz="1200" dirty="0">
              <a:solidFill>
                <a:srgbClr val="002060"/>
              </a:solidFill>
            </a:endParaRPr>
          </a:p>
        </p:txBody>
      </p:sp>
      <p:grpSp>
        <p:nvGrpSpPr>
          <p:cNvPr id="3" name="Group 60"/>
          <p:cNvGrpSpPr>
            <a:grpSpLocks/>
          </p:cNvGrpSpPr>
          <p:nvPr/>
        </p:nvGrpSpPr>
        <p:grpSpPr bwMode="auto">
          <a:xfrm>
            <a:off x="4947680" y="1140444"/>
            <a:ext cx="377695" cy="390372"/>
            <a:chOff x="4816266" y="4419602"/>
            <a:chExt cx="377825" cy="390525"/>
          </a:xfrm>
        </p:grpSpPr>
        <p:sp>
          <p:nvSpPr>
            <p:cNvPr id="125" name="Oval 124"/>
            <p:cNvSpPr/>
            <p:nvPr/>
          </p:nvSpPr>
          <p:spPr bwMode="auto">
            <a:xfrm>
              <a:off x="4816266" y="4419602"/>
              <a:ext cx="377825" cy="390525"/>
            </a:xfrm>
            <a:prstGeom prst="ellipse">
              <a:avLst/>
            </a:prstGeom>
            <a:solidFill>
              <a:schemeClr val="accent1">
                <a:lumMod val="40000"/>
                <a:lumOff val="60000"/>
              </a:schemeClr>
            </a:solidFill>
            <a:ln w="22225" algn="ctr">
              <a:solidFill>
                <a:srgbClr val="008A3E"/>
              </a:solidFill>
              <a:round/>
              <a:headEnd type="triangle" w="lg" len="lg"/>
              <a:tailEnd type="triangle" w="lg" len="lg"/>
            </a:ln>
          </p:spPr>
          <p:txBody>
            <a:bodyPr lIns="90000" tIns="46800" rIns="36000" bIns="46800">
              <a:prstTxWarp prst="textNoShape">
                <a:avLst/>
              </a:prstTxWarp>
            </a:bodyPr>
            <a:lstStyle/>
            <a:p>
              <a:endParaRPr lang="en-US"/>
            </a:p>
          </p:txBody>
        </p:sp>
        <p:sp>
          <p:nvSpPr>
            <p:cNvPr id="126" name="Circular Arrow 125"/>
            <p:cNvSpPr/>
            <p:nvPr/>
          </p:nvSpPr>
          <p:spPr bwMode="auto">
            <a:xfrm>
              <a:off x="4843157" y="4441918"/>
              <a:ext cx="322698" cy="331946"/>
            </a:xfrm>
            <a:prstGeom prst="circularArrow">
              <a:avLst>
                <a:gd name="adj1" fmla="val 16631"/>
                <a:gd name="adj2" fmla="val 2009954"/>
                <a:gd name="adj3" fmla="val 19868307"/>
                <a:gd name="adj4" fmla="val 2724734"/>
                <a:gd name="adj5" fmla="val 20073"/>
              </a:avLst>
            </a:prstGeom>
            <a:solidFill>
              <a:srgbClr val="FFAE9B"/>
            </a:solidFill>
            <a:ln w="9525" cap="flat" cmpd="sng" algn="ctr">
              <a:solidFill>
                <a:schemeClr val="tx1"/>
              </a:solidFill>
              <a:prstDash val="solid"/>
              <a:round/>
              <a:headEnd type="none" w="med" len="med"/>
              <a:tailEnd type="arrow" w="med" len="med"/>
            </a:ln>
            <a:effectLst/>
          </p:spPr>
          <p:txBody>
            <a:bodyPr lIns="90000" tIns="46800" rIns="36000" bIns="46800">
              <a:prstTxWarp prst="textNoShape">
                <a:avLst/>
              </a:prstTxWarp>
            </a:bodyPr>
            <a:lstStyle/>
            <a:p>
              <a:endParaRPr lang="en-US"/>
            </a:p>
          </p:txBody>
        </p:sp>
      </p:grpSp>
      <p:sp>
        <p:nvSpPr>
          <p:cNvPr id="147" name="Bent-Up Arrow 146"/>
          <p:cNvSpPr/>
          <p:nvPr/>
        </p:nvSpPr>
        <p:spPr>
          <a:xfrm>
            <a:off x="5290429" y="2501170"/>
            <a:ext cx="950288" cy="989872"/>
          </a:xfrm>
          <a:prstGeom prst="bentUpArrow">
            <a:avLst>
              <a:gd name="adj1" fmla="val 15424"/>
              <a:gd name="adj2" fmla="val 17316"/>
              <a:gd name="adj3" fmla="val 25000"/>
            </a:avLst>
          </a:prstGeom>
          <a:solidFill>
            <a:srgbClr val="3366FF"/>
          </a:solidFill>
          <a:ln w="9525">
            <a:solidFill>
              <a:schemeClr val="tx1"/>
            </a:solidFill>
            <a:round/>
            <a:headEnd/>
            <a:tailEnd/>
          </a:ln>
        </p:spPr>
        <p:txBody>
          <a:bodyPr lIns="89990" tIns="46795" rIns="35996" bIns="46795" anchor="ctr">
            <a:prstTxWarp prst="textNoShape">
              <a:avLst/>
            </a:prstTxWarp>
          </a:bodyPr>
          <a:lstStyle/>
          <a:p>
            <a:endParaRPr lang="en-US">
              <a:solidFill>
                <a:srgbClr val="120C80"/>
              </a:solidFill>
            </a:endParaRPr>
          </a:p>
        </p:txBody>
      </p:sp>
      <p:sp>
        <p:nvSpPr>
          <p:cNvPr id="149" name="Rounded Rectangle 148"/>
          <p:cNvSpPr/>
          <p:nvPr/>
        </p:nvSpPr>
        <p:spPr>
          <a:xfrm>
            <a:off x="6240716" y="2725634"/>
            <a:ext cx="2579352" cy="1073523"/>
          </a:xfrm>
          <a:prstGeom prst="roundRect">
            <a:avLst>
              <a:gd name="adj" fmla="val 22481"/>
            </a:avLst>
          </a:prstGeom>
          <a:noFill/>
        </p:spPr>
        <p:style>
          <a:lnRef idx="2">
            <a:schemeClr val="accent1">
              <a:shade val="50000"/>
            </a:schemeClr>
          </a:lnRef>
          <a:fillRef idx="1">
            <a:schemeClr val="accent1"/>
          </a:fillRef>
          <a:effectRef idx="0">
            <a:schemeClr val="accent1"/>
          </a:effectRef>
          <a:fontRef idx="minor">
            <a:schemeClr val="lt1"/>
          </a:fontRef>
        </p:style>
        <p:txBody>
          <a:bodyPr lIns="91430" tIns="45715" rIns="91430" bIns="45715" anchor="ctr">
            <a:prstTxWarp prst="textNoShape">
              <a:avLst/>
            </a:prstTxWarp>
          </a:bodyPr>
          <a:lstStyle/>
          <a:p>
            <a:pPr algn="ctr"/>
            <a:r>
              <a:rPr lang="en-US" sz="1400" dirty="0">
                <a:solidFill>
                  <a:srgbClr val="002060"/>
                </a:solidFill>
                <a:ea typeface="Arial" pitchFamily="-65" charset="0"/>
              </a:rPr>
              <a:t>Saves the index files on the 3D Index Server disk</a:t>
            </a:r>
          </a:p>
        </p:txBody>
      </p:sp>
      <p:sp>
        <p:nvSpPr>
          <p:cNvPr id="150" name="Flowchart: Multidocument 149"/>
          <p:cNvSpPr/>
          <p:nvPr/>
        </p:nvSpPr>
        <p:spPr>
          <a:xfrm>
            <a:off x="5840726" y="1996474"/>
            <a:ext cx="799982" cy="503829"/>
          </a:xfrm>
          <a:prstGeom prst="flowChartMultidocument">
            <a:avLst/>
          </a:prstGeom>
          <a:solidFill>
            <a:schemeClr val="accent5">
              <a:lumMod val="20000"/>
              <a:lumOff val="80000"/>
            </a:schemeClr>
          </a:solidFill>
          <a:ln w="15875"/>
        </p:spPr>
        <p:style>
          <a:lnRef idx="2">
            <a:schemeClr val="accent1">
              <a:shade val="50000"/>
            </a:schemeClr>
          </a:lnRef>
          <a:fillRef idx="1">
            <a:schemeClr val="accent1"/>
          </a:fillRef>
          <a:effectRef idx="0">
            <a:schemeClr val="accent1"/>
          </a:effectRef>
          <a:fontRef idx="minor">
            <a:schemeClr val="lt1"/>
          </a:fontRef>
        </p:style>
        <p:txBody>
          <a:bodyPr lIns="91430" tIns="45715" rIns="91430" bIns="45715" anchor="ctr">
            <a:prstTxWarp prst="textNoShape">
              <a:avLst/>
            </a:prstTxWarp>
          </a:bodyPr>
          <a:lstStyle/>
          <a:p>
            <a:pPr algn="ctr"/>
            <a:r>
              <a:rPr lang="en-US" sz="600" dirty="0" smtClean="0">
                <a:solidFill>
                  <a:srgbClr val="000000"/>
                </a:solidFill>
                <a:ea typeface="Arial" pitchFamily="-65" charset="0"/>
              </a:rPr>
              <a:t>3D Index Files</a:t>
            </a:r>
            <a:endParaRPr lang="en-US" sz="600" dirty="0">
              <a:solidFill>
                <a:srgbClr val="000000"/>
              </a:solidFill>
              <a:ea typeface="Arial" pitchFamily="-65" charset="0"/>
            </a:endParaRPr>
          </a:p>
        </p:txBody>
      </p:sp>
      <p:pic>
        <p:nvPicPr>
          <p:cNvPr id="28" name="Image 27" descr="CG1AE-0048.jpg"/>
          <p:cNvPicPr>
            <a:picLocks noChangeAspect="1"/>
          </p:cNvPicPr>
          <p:nvPr/>
        </p:nvPicPr>
        <p:blipFill>
          <a:blip r:embed="rId4" cstate="print"/>
          <a:stretch>
            <a:fillRect/>
          </a:stretch>
        </p:blipFill>
        <p:spPr>
          <a:xfrm>
            <a:off x="1600200" y="2305117"/>
            <a:ext cx="491563" cy="711026"/>
          </a:xfrm>
          <a:prstGeom prst="rect">
            <a:avLst/>
          </a:prstGeom>
        </p:spPr>
      </p:pic>
      <p:pic>
        <p:nvPicPr>
          <p:cNvPr id="29" name="Image 28" descr="CG1A5-0044.jpg"/>
          <p:cNvPicPr>
            <a:picLocks noChangeAspect="1"/>
          </p:cNvPicPr>
          <p:nvPr/>
        </p:nvPicPr>
        <p:blipFill>
          <a:blip r:embed="rId5" cstate="print"/>
          <a:stretch>
            <a:fillRect/>
          </a:stretch>
        </p:blipFill>
        <p:spPr>
          <a:xfrm>
            <a:off x="1600200" y="1283588"/>
            <a:ext cx="521647" cy="712886"/>
          </a:xfrm>
          <a:prstGeom prst="rect">
            <a:avLst/>
          </a:prstGeom>
        </p:spPr>
      </p:pic>
      <p:sp>
        <p:nvSpPr>
          <p:cNvPr id="30" name="ZoneTexte 29"/>
          <p:cNvSpPr txBox="1"/>
          <p:nvPr/>
        </p:nvSpPr>
        <p:spPr>
          <a:xfrm>
            <a:off x="1381439" y="854974"/>
            <a:ext cx="1420648" cy="307777"/>
          </a:xfrm>
          <a:prstGeom prst="rect">
            <a:avLst/>
          </a:prstGeom>
          <a:noFill/>
        </p:spPr>
        <p:txBody>
          <a:bodyPr wrap="square" rtlCol="0">
            <a:spAutoFit/>
          </a:bodyPr>
          <a:lstStyle/>
          <a:p>
            <a:r>
              <a:rPr lang="en-US" sz="1400" dirty="0" smtClean="0"/>
              <a:t>MCS</a:t>
            </a:r>
            <a:endParaRPr lang="en-US" sz="1400" dirty="0"/>
          </a:p>
        </p:txBody>
      </p:sp>
      <p:sp>
        <p:nvSpPr>
          <p:cNvPr id="31" name="ZoneTexte 30"/>
          <p:cNvSpPr txBox="1"/>
          <p:nvPr/>
        </p:nvSpPr>
        <p:spPr>
          <a:xfrm>
            <a:off x="1358301" y="1997340"/>
            <a:ext cx="990600" cy="307777"/>
          </a:xfrm>
          <a:prstGeom prst="rect">
            <a:avLst/>
          </a:prstGeom>
          <a:noFill/>
        </p:spPr>
        <p:txBody>
          <a:bodyPr wrap="square" rtlCol="0">
            <a:spAutoFit/>
          </a:bodyPr>
          <a:lstStyle/>
          <a:p>
            <a:r>
              <a:rPr lang="en-US" sz="1400" dirty="0" smtClean="0"/>
              <a:t>FCS</a:t>
            </a:r>
            <a:endParaRPr lang="en-US" sz="1400" dirty="0"/>
          </a:p>
        </p:txBody>
      </p:sp>
      <p:sp>
        <p:nvSpPr>
          <p:cNvPr id="35" name="Bent-Up Arrow 146"/>
          <p:cNvSpPr/>
          <p:nvPr/>
        </p:nvSpPr>
        <p:spPr>
          <a:xfrm rot="10800000" flipH="1">
            <a:off x="5407124" y="1140444"/>
            <a:ext cx="867204" cy="638080"/>
          </a:xfrm>
          <a:prstGeom prst="bentUpArrow">
            <a:avLst>
              <a:gd name="adj1" fmla="val 15424"/>
              <a:gd name="adj2" fmla="val 17316"/>
              <a:gd name="adj3" fmla="val 25000"/>
            </a:avLst>
          </a:prstGeom>
          <a:solidFill>
            <a:srgbClr val="3366FF"/>
          </a:solidFill>
          <a:ln w="9525">
            <a:solidFill>
              <a:schemeClr val="tx1"/>
            </a:solidFill>
            <a:round/>
            <a:headEnd/>
            <a:tailEnd/>
          </a:ln>
        </p:spPr>
        <p:txBody>
          <a:bodyPr lIns="89990" tIns="46795" rIns="35996" bIns="46795" anchor="ctr">
            <a:prstTxWarp prst="textNoShape">
              <a:avLst/>
            </a:prstTxWarp>
          </a:bodyPr>
          <a:lstStyle/>
          <a:p>
            <a:endParaRPr lang="en-US">
              <a:solidFill>
                <a:srgbClr val="120C80"/>
              </a:solidFill>
            </a:endParaRPr>
          </a:p>
        </p:txBody>
      </p:sp>
    </p:spTree>
  </p:cSld>
  <p:clrMapOvr>
    <a:masterClrMapping/>
  </p:clrMapOvr>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Rectangle 4"/>
          <p:cNvSpPr>
            <a:spLocks noGrp="1" noChangeArrowheads="1"/>
          </p:cNvSpPr>
          <p:nvPr>
            <p:ph type="body" idx="1"/>
          </p:nvPr>
        </p:nvSpPr>
        <p:spPr>
          <a:xfrm>
            <a:off x="515938" y="922338"/>
            <a:ext cx="7637462" cy="5105400"/>
          </a:xfrm>
        </p:spPr>
        <p:txBody>
          <a:bodyPr/>
          <a:lstStyle/>
          <a:p>
            <a:pPr marL="381000" indent="-381000" eaLnBrk="1" hangingPunct="1">
              <a:lnSpc>
                <a:spcPct val="85000"/>
              </a:lnSpc>
              <a:buFontTx/>
              <a:buAutoNum type="arabicPeriod"/>
            </a:pPr>
            <a:r>
              <a:rPr lang="en-US" smtClean="0">
                <a:ea typeface="Arial" pitchFamily="-111" charset="0"/>
              </a:rPr>
              <a:t>Licensing Types</a:t>
            </a:r>
          </a:p>
          <a:p>
            <a:pPr marL="838200" lvl="1" indent="-381000" eaLnBrk="1" hangingPunct="1">
              <a:lnSpc>
                <a:spcPct val="85000"/>
              </a:lnSpc>
            </a:pPr>
            <a:r>
              <a:rPr lang="en-US" sz="1800" smtClean="0">
                <a:ea typeface="Arial" pitchFamily="-111" charset="0"/>
              </a:rPr>
              <a:t>Nodelock is only type supported. It’s a LUM Version 5 product Key.</a:t>
            </a:r>
          </a:p>
          <a:p>
            <a:pPr marL="838200" lvl="1" indent="-381000" eaLnBrk="1" hangingPunct="1">
              <a:lnSpc>
                <a:spcPct val="85000"/>
              </a:lnSpc>
              <a:buFontTx/>
              <a:buNone/>
            </a:pPr>
            <a:endParaRPr lang="en-US" sz="1800" smtClean="0">
              <a:ea typeface="Arial" pitchFamily="-111" charset="0"/>
            </a:endParaRPr>
          </a:p>
          <a:p>
            <a:pPr marL="381000" indent="-381000" eaLnBrk="1" hangingPunct="1">
              <a:lnSpc>
                <a:spcPct val="85000"/>
              </a:lnSpc>
              <a:buFontTx/>
              <a:buAutoNum type="arabicPeriod"/>
            </a:pPr>
            <a:r>
              <a:rPr lang="en-US" smtClean="0">
                <a:ea typeface="Arial" pitchFamily="-111" charset="0"/>
              </a:rPr>
              <a:t>What to Order thru the Notes License database:</a:t>
            </a:r>
          </a:p>
          <a:p>
            <a:pPr marL="838200" lvl="1" indent="-381000" eaLnBrk="1" hangingPunct="1">
              <a:lnSpc>
                <a:spcPct val="85000"/>
              </a:lnSpc>
            </a:pPr>
            <a:r>
              <a:rPr lang="en-US" sz="1800" smtClean="0">
                <a:ea typeface="Arial" pitchFamily="-111" charset="0"/>
              </a:rPr>
              <a:t>5679-PIX</a:t>
            </a:r>
          </a:p>
          <a:p>
            <a:pPr marL="381000" indent="-381000" eaLnBrk="1" hangingPunct="1">
              <a:lnSpc>
                <a:spcPct val="85000"/>
              </a:lnSpc>
              <a:buFontTx/>
              <a:buAutoNum type="arabicPeriod"/>
            </a:pPr>
            <a:r>
              <a:rPr lang="en-US" smtClean="0">
                <a:ea typeface="Arial" pitchFamily="-111" charset="0"/>
              </a:rPr>
              <a:t>Where to put the Nodelock File(s): </a:t>
            </a:r>
          </a:p>
          <a:p>
            <a:pPr marL="838200" lvl="1" indent="-381000" eaLnBrk="1" hangingPunct="1">
              <a:lnSpc>
                <a:spcPct val="85000"/>
              </a:lnSpc>
            </a:pPr>
            <a:r>
              <a:rPr lang="en-US" sz="1800" smtClean="0">
                <a:ea typeface="Arial" pitchFamily="-111" charset="0"/>
              </a:rPr>
              <a:t>AIX </a:t>
            </a:r>
            <a:r>
              <a:rPr lang="en-US" sz="1800" smtClean="0">
                <a:ea typeface="Arial" pitchFamily="-111" charset="0"/>
                <a:sym typeface="Wingdings" pitchFamily="-111" charset="2"/>
              </a:rPr>
              <a:t>Import using CATNodeLockMgt</a:t>
            </a:r>
            <a:endParaRPr lang="en-US" sz="1800" smtClean="0">
              <a:ea typeface="Arial" pitchFamily="-111" charset="0"/>
            </a:endParaRPr>
          </a:p>
          <a:p>
            <a:pPr marL="838200" lvl="1" indent="-381000" eaLnBrk="1" hangingPunct="1">
              <a:lnSpc>
                <a:spcPct val="85000"/>
              </a:lnSpc>
            </a:pPr>
            <a:r>
              <a:rPr lang="en-US" sz="1800" smtClean="0">
                <a:ea typeface="Arial" pitchFamily="-111" charset="0"/>
              </a:rPr>
              <a:t>Windows </a:t>
            </a:r>
            <a:r>
              <a:rPr lang="en-US" sz="1800" smtClean="0">
                <a:ea typeface="Arial" pitchFamily="-111" charset="0"/>
                <a:sym typeface="Wingdings" pitchFamily="-111" charset="2"/>
              </a:rPr>
              <a:t>Import using CATNodeLockMgt, if Dir does not exist, create it at : C:\Documents and Settings\All Users\Application Data\IBM\License Use Management\nodelock</a:t>
            </a:r>
          </a:p>
          <a:p>
            <a:pPr marL="381000" indent="-381000" eaLnBrk="1" hangingPunct="1">
              <a:lnSpc>
                <a:spcPct val="85000"/>
              </a:lnSpc>
              <a:buFontTx/>
              <a:buNone/>
            </a:pPr>
            <a:endParaRPr lang="en-US" sz="1800" smtClean="0">
              <a:ea typeface="Arial" pitchFamily="-111" charset="0"/>
            </a:endParaRPr>
          </a:p>
          <a:p>
            <a:pPr marL="381000" indent="-381000" eaLnBrk="1" hangingPunct="1">
              <a:lnSpc>
                <a:spcPct val="85000"/>
              </a:lnSpc>
              <a:buFontTx/>
              <a:buNone/>
            </a:pPr>
            <a:endParaRPr lang="en-US" sz="1800" smtClean="0">
              <a:ea typeface="Arial" pitchFamily="-111" charset="0"/>
            </a:endParaRPr>
          </a:p>
        </p:txBody>
      </p:sp>
      <p:sp>
        <p:nvSpPr>
          <p:cNvPr id="1038" name="Rectangle 38"/>
          <p:cNvSpPr>
            <a:spLocks noGrp="1" noChangeArrowheads="1"/>
          </p:cNvSpPr>
          <p:nvPr>
            <p:ph type="title"/>
          </p:nvPr>
        </p:nvSpPr>
        <p:spPr/>
        <p:txBody>
          <a:bodyPr/>
          <a:lstStyle/>
          <a:p>
            <a:pPr eaLnBrk="1" hangingPunct="1"/>
            <a:r>
              <a:rPr lang="en-US" smtClean="0">
                <a:ea typeface="Arial" pitchFamily="-111" charset="0"/>
              </a:rPr>
              <a:t>Licensing for 3DIndexing</a:t>
            </a:r>
            <a:endParaRPr lang="fr-FR" smtClean="0">
              <a:ea typeface="Arial" pitchFamily="-111" charset="0"/>
            </a:endParaRPr>
          </a:p>
        </p:txBody>
      </p:sp>
    </p:spTree>
  </p:cSld>
  <p:clrMapOvr>
    <a:masterClrMapping/>
  </p:clrMapOvr>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11" name="Rectangle 81"/>
          <p:cNvSpPr>
            <a:spLocks noGrp="1" noChangeArrowheads="1"/>
          </p:cNvSpPr>
          <p:nvPr>
            <p:ph type="title"/>
          </p:nvPr>
        </p:nvSpPr>
        <p:spPr>
          <a:xfrm>
            <a:off x="600075" y="71438"/>
            <a:ext cx="8229600" cy="450850"/>
          </a:xfrm>
        </p:spPr>
        <p:txBody>
          <a:bodyPr/>
          <a:lstStyle/>
          <a:p>
            <a:pPr eaLnBrk="1" hangingPunct="1"/>
            <a:r>
              <a:rPr lang="en-US" altLang="ja-JP" sz="2000" smtClean="0">
                <a:solidFill>
                  <a:schemeClr val="accent2"/>
                </a:solidFill>
                <a:latin typeface="Helvetica" pitchFamily="-111" charset="0"/>
                <a:ea typeface="ＭＳ Ｐゴシック" pitchFamily="-111" charset="-128"/>
                <a:cs typeface="ＭＳ Ｐゴシック" pitchFamily="-111" charset="-128"/>
              </a:rPr>
              <a:t>Configuring the Indexing Tool</a:t>
            </a:r>
            <a:endParaRPr lang="fr-FR" sz="2000" smtClean="0">
              <a:solidFill>
                <a:schemeClr val="accent2"/>
              </a:solidFill>
              <a:latin typeface="Helvetica" pitchFamily="-111" charset="0"/>
              <a:ea typeface="ＭＳ Ｐゴシック" pitchFamily="-111" charset="-128"/>
              <a:cs typeface="ＭＳ Ｐゴシック" pitchFamily="-111" charset="-128"/>
            </a:endParaRPr>
          </a:p>
        </p:txBody>
      </p:sp>
      <p:sp>
        <p:nvSpPr>
          <p:cNvPr id="19536" name="Text Box 80"/>
          <p:cNvSpPr txBox="1">
            <a:spLocks noChangeArrowheads="1"/>
          </p:cNvSpPr>
          <p:nvPr/>
        </p:nvSpPr>
        <p:spPr bwMode="auto">
          <a:xfrm>
            <a:off x="1066800" y="1168400"/>
            <a:ext cx="7212013" cy="517525"/>
          </a:xfrm>
          <a:prstGeom prst="rect">
            <a:avLst/>
          </a:prstGeom>
          <a:noFill/>
          <a:ln w="9525">
            <a:noFill/>
            <a:miter lim="800000"/>
            <a:headEnd/>
            <a:tailEnd/>
          </a:ln>
          <a:effectLst/>
        </p:spPr>
        <p:txBody>
          <a:bodyPr wrap="none">
            <a:prstTxWarp prst="textNoShape">
              <a:avLst/>
            </a:prstTxWarp>
            <a:spAutoFit/>
          </a:bodyPr>
          <a:lstStyle/>
          <a:p>
            <a:r>
              <a:rPr lang="en-US" sz="1400">
                <a:solidFill>
                  <a:srgbClr val="000000"/>
                </a:solidFill>
                <a:latin typeface="Helv" charset="0"/>
              </a:rPr>
              <a:t>C:\B206_ENOVIA\intel_a\code\bin\CATSTART.exe  -env ENOVIA.V6R2009x_ENOVIA.B206 </a:t>
            </a:r>
          </a:p>
          <a:p>
            <a:r>
              <a:rPr lang="en-US" sz="1400">
                <a:solidFill>
                  <a:srgbClr val="000000"/>
                </a:solidFill>
                <a:latin typeface="Helv" charset="0"/>
              </a:rPr>
              <a:t>-direnv “C:\B206\CATEnv” –run “C:\B206\intel_a\code\bin\SDAMStarter -Start"</a:t>
            </a:r>
          </a:p>
        </p:txBody>
      </p:sp>
      <p:sp>
        <p:nvSpPr>
          <p:cNvPr id="19537" name="Text Box 81"/>
          <p:cNvSpPr txBox="1">
            <a:spLocks noChangeArrowheads="1"/>
          </p:cNvSpPr>
          <p:nvPr/>
        </p:nvSpPr>
        <p:spPr bwMode="auto">
          <a:xfrm>
            <a:off x="212725" y="1268413"/>
            <a:ext cx="696913" cy="304800"/>
          </a:xfrm>
          <a:prstGeom prst="rect">
            <a:avLst/>
          </a:prstGeom>
          <a:noFill/>
          <a:ln w="9525">
            <a:noFill/>
            <a:miter lim="800000"/>
            <a:headEnd/>
            <a:tailEnd/>
          </a:ln>
          <a:effectLst/>
        </p:spPr>
        <p:txBody>
          <a:bodyPr wrap="none">
            <a:prstTxWarp prst="textNoShape">
              <a:avLst/>
            </a:prstTxWarp>
            <a:spAutoFit/>
          </a:bodyPr>
          <a:lstStyle/>
          <a:p>
            <a:r>
              <a:rPr lang="en-US" sz="1400"/>
              <a:t>Step 1</a:t>
            </a:r>
          </a:p>
        </p:txBody>
      </p:sp>
      <p:sp>
        <p:nvSpPr>
          <p:cNvPr id="19538" name="Text Box 82"/>
          <p:cNvSpPr txBox="1">
            <a:spLocks noChangeArrowheads="1"/>
          </p:cNvSpPr>
          <p:nvPr/>
        </p:nvSpPr>
        <p:spPr bwMode="auto">
          <a:xfrm>
            <a:off x="2743200" y="801688"/>
            <a:ext cx="2635250" cy="366712"/>
          </a:xfrm>
          <a:prstGeom prst="rect">
            <a:avLst/>
          </a:prstGeom>
          <a:noFill/>
          <a:ln w="9525">
            <a:noFill/>
            <a:miter lim="800000"/>
            <a:headEnd/>
            <a:tailEnd/>
          </a:ln>
          <a:effectLst/>
        </p:spPr>
        <p:txBody>
          <a:bodyPr wrap="none">
            <a:prstTxWarp prst="textNoShape">
              <a:avLst/>
            </a:prstTxWarp>
            <a:spAutoFit/>
          </a:bodyPr>
          <a:lstStyle/>
          <a:p>
            <a:r>
              <a:rPr lang="en-US"/>
              <a:t>Start the SDAM process</a:t>
            </a:r>
          </a:p>
        </p:txBody>
      </p:sp>
      <p:pic>
        <p:nvPicPr>
          <p:cNvPr id="19540" name="Picture 84" descr="C:\Drivers\HoverSnap_v08\Capture2-13-2009-5.48.06 PM.gif"/>
          <p:cNvPicPr>
            <a:picLocks noChangeAspect="1" noChangeArrowheads="1"/>
          </p:cNvPicPr>
          <p:nvPr/>
        </p:nvPicPr>
        <p:blipFill>
          <a:blip r:embed="rId3"/>
          <a:srcRect/>
          <a:stretch>
            <a:fillRect/>
          </a:stretch>
        </p:blipFill>
        <p:spPr bwMode="auto">
          <a:xfrm>
            <a:off x="1066800" y="1930400"/>
            <a:ext cx="6397625" cy="3698875"/>
          </a:xfrm>
          <a:prstGeom prst="rect">
            <a:avLst/>
          </a:prstGeom>
          <a:noFill/>
        </p:spPr>
      </p:pic>
      <p:sp>
        <p:nvSpPr>
          <p:cNvPr id="19541" name="Text Box 85"/>
          <p:cNvSpPr txBox="1">
            <a:spLocks noChangeArrowheads="1"/>
          </p:cNvSpPr>
          <p:nvPr/>
        </p:nvSpPr>
        <p:spPr bwMode="auto">
          <a:xfrm>
            <a:off x="644525" y="5903913"/>
            <a:ext cx="6864350" cy="366712"/>
          </a:xfrm>
          <a:prstGeom prst="rect">
            <a:avLst/>
          </a:prstGeom>
          <a:noFill/>
          <a:ln w="9525">
            <a:noFill/>
            <a:miter lim="800000"/>
            <a:headEnd/>
            <a:tailEnd/>
          </a:ln>
          <a:effectLst/>
        </p:spPr>
        <p:txBody>
          <a:bodyPr wrap="none">
            <a:prstTxWarp prst="textNoShape">
              <a:avLst/>
            </a:prstTxWarp>
            <a:spAutoFit/>
          </a:bodyPr>
          <a:lstStyle/>
          <a:p>
            <a:r>
              <a:rPr lang="en-US"/>
              <a:t>You will see the SDAM message saying it’s running on port 56790</a:t>
            </a:r>
          </a:p>
        </p:txBody>
      </p:sp>
    </p:spTree>
  </p:cSld>
  <p:clrMapOvr>
    <a:masterClrMapping/>
  </p:clrMapOvr>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p:txBody>
          <a:bodyPr/>
          <a:lstStyle/>
          <a:p>
            <a:r>
              <a:rPr lang="en-US" dirty="0"/>
              <a:t>Environment</a:t>
            </a:r>
            <a:r>
              <a:rPr lang="en-US" dirty="0" smtClean="0"/>
              <a:t> Checks</a:t>
            </a:r>
            <a:endParaRPr lang="en-US" dirty="0"/>
          </a:p>
        </p:txBody>
      </p:sp>
      <p:sp>
        <p:nvSpPr>
          <p:cNvPr id="3" name="Content Placeholder 2"/>
          <p:cNvSpPr>
            <a:spLocks noGrp="1"/>
          </p:cNvSpPr>
          <p:nvPr>
            <p:ph idx="1"/>
          </p:nvPr>
        </p:nvSpPr>
        <p:spPr>
          <a:xfrm>
            <a:off x="377696" y="818387"/>
            <a:ext cx="8516299" cy="5822120"/>
          </a:xfrm>
        </p:spPr>
        <p:txBody>
          <a:bodyPr>
            <a:normAutofit/>
          </a:bodyPr>
          <a:lstStyle/>
          <a:p>
            <a:pPr>
              <a:lnSpc>
                <a:spcPct val="70000"/>
              </a:lnSpc>
            </a:pPr>
            <a:r>
              <a:rPr lang="en-US" sz="1700" dirty="0"/>
              <a:t>Check if the SDAM is running</a:t>
            </a:r>
          </a:p>
          <a:p>
            <a:pPr lvl="1">
              <a:lnSpc>
                <a:spcPct val="70000"/>
              </a:lnSpc>
            </a:pPr>
            <a:r>
              <a:rPr lang="en-US" sz="1700" dirty="0" err="1"/>
              <a:t>ps</a:t>
            </a:r>
            <a:r>
              <a:rPr lang="en-US" sz="1700" dirty="0"/>
              <a:t> -</a:t>
            </a:r>
            <a:r>
              <a:rPr lang="en-US" sz="1700" dirty="0" err="1"/>
              <a:t>edf</a:t>
            </a:r>
            <a:r>
              <a:rPr lang="en-US" sz="1700" dirty="0"/>
              <a:t> | </a:t>
            </a:r>
            <a:r>
              <a:rPr lang="en-US" sz="1700" dirty="0" err="1"/>
              <a:t>grep</a:t>
            </a:r>
            <a:r>
              <a:rPr lang="en-US" sz="1700" dirty="0"/>
              <a:t> -</a:t>
            </a:r>
            <a:r>
              <a:rPr lang="en-US" sz="1700" dirty="0" err="1"/>
              <a:t>isdam</a:t>
            </a:r>
          </a:p>
          <a:p>
            <a:pPr lvl="1">
              <a:lnSpc>
                <a:spcPct val="70000"/>
              </a:lnSpc>
            </a:pPr>
            <a:r>
              <a:rPr lang="en-US" sz="1700" dirty="0"/>
              <a:t>&lt;3DIndexInstallPath&gt;CODES/aix_a64/code/bin/SDAMMain -</a:t>
            </a:r>
            <a:r>
              <a:rPr lang="en-US" sz="1700" dirty="0" err="1"/>
              <a:t>supervisorMode</a:t>
            </a:r>
            <a:r>
              <a:rPr lang="en-US" sz="1700" dirty="0"/>
              <a:t> 0</a:t>
            </a:r>
          </a:p>
          <a:p>
            <a:pPr>
              <a:lnSpc>
                <a:spcPct val="70000"/>
              </a:lnSpc>
            </a:pPr>
            <a:endParaRPr lang="en-US" sz="1700" dirty="0"/>
          </a:p>
          <a:p>
            <a:pPr>
              <a:lnSpc>
                <a:spcPct val="70000"/>
              </a:lnSpc>
            </a:pPr>
            <a:r>
              <a:rPr lang="en-US" sz="1700" dirty="0"/>
              <a:t>Stopping the SDAM</a:t>
            </a:r>
          </a:p>
          <a:p>
            <a:pPr lvl="1">
              <a:lnSpc>
                <a:spcPct val="70000"/>
              </a:lnSpc>
            </a:pPr>
            <a:r>
              <a:rPr lang="en-US" sz="1700" dirty="0" err="1"/>
              <a:t>cd</a:t>
            </a:r>
            <a:r>
              <a:rPr lang="en-US" sz="1700" dirty="0"/>
              <a:t>&lt;3DIndexInstallPath&gt;/CODES/aix_a64/code/command</a:t>
            </a:r>
          </a:p>
          <a:p>
            <a:pPr lvl="1">
              <a:lnSpc>
                <a:spcPct val="70000"/>
              </a:lnSpc>
            </a:pPr>
            <a:r>
              <a:rPr lang="en-US" sz="1700" dirty="0" err="1"/>
              <a:t>catstart</a:t>
            </a:r>
            <a:r>
              <a:rPr lang="en-US" sz="1700" dirty="0"/>
              <a:t> -</a:t>
            </a:r>
            <a:r>
              <a:rPr lang="en-US" sz="1700" dirty="0" err="1"/>
              <a:t>env</a:t>
            </a:r>
            <a:r>
              <a:rPr lang="en-US" sz="1700" dirty="0"/>
              <a:t> ENOVIA.V6R2009x.B206  -</a:t>
            </a:r>
            <a:r>
              <a:rPr lang="en-US" sz="1700" dirty="0" err="1"/>
              <a:t>direnv</a:t>
            </a:r>
            <a:r>
              <a:rPr lang="en-US" sz="1700" dirty="0"/>
              <a:t>&lt;3DIndexInstallPath&gt;/</a:t>
            </a:r>
            <a:r>
              <a:rPr lang="en-US" sz="1700" dirty="0" err="1"/>
              <a:t>CATEnv</a:t>
            </a:r>
            <a:r>
              <a:rPr lang="en-US" sz="1700" dirty="0"/>
              <a:t> -run "</a:t>
            </a:r>
            <a:r>
              <a:rPr lang="en-US" sz="1700" dirty="0" err="1"/>
              <a:t>SDAMStarter</a:t>
            </a:r>
            <a:r>
              <a:rPr lang="en-US" sz="1700" dirty="0"/>
              <a:t> –Stop”</a:t>
            </a:r>
          </a:p>
          <a:p>
            <a:pPr>
              <a:lnSpc>
                <a:spcPct val="70000"/>
              </a:lnSpc>
            </a:pPr>
            <a:endParaRPr lang="en-US" sz="1700" dirty="0"/>
          </a:p>
          <a:p>
            <a:pPr>
              <a:lnSpc>
                <a:spcPct val="70000"/>
              </a:lnSpc>
            </a:pPr>
            <a:r>
              <a:rPr lang="en-US" sz="1700" dirty="0" err="1"/>
              <a:t>CATEnv</a:t>
            </a:r>
            <a:r>
              <a:rPr lang="en-US" sz="1700" dirty="0"/>
              <a:t> file modifications</a:t>
            </a:r>
          </a:p>
          <a:p>
            <a:pPr lvl="1">
              <a:lnSpc>
                <a:spcPct val="70000"/>
              </a:lnSpc>
            </a:pPr>
            <a:r>
              <a:rPr lang="en-US" sz="1700" dirty="0" err="1"/>
              <a:t>cd</a:t>
            </a:r>
            <a:r>
              <a:rPr lang="en-US" sz="1700" dirty="0"/>
              <a:t>&lt;3DIndexInstallPath&gt;/</a:t>
            </a:r>
            <a:r>
              <a:rPr lang="en-US" sz="1700" dirty="0" err="1"/>
              <a:t>CATEnv</a:t>
            </a:r>
            <a:endParaRPr lang="en-US" sz="1700" dirty="0"/>
          </a:p>
          <a:p>
            <a:pPr lvl="1">
              <a:lnSpc>
                <a:spcPct val="70000"/>
              </a:lnSpc>
            </a:pPr>
            <a:r>
              <a:rPr lang="en-US" sz="1700" dirty="0"/>
              <a:t>vi ENOVIA.V6R2009x.B206.txt</a:t>
            </a:r>
          </a:p>
          <a:p>
            <a:pPr lvl="2">
              <a:lnSpc>
                <a:spcPct val="70000"/>
              </a:lnSpc>
            </a:pPr>
            <a:r>
              <a:rPr lang="en-US" sz="1200" dirty="0"/>
              <a:t>Replace </a:t>
            </a:r>
            <a:endParaRPr lang="fr-FR" sz="1200" dirty="0"/>
          </a:p>
          <a:p>
            <a:pPr lvl="2">
              <a:lnSpc>
                <a:spcPct val="70000"/>
              </a:lnSpc>
            </a:pPr>
            <a:r>
              <a:rPr lang="en-US" sz="1200" dirty="0" err="1"/>
              <a:t>CATUserSettingPath</a:t>
            </a:r>
            <a:r>
              <a:rPr lang="en-US" sz="1200" dirty="0"/>
              <a:t>=\$USER_HOME/</a:t>
            </a:r>
            <a:r>
              <a:rPr lang="en-US" sz="1200" dirty="0" err="1"/>
              <a:t>CATSettings</a:t>
            </a:r>
            <a:r>
              <a:rPr lang="en-US" sz="1200" dirty="0"/>
              <a:t>/DSKEY_RELEASE_LEVEL/Authoring </a:t>
            </a:r>
            <a:endParaRPr lang="fr-FR" sz="1200" dirty="0"/>
          </a:p>
          <a:p>
            <a:pPr lvl="2">
              <a:lnSpc>
                <a:spcPct val="70000"/>
              </a:lnSpc>
            </a:pPr>
            <a:r>
              <a:rPr lang="en-US" sz="1200" dirty="0"/>
              <a:t>By</a:t>
            </a:r>
            <a:endParaRPr lang="fr-FR" sz="1200" dirty="0"/>
          </a:p>
          <a:p>
            <a:pPr lvl="2">
              <a:lnSpc>
                <a:spcPct val="70000"/>
              </a:lnSpc>
            </a:pPr>
            <a:r>
              <a:rPr lang="en-US" sz="1200" dirty="0" err="1"/>
              <a:t>CATUserSettingPath</a:t>
            </a:r>
            <a:r>
              <a:rPr lang="en-US" sz="1200" dirty="0"/>
              <a:t>=&lt;3DIndexInstallPath&gt;/</a:t>
            </a:r>
            <a:r>
              <a:rPr lang="en-US" sz="1200" dirty="0" err="1"/>
              <a:t>CATSettings</a:t>
            </a:r>
            <a:r>
              <a:rPr lang="en-US" sz="1200" dirty="0"/>
              <a:t>/</a:t>
            </a:r>
            <a:r>
              <a:rPr lang="en-US" sz="1200" b="1" dirty="0">
                <a:solidFill>
                  <a:srgbClr val="FF0000"/>
                </a:solidFill>
              </a:rPr>
              <a:t>\$USER_HOME/DSKEY_RELEASE_LEVEL/</a:t>
            </a:r>
            <a:r>
              <a:rPr lang="en-US" sz="1200" b="1" dirty="0" smtClean="0">
                <a:solidFill>
                  <a:srgbClr val="FF0000"/>
                </a:solidFill>
              </a:rPr>
              <a:t>Authoring</a:t>
            </a:r>
          </a:p>
          <a:p>
            <a:pPr>
              <a:lnSpc>
                <a:spcPct val="70000"/>
              </a:lnSpc>
            </a:pPr>
            <a:r>
              <a:rPr lang="en-US" sz="1700" dirty="0" smtClean="0"/>
              <a:t>Starting </a:t>
            </a:r>
            <a:r>
              <a:rPr lang="en-US" sz="1700" dirty="0" err="1" smtClean="0"/>
              <a:t>PLMIndexAdmin</a:t>
            </a:r>
            <a:endParaRPr lang="en-US" sz="1700" dirty="0" smtClean="0"/>
          </a:p>
          <a:p>
            <a:pPr lvl="1">
              <a:lnSpc>
                <a:spcPct val="70000"/>
              </a:lnSpc>
            </a:pPr>
            <a:r>
              <a:rPr lang="fr-FR" sz="1700" b="1" dirty="0" smtClean="0"/>
              <a:t>C</a:t>
            </a:r>
            <a:r>
              <a:rPr lang="en-US" sz="1700" b="1" dirty="0" err="1" smtClean="0"/>
              <a:t>d</a:t>
            </a:r>
            <a:r>
              <a:rPr lang="en-US" sz="1700" b="1" dirty="0" smtClean="0"/>
              <a:t>&lt;3dIndexInstallPath&gt;/code/command</a:t>
            </a:r>
          </a:p>
          <a:p>
            <a:pPr lvl="2">
              <a:lnSpc>
                <a:spcPct val="70000"/>
              </a:lnSpc>
            </a:pPr>
            <a:r>
              <a:rPr lang="en-US" sz="1700" b="1" dirty="0" err="1" smtClean="0"/>
              <a:t>catstart</a:t>
            </a:r>
            <a:r>
              <a:rPr lang="en-US" sz="1700" b="1" dirty="0" smtClean="0"/>
              <a:t> -</a:t>
            </a:r>
            <a:r>
              <a:rPr lang="en-US" sz="1700" b="1" dirty="0" err="1" smtClean="0"/>
              <a:t>env</a:t>
            </a:r>
            <a:r>
              <a:rPr lang="en-US" sz="1700" b="1" dirty="0" smtClean="0"/>
              <a:t> ENOVIA.V6R2009x.B206  -</a:t>
            </a:r>
            <a:r>
              <a:rPr lang="en-US" sz="1700" b="1" dirty="0" err="1" smtClean="0"/>
              <a:t>direnv</a:t>
            </a:r>
            <a:r>
              <a:rPr lang="en-US" sz="1700" b="1" dirty="0" smtClean="0"/>
              <a:t>&lt;3DIndexInstallPath&gt;/</a:t>
            </a:r>
            <a:r>
              <a:rPr lang="en-US" sz="1700" b="1" dirty="0" err="1" smtClean="0"/>
              <a:t>CATEnv</a:t>
            </a:r>
            <a:r>
              <a:rPr lang="en-US" sz="1700" b="1" dirty="0" smtClean="0"/>
              <a:t> -run </a:t>
            </a:r>
            <a:r>
              <a:rPr lang="en-US" sz="1700" b="1" dirty="0" err="1" smtClean="0"/>
              <a:t>PLMIndexAdmin</a:t>
            </a:r>
            <a:endParaRPr lang="en-US" sz="1700" b="1" dirty="0" smtClean="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0578" name="Oval 2"/>
          <p:cNvSpPr>
            <a:spLocks noChangeArrowheads="1"/>
          </p:cNvSpPr>
          <p:nvPr/>
        </p:nvSpPr>
        <p:spPr bwMode="auto">
          <a:xfrm>
            <a:off x="7723188" y="863600"/>
            <a:ext cx="320675" cy="182563"/>
          </a:xfrm>
          <a:prstGeom prst="ellipse">
            <a:avLst/>
          </a:prstGeom>
          <a:solidFill>
            <a:srgbClr val="0000CC"/>
          </a:solidFill>
          <a:ln w="9525">
            <a:noFill/>
            <a:round/>
            <a:headEnd/>
            <a:tailEnd/>
          </a:ln>
          <a:effectLst/>
        </p:spPr>
        <p:txBody>
          <a:bodyPr wrap="none" lIns="0" tIns="0" rIns="0" bIns="0" anchor="ctr" anchorCtr="1">
            <a:prstTxWarp prst="textNoShape">
              <a:avLst/>
            </a:prstTxWarp>
          </a:bodyPr>
          <a:lstStyle/>
          <a:p>
            <a:pPr algn="r" eaLnBrk="0" hangingPunct="0">
              <a:spcBef>
                <a:spcPct val="50000"/>
              </a:spcBef>
            </a:pPr>
            <a:r>
              <a:rPr lang="fr-FR" sz="1000" b="1">
                <a:solidFill>
                  <a:schemeClr val="bg1"/>
                </a:solidFill>
              </a:rPr>
              <a:t>SH</a:t>
            </a:r>
            <a:endParaRPr lang="en-US" sz="1000" b="1">
              <a:solidFill>
                <a:schemeClr val="bg1"/>
              </a:solidFill>
            </a:endParaRPr>
          </a:p>
        </p:txBody>
      </p:sp>
      <p:sp>
        <p:nvSpPr>
          <p:cNvPr id="2840579" name="Text Box 3"/>
          <p:cNvSpPr txBox="1">
            <a:spLocks noChangeArrowheads="1"/>
          </p:cNvSpPr>
          <p:nvPr/>
        </p:nvSpPr>
        <p:spPr bwMode="auto">
          <a:xfrm>
            <a:off x="8042275" y="825500"/>
            <a:ext cx="730250" cy="244475"/>
          </a:xfrm>
          <a:prstGeom prst="rect">
            <a:avLst/>
          </a:prstGeom>
          <a:noFill/>
          <a:ln w="9525">
            <a:noFill/>
            <a:miter lim="800000"/>
            <a:headEnd/>
            <a:tailEnd/>
          </a:ln>
          <a:effectLst/>
        </p:spPr>
        <p:txBody>
          <a:bodyPr wrap="none" lIns="90000" tIns="46800" rIns="36000" bIns="46800">
            <a:prstTxWarp prst="textNoShape">
              <a:avLst/>
            </a:prstTxWarp>
            <a:spAutoFit/>
          </a:bodyPr>
          <a:lstStyle/>
          <a:p>
            <a:pPr eaLnBrk="0" hangingPunct="0">
              <a:spcBef>
                <a:spcPct val="50000"/>
              </a:spcBef>
            </a:pPr>
            <a:r>
              <a:rPr lang="fr-FR" sz="1000" b="1">
                <a:solidFill>
                  <a:schemeClr val="bg2"/>
                </a:solidFill>
              </a:rPr>
              <a:t>Shareable</a:t>
            </a:r>
            <a:endParaRPr lang="en-US" sz="1000" b="1">
              <a:solidFill>
                <a:schemeClr val="bg2"/>
              </a:solidFill>
            </a:endParaRPr>
          </a:p>
        </p:txBody>
      </p:sp>
      <p:sp>
        <p:nvSpPr>
          <p:cNvPr id="2840580" name="Rectangle 4"/>
          <p:cNvSpPr>
            <a:spLocks noChangeArrowheads="1"/>
          </p:cNvSpPr>
          <p:nvPr/>
        </p:nvSpPr>
        <p:spPr bwMode="auto">
          <a:xfrm>
            <a:off x="733425" y="150813"/>
            <a:ext cx="8245475" cy="498475"/>
          </a:xfrm>
          <a:prstGeom prst="rect">
            <a:avLst/>
          </a:prstGeom>
          <a:noFill/>
          <a:ln w="9525">
            <a:noFill/>
            <a:miter lim="800000"/>
            <a:headEnd/>
            <a:tailEnd/>
          </a:ln>
        </p:spPr>
        <p:txBody>
          <a:bodyPr>
            <a:prstTxWarp prst="textNoShape">
              <a:avLst/>
            </a:prstTxWarp>
          </a:bodyPr>
          <a:lstStyle/>
          <a:p>
            <a:pPr eaLnBrk="0" hangingPunct="0">
              <a:lnSpc>
                <a:spcPct val="90000"/>
              </a:lnSpc>
            </a:pPr>
            <a:r>
              <a:rPr lang="en-US" sz="2400" b="1" i="1" dirty="0"/>
              <a:t>V6 Packaging Model – Overall View</a:t>
            </a:r>
          </a:p>
        </p:txBody>
      </p:sp>
      <p:sp>
        <p:nvSpPr>
          <p:cNvPr id="2840581" name="Text Box 5"/>
          <p:cNvSpPr txBox="1">
            <a:spLocks noChangeArrowheads="1"/>
          </p:cNvSpPr>
          <p:nvPr/>
        </p:nvSpPr>
        <p:spPr bwMode="auto">
          <a:xfrm>
            <a:off x="8048625" y="1087438"/>
            <a:ext cx="835025" cy="244475"/>
          </a:xfrm>
          <a:prstGeom prst="rect">
            <a:avLst/>
          </a:prstGeom>
          <a:noFill/>
          <a:ln w="9525">
            <a:noFill/>
            <a:miter lim="800000"/>
            <a:headEnd/>
            <a:tailEnd/>
          </a:ln>
          <a:effectLst/>
        </p:spPr>
        <p:txBody>
          <a:bodyPr wrap="none" lIns="90000" tIns="46800" rIns="36000" bIns="46800">
            <a:prstTxWarp prst="textNoShape">
              <a:avLst/>
            </a:prstTxWarp>
            <a:spAutoFit/>
          </a:bodyPr>
          <a:lstStyle/>
          <a:p>
            <a:pPr eaLnBrk="0" hangingPunct="0">
              <a:spcBef>
                <a:spcPct val="50000"/>
              </a:spcBef>
            </a:pPr>
            <a:r>
              <a:rPr lang="fr-FR" sz="1000" b="1">
                <a:solidFill>
                  <a:schemeClr val="bg2"/>
                </a:solidFill>
              </a:rPr>
              <a:t>Named</a:t>
            </a:r>
            <a:r>
              <a:rPr lang="fr-FR" sz="900" b="1">
                <a:solidFill>
                  <a:schemeClr val="bg2"/>
                </a:solidFill>
              </a:rPr>
              <a:t> User</a:t>
            </a:r>
            <a:endParaRPr lang="en-US" sz="900" b="1">
              <a:solidFill>
                <a:schemeClr val="bg2"/>
              </a:solidFill>
            </a:endParaRPr>
          </a:p>
        </p:txBody>
      </p:sp>
      <p:sp>
        <p:nvSpPr>
          <p:cNvPr id="2840582" name="Oval 6"/>
          <p:cNvSpPr>
            <a:spLocks noChangeArrowheads="1"/>
          </p:cNvSpPr>
          <p:nvPr/>
        </p:nvSpPr>
        <p:spPr bwMode="auto">
          <a:xfrm>
            <a:off x="7758113" y="1114425"/>
            <a:ext cx="285750" cy="139700"/>
          </a:xfrm>
          <a:prstGeom prst="ellipse">
            <a:avLst/>
          </a:prstGeom>
          <a:solidFill>
            <a:srgbClr val="CC66FF"/>
          </a:solidFill>
          <a:ln w="9525">
            <a:noFill/>
            <a:round/>
            <a:headEnd/>
            <a:tailEnd/>
          </a:ln>
          <a:effectLst/>
        </p:spPr>
        <p:txBody>
          <a:bodyPr wrap="none" lIns="0" tIns="0" rIns="0" bIns="0" anchor="ctr" anchorCtr="1">
            <a:prstTxWarp prst="textNoShape">
              <a:avLst/>
            </a:prstTxWarp>
          </a:bodyPr>
          <a:lstStyle/>
          <a:p>
            <a:pPr algn="r" eaLnBrk="0" hangingPunct="0">
              <a:spcBef>
                <a:spcPct val="50000"/>
              </a:spcBef>
            </a:pPr>
            <a:r>
              <a:rPr lang="fr-FR" sz="900" b="1">
                <a:solidFill>
                  <a:schemeClr val="bg1"/>
                </a:solidFill>
              </a:rPr>
              <a:t>NU</a:t>
            </a:r>
            <a:endParaRPr lang="en-US" sz="900" b="1">
              <a:solidFill>
                <a:schemeClr val="bg1"/>
              </a:solidFill>
            </a:endParaRPr>
          </a:p>
        </p:txBody>
      </p:sp>
      <p:sp>
        <p:nvSpPr>
          <p:cNvPr id="2840583" name="Rectangle 7"/>
          <p:cNvSpPr>
            <a:spLocks noChangeArrowheads="1"/>
          </p:cNvSpPr>
          <p:nvPr/>
        </p:nvSpPr>
        <p:spPr bwMode="auto">
          <a:xfrm>
            <a:off x="7607300" y="762000"/>
            <a:ext cx="1371600" cy="647700"/>
          </a:xfrm>
          <a:prstGeom prst="rect">
            <a:avLst/>
          </a:prstGeom>
          <a:noFill/>
          <a:ln w="6350">
            <a:solidFill>
              <a:schemeClr val="tx1"/>
            </a:solidFill>
            <a:miter lim="800000"/>
            <a:headEnd/>
            <a:tailEnd/>
          </a:ln>
          <a:effectLst>
            <a:prstShdw prst="shdw17" dist="17961" dir="2700000">
              <a:schemeClr val="tx1">
                <a:gamma/>
                <a:shade val="60000"/>
                <a:invGamma/>
                <a:alpha val="74998"/>
              </a:schemeClr>
            </a:prstShdw>
          </a:effectLst>
        </p:spPr>
        <p:txBody>
          <a:bodyPr wrap="none" anchor="ctr">
            <a:prstTxWarp prst="textNoShape">
              <a:avLst/>
            </a:prstTxWarp>
          </a:bodyPr>
          <a:lstStyle/>
          <a:p>
            <a:endParaRPr lang="en-US"/>
          </a:p>
        </p:txBody>
      </p:sp>
      <p:sp>
        <p:nvSpPr>
          <p:cNvPr id="2840584" name="Text Box 8"/>
          <p:cNvSpPr txBox="1">
            <a:spLocks noChangeArrowheads="1"/>
          </p:cNvSpPr>
          <p:nvPr/>
        </p:nvSpPr>
        <p:spPr bwMode="auto">
          <a:xfrm>
            <a:off x="250825" y="5111750"/>
            <a:ext cx="8893175" cy="942975"/>
          </a:xfrm>
          <a:prstGeom prst="rect">
            <a:avLst/>
          </a:prstGeom>
          <a:noFill/>
          <a:ln w="9525">
            <a:noFill/>
            <a:miter lim="800000"/>
            <a:headEnd/>
            <a:tailEnd/>
          </a:ln>
          <a:effectLst>
            <a:prstShdw prst="shdw17" dist="17961" dir="2700000">
              <a:schemeClr val="accent1">
                <a:gamma/>
                <a:shade val="60000"/>
                <a:invGamma/>
                <a:alpha val="74998"/>
              </a:schemeClr>
            </a:prstShdw>
          </a:effectLst>
        </p:spPr>
        <p:txBody>
          <a:bodyPr>
            <a:prstTxWarp prst="textNoShape">
              <a:avLst/>
            </a:prstTxWarp>
            <a:spAutoFit/>
          </a:bodyPr>
          <a:lstStyle/>
          <a:p>
            <a:pPr>
              <a:buFontTx/>
              <a:buChar char="•"/>
            </a:pPr>
            <a:r>
              <a:rPr lang="en-GB" sz="1400"/>
              <a:t> Same common Prereq: “ENOVIA Live Collaboration” (CPF) for almost all Products.</a:t>
            </a:r>
          </a:p>
          <a:p>
            <a:pPr>
              <a:spcBef>
                <a:spcPct val="50000"/>
              </a:spcBef>
              <a:buFontTx/>
              <a:buChar char="•"/>
            </a:pPr>
            <a:r>
              <a:rPr lang="en-GB" sz="1400"/>
              <a:t> Same common Prereq: “3DLive” (LIV) + “ENOVIA VPM Central” (VPM) for all authoring (Creators) products.</a:t>
            </a:r>
          </a:p>
          <a:p>
            <a:pPr>
              <a:spcBef>
                <a:spcPct val="50000"/>
              </a:spcBef>
              <a:buFontTx/>
              <a:buChar char="•"/>
            </a:pPr>
            <a:r>
              <a:rPr lang="en-GB" sz="1400"/>
              <a:t> Named User licensing for most products</a:t>
            </a:r>
          </a:p>
        </p:txBody>
      </p:sp>
      <p:grpSp>
        <p:nvGrpSpPr>
          <p:cNvPr id="2" name="Group 53"/>
          <p:cNvGrpSpPr>
            <a:grpSpLocks/>
          </p:cNvGrpSpPr>
          <p:nvPr/>
        </p:nvGrpSpPr>
        <p:grpSpPr bwMode="auto">
          <a:xfrm>
            <a:off x="533400" y="1514475"/>
            <a:ext cx="8212138" cy="3427413"/>
            <a:chOff x="336" y="954"/>
            <a:chExt cx="5173" cy="2159"/>
          </a:xfrm>
        </p:grpSpPr>
        <p:sp>
          <p:nvSpPr>
            <p:cNvPr id="2840586" name="AutoShape 10"/>
            <p:cNvSpPr>
              <a:spLocks noChangeArrowheads="1"/>
            </p:cNvSpPr>
            <p:nvPr/>
          </p:nvSpPr>
          <p:spPr bwMode="auto">
            <a:xfrm>
              <a:off x="3847" y="1661"/>
              <a:ext cx="1380" cy="195"/>
            </a:xfrm>
            <a:prstGeom prst="roundRect">
              <a:avLst>
                <a:gd name="adj" fmla="val 16667"/>
              </a:avLst>
            </a:prstGeom>
            <a:gradFill rotWithShape="1">
              <a:gsLst>
                <a:gs pos="0">
                  <a:schemeClr val="accent2">
                    <a:gamma/>
                    <a:shade val="50980"/>
                    <a:invGamma/>
                  </a:schemeClr>
                </a:gs>
                <a:gs pos="50000">
                  <a:schemeClr val="accent2"/>
                </a:gs>
                <a:gs pos="100000">
                  <a:schemeClr val="accent2">
                    <a:gamma/>
                    <a:shade val="50980"/>
                    <a:invGamma/>
                  </a:schemeClr>
                </a:gs>
              </a:gsLst>
              <a:lin ang="0" scaled="1"/>
            </a:gradFill>
            <a:ln w="9525">
              <a:noFill/>
              <a:round/>
              <a:headEnd/>
              <a:tailEnd/>
            </a:ln>
            <a:effectLst>
              <a:prstShdw prst="shdw17" dist="17961" dir="2700000">
                <a:schemeClr val="accent2">
                  <a:gamma/>
                  <a:shade val="60000"/>
                  <a:invGamma/>
                  <a:alpha val="74998"/>
                </a:schemeClr>
              </a:prstShdw>
            </a:effectLst>
          </p:spPr>
          <p:txBody>
            <a:bodyPr wrap="none" anchor="ctr">
              <a:prstTxWarp prst="textNoShape">
                <a:avLst/>
              </a:prstTxWarp>
            </a:bodyPr>
            <a:lstStyle/>
            <a:p>
              <a:pPr algn="ctr"/>
              <a:endParaRPr/>
            </a:p>
          </p:txBody>
        </p:sp>
        <p:sp>
          <p:nvSpPr>
            <p:cNvPr id="2840587" name="Oval 11"/>
            <p:cNvSpPr>
              <a:spLocks noChangeArrowheads="1"/>
            </p:cNvSpPr>
            <p:nvPr/>
          </p:nvSpPr>
          <p:spPr bwMode="auto">
            <a:xfrm>
              <a:off x="5315" y="1784"/>
              <a:ext cx="194" cy="98"/>
            </a:xfrm>
            <a:prstGeom prst="ellipse">
              <a:avLst/>
            </a:prstGeom>
            <a:solidFill>
              <a:srgbClr val="CC66FF"/>
            </a:solidFill>
            <a:ln w="9525">
              <a:noFill/>
              <a:round/>
              <a:headEnd/>
              <a:tailEnd/>
            </a:ln>
            <a:effectLst>
              <a:prstShdw prst="shdw17" dist="17961" dir="2700000">
                <a:srgbClr val="CC66FF">
                  <a:gamma/>
                  <a:shade val="60000"/>
                  <a:invGamma/>
                  <a:alpha val="74998"/>
                </a:srgbClr>
              </a:prstShdw>
            </a:effectLst>
          </p:spPr>
          <p:txBody>
            <a:bodyPr wrap="none" lIns="0" tIns="0" rIns="0" bIns="0" anchor="ctr" anchorCtr="1">
              <a:prstTxWarp prst="textNoShape">
                <a:avLst/>
              </a:prstTxWarp>
            </a:bodyPr>
            <a:lstStyle/>
            <a:p>
              <a:pPr algn="r" eaLnBrk="0" hangingPunct="0">
                <a:spcBef>
                  <a:spcPct val="50000"/>
                </a:spcBef>
              </a:pPr>
              <a:r>
                <a:rPr lang="fr-FR" sz="1000" b="1">
                  <a:solidFill>
                    <a:schemeClr val="bg1"/>
                  </a:solidFill>
                </a:rPr>
                <a:t>NU</a:t>
              </a:r>
              <a:endParaRPr lang="en-US" sz="1000" b="1">
                <a:solidFill>
                  <a:schemeClr val="bg1"/>
                </a:solidFill>
              </a:endParaRPr>
            </a:p>
          </p:txBody>
        </p:sp>
        <p:sp>
          <p:nvSpPr>
            <p:cNvPr id="2840588" name="Oval 12"/>
            <p:cNvSpPr>
              <a:spLocks noChangeArrowheads="1"/>
            </p:cNvSpPr>
            <p:nvPr/>
          </p:nvSpPr>
          <p:spPr bwMode="auto">
            <a:xfrm>
              <a:off x="553" y="2959"/>
              <a:ext cx="194" cy="98"/>
            </a:xfrm>
            <a:prstGeom prst="ellipse">
              <a:avLst/>
            </a:prstGeom>
            <a:solidFill>
              <a:srgbClr val="CC66FF"/>
            </a:solidFill>
            <a:ln w="9525">
              <a:noFill/>
              <a:round/>
              <a:headEnd/>
              <a:tailEnd/>
            </a:ln>
            <a:effectLst>
              <a:prstShdw prst="shdw17" dist="17961" dir="2700000">
                <a:srgbClr val="CC66FF">
                  <a:gamma/>
                  <a:shade val="60000"/>
                  <a:invGamma/>
                  <a:alpha val="74998"/>
                </a:srgbClr>
              </a:prstShdw>
            </a:effectLst>
          </p:spPr>
          <p:txBody>
            <a:bodyPr wrap="none" lIns="0" tIns="0" rIns="0" bIns="0" anchor="ctr" anchorCtr="1">
              <a:prstTxWarp prst="textNoShape">
                <a:avLst/>
              </a:prstTxWarp>
            </a:bodyPr>
            <a:lstStyle/>
            <a:p>
              <a:pPr algn="r" eaLnBrk="0" hangingPunct="0">
                <a:spcBef>
                  <a:spcPct val="50000"/>
                </a:spcBef>
              </a:pPr>
              <a:r>
                <a:rPr lang="fr-FR" sz="1000" b="1">
                  <a:solidFill>
                    <a:schemeClr val="bg1"/>
                  </a:solidFill>
                </a:rPr>
                <a:t>NU</a:t>
              </a:r>
              <a:endParaRPr lang="en-US" sz="1000" b="1">
                <a:solidFill>
                  <a:schemeClr val="bg1"/>
                </a:solidFill>
              </a:endParaRPr>
            </a:p>
          </p:txBody>
        </p:sp>
        <p:sp>
          <p:nvSpPr>
            <p:cNvPr id="2840589" name="Oval 13"/>
            <p:cNvSpPr>
              <a:spLocks noChangeArrowheads="1"/>
            </p:cNvSpPr>
            <p:nvPr/>
          </p:nvSpPr>
          <p:spPr bwMode="auto">
            <a:xfrm>
              <a:off x="336" y="1094"/>
              <a:ext cx="193" cy="98"/>
            </a:xfrm>
            <a:prstGeom prst="ellipse">
              <a:avLst/>
            </a:prstGeom>
            <a:solidFill>
              <a:srgbClr val="0000CC"/>
            </a:solidFill>
            <a:ln w="9525">
              <a:noFill/>
              <a:round/>
              <a:headEnd/>
              <a:tailEnd/>
            </a:ln>
            <a:effectLst>
              <a:prstShdw prst="shdw17" dist="17961" dir="2700000">
                <a:srgbClr val="0000CC">
                  <a:gamma/>
                  <a:shade val="60000"/>
                  <a:invGamma/>
                  <a:alpha val="74998"/>
                </a:srgbClr>
              </a:prstShdw>
            </a:effectLst>
          </p:spPr>
          <p:txBody>
            <a:bodyPr wrap="none" lIns="0" tIns="0" rIns="0" bIns="0" anchor="ctr" anchorCtr="1">
              <a:prstTxWarp prst="textNoShape">
                <a:avLst/>
              </a:prstTxWarp>
            </a:bodyPr>
            <a:lstStyle/>
            <a:p>
              <a:pPr algn="r" eaLnBrk="0" hangingPunct="0">
                <a:spcBef>
                  <a:spcPct val="50000"/>
                </a:spcBef>
              </a:pPr>
              <a:r>
                <a:rPr lang="fr-FR" sz="1000" b="1">
                  <a:solidFill>
                    <a:schemeClr val="bg1"/>
                  </a:solidFill>
                </a:rPr>
                <a:t>SH</a:t>
              </a:r>
              <a:endParaRPr lang="en-US" sz="1000" b="1">
                <a:solidFill>
                  <a:schemeClr val="bg1"/>
                </a:solidFill>
              </a:endParaRPr>
            </a:p>
          </p:txBody>
        </p:sp>
        <p:sp>
          <p:nvSpPr>
            <p:cNvPr id="2840590" name="Oval 14"/>
            <p:cNvSpPr>
              <a:spLocks noChangeArrowheads="1"/>
            </p:cNvSpPr>
            <p:nvPr/>
          </p:nvSpPr>
          <p:spPr bwMode="auto">
            <a:xfrm>
              <a:off x="561" y="1095"/>
              <a:ext cx="193" cy="98"/>
            </a:xfrm>
            <a:prstGeom prst="ellipse">
              <a:avLst/>
            </a:prstGeom>
            <a:solidFill>
              <a:srgbClr val="CC66FF"/>
            </a:solidFill>
            <a:ln w="9525">
              <a:noFill/>
              <a:round/>
              <a:headEnd/>
              <a:tailEnd/>
            </a:ln>
            <a:effectLst>
              <a:prstShdw prst="shdw17" dist="17961" dir="2700000">
                <a:srgbClr val="CC66FF">
                  <a:gamma/>
                  <a:shade val="60000"/>
                  <a:invGamma/>
                  <a:alpha val="74998"/>
                </a:srgbClr>
              </a:prstShdw>
            </a:effectLst>
          </p:spPr>
          <p:txBody>
            <a:bodyPr wrap="none" lIns="0" tIns="0" rIns="0" bIns="0" anchor="ctr" anchorCtr="1">
              <a:prstTxWarp prst="textNoShape">
                <a:avLst/>
              </a:prstTxWarp>
            </a:bodyPr>
            <a:lstStyle/>
            <a:p>
              <a:pPr algn="r" eaLnBrk="0" hangingPunct="0">
                <a:spcBef>
                  <a:spcPct val="50000"/>
                </a:spcBef>
              </a:pPr>
              <a:r>
                <a:rPr lang="fr-FR" sz="1000" b="1">
                  <a:solidFill>
                    <a:schemeClr val="bg1"/>
                  </a:solidFill>
                </a:rPr>
                <a:t>NU</a:t>
              </a:r>
              <a:endParaRPr lang="en-US" sz="1000" b="1">
                <a:solidFill>
                  <a:schemeClr val="bg1"/>
                </a:solidFill>
              </a:endParaRPr>
            </a:p>
          </p:txBody>
        </p:sp>
        <p:sp>
          <p:nvSpPr>
            <p:cNvPr id="2840591" name="Line 15"/>
            <p:cNvSpPr>
              <a:spLocks noChangeShapeType="1"/>
            </p:cNvSpPr>
            <p:nvPr/>
          </p:nvSpPr>
          <p:spPr bwMode="auto">
            <a:xfrm flipV="1">
              <a:off x="522" y="1091"/>
              <a:ext cx="48" cy="106"/>
            </a:xfrm>
            <a:prstGeom prst="line">
              <a:avLst/>
            </a:prstGeom>
            <a:noFill/>
            <a:ln w="12700">
              <a:solidFill>
                <a:schemeClr val="tx1"/>
              </a:solidFill>
              <a:round/>
              <a:headEnd/>
              <a:tailEnd/>
            </a:ln>
            <a:effectLst>
              <a:prstShdw prst="shdw17" dist="17961" dir="2700000">
                <a:schemeClr val="tx1">
                  <a:gamma/>
                  <a:shade val="60000"/>
                  <a:invGamma/>
                  <a:alpha val="74998"/>
                </a:schemeClr>
              </a:prstShdw>
            </a:effectLst>
          </p:spPr>
          <p:txBody>
            <a:bodyPr lIns="90000" tIns="46800" rIns="36000" bIns="46800">
              <a:prstTxWarp prst="textNoShape">
                <a:avLst/>
              </a:prstTxWarp>
              <a:spAutoFit/>
            </a:bodyPr>
            <a:lstStyle/>
            <a:p>
              <a:endParaRPr lang="en-US"/>
            </a:p>
          </p:txBody>
        </p:sp>
        <p:sp>
          <p:nvSpPr>
            <p:cNvPr id="2840592" name="AutoShape 16"/>
            <p:cNvSpPr>
              <a:spLocks noChangeArrowheads="1"/>
            </p:cNvSpPr>
            <p:nvPr/>
          </p:nvSpPr>
          <p:spPr bwMode="auto">
            <a:xfrm>
              <a:off x="824" y="2866"/>
              <a:ext cx="4441" cy="247"/>
            </a:xfrm>
            <a:prstGeom prst="roundRect">
              <a:avLst>
                <a:gd name="adj" fmla="val 16667"/>
              </a:avLst>
            </a:prstGeom>
            <a:gradFill rotWithShape="1">
              <a:gsLst>
                <a:gs pos="0">
                  <a:schemeClr val="accent2">
                    <a:gamma/>
                    <a:shade val="46275"/>
                    <a:invGamma/>
                  </a:schemeClr>
                </a:gs>
                <a:gs pos="50000">
                  <a:schemeClr val="accent2"/>
                </a:gs>
                <a:gs pos="100000">
                  <a:schemeClr val="accent2">
                    <a:gamma/>
                    <a:shade val="46275"/>
                    <a:invGamma/>
                  </a:schemeClr>
                </a:gs>
              </a:gsLst>
              <a:lin ang="0" scaled="1"/>
            </a:gradFill>
            <a:ln w="9525">
              <a:noFill/>
              <a:round/>
              <a:headEnd/>
              <a:tailEnd/>
            </a:ln>
            <a:effectLst>
              <a:prstShdw prst="shdw17" dist="17961" dir="2700000">
                <a:schemeClr val="accent2">
                  <a:gamma/>
                  <a:shade val="60000"/>
                  <a:invGamma/>
                  <a:alpha val="74998"/>
                </a:schemeClr>
              </a:prstShdw>
            </a:effectLst>
          </p:spPr>
          <p:txBody>
            <a:bodyPr wrap="none" anchor="ctr">
              <a:prstTxWarp prst="textNoShape">
                <a:avLst/>
              </a:prstTxWarp>
            </a:bodyPr>
            <a:lstStyle/>
            <a:p>
              <a:pPr algn="ctr"/>
              <a:r>
                <a:rPr lang="en-US" sz="1600">
                  <a:solidFill>
                    <a:schemeClr val="bg1"/>
                  </a:solidFill>
                  <a:effectLst>
                    <a:outerShdw blurRad="38100" dist="38100" dir="2700000" algn="tl">
                      <a:srgbClr val="000000"/>
                    </a:outerShdw>
                  </a:effectLst>
                </a:rPr>
                <a:t>(CPF) ENOVIA Live Collaboration</a:t>
              </a:r>
            </a:p>
          </p:txBody>
        </p:sp>
        <p:sp>
          <p:nvSpPr>
            <p:cNvPr id="2840593" name="AutoShape 17"/>
            <p:cNvSpPr>
              <a:spLocks noChangeArrowheads="1"/>
            </p:cNvSpPr>
            <p:nvPr/>
          </p:nvSpPr>
          <p:spPr bwMode="auto">
            <a:xfrm>
              <a:off x="3740" y="1764"/>
              <a:ext cx="1380" cy="195"/>
            </a:xfrm>
            <a:prstGeom prst="roundRect">
              <a:avLst>
                <a:gd name="adj" fmla="val 16667"/>
              </a:avLst>
            </a:prstGeom>
            <a:gradFill rotWithShape="1">
              <a:gsLst>
                <a:gs pos="0">
                  <a:schemeClr val="accent2">
                    <a:gamma/>
                    <a:shade val="50980"/>
                    <a:invGamma/>
                  </a:schemeClr>
                </a:gs>
                <a:gs pos="50000">
                  <a:schemeClr val="accent2"/>
                </a:gs>
                <a:gs pos="100000">
                  <a:schemeClr val="accent2">
                    <a:gamma/>
                    <a:shade val="50980"/>
                    <a:invGamma/>
                  </a:schemeClr>
                </a:gs>
              </a:gsLst>
              <a:lin ang="0" scaled="1"/>
            </a:gradFill>
            <a:ln w="9525">
              <a:noFill/>
              <a:round/>
              <a:headEnd/>
              <a:tailEnd/>
            </a:ln>
            <a:effectLst>
              <a:prstShdw prst="shdw17" dist="17961" dir="2700000">
                <a:schemeClr val="accent2">
                  <a:gamma/>
                  <a:shade val="60000"/>
                  <a:invGamma/>
                  <a:alpha val="74998"/>
                </a:schemeClr>
              </a:prstShdw>
            </a:effectLst>
          </p:spPr>
          <p:txBody>
            <a:bodyPr wrap="none" anchor="ctr">
              <a:prstTxWarp prst="textNoShape">
                <a:avLst/>
              </a:prstTxWarp>
            </a:bodyPr>
            <a:lstStyle/>
            <a:p>
              <a:pPr algn="ctr"/>
              <a:r>
                <a:rPr lang="en-US" sz="1400">
                  <a:solidFill>
                    <a:schemeClr val="bg1"/>
                  </a:solidFill>
                  <a:effectLst>
                    <a:outerShdw blurRad="38100" dist="38100" dir="2700000" algn="tl">
                      <a:srgbClr val="000000"/>
                    </a:outerShdw>
                  </a:effectLst>
                </a:rPr>
                <a:t>ENOVIA i-PLM Product</a:t>
              </a:r>
            </a:p>
          </p:txBody>
        </p:sp>
        <p:sp>
          <p:nvSpPr>
            <p:cNvPr id="2840594" name="AutoShape 18"/>
            <p:cNvSpPr>
              <a:spLocks noChangeArrowheads="1"/>
            </p:cNvSpPr>
            <p:nvPr/>
          </p:nvSpPr>
          <p:spPr bwMode="auto">
            <a:xfrm>
              <a:off x="824" y="2525"/>
              <a:ext cx="3560" cy="224"/>
            </a:xfrm>
            <a:prstGeom prst="roundRect">
              <a:avLst>
                <a:gd name="adj" fmla="val 16667"/>
              </a:avLst>
            </a:prstGeom>
            <a:gradFill rotWithShape="1">
              <a:gsLst>
                <a:gs pos="0">
                  <a:schemeClr val="bg2">
                    <a:gamma/>
                    <a:shade val="44314"/>
                    <a:invGamma/>
                  </a:schemeClr>
                </a:gs>
                <a:gs pos="50000">
                  <a:schemeClr val="bg2"/>
                </a:gs>
                <a:gs pos="100000">
                  <a:schemeClr val="bg2">
                    <a:gamma/>
                    <a:shade val="44314"/>
                    <a:invGamma/>
                  </a:schemeClr>
                </a:gs>
              </a:gsLst>
              <a:lin ang="0" scaled="1"/>
            </a:gradFill>
            <a:ln w="9525">
              <a:noFill/>
              <a:round/>
              <a:headEnd/>
              <a:tailEnd/>
            </a:ln>
            <a:effectLst>
              <a:prstShdw prst="shdw17" dist="17961" dir="2700000">
                <a:schemeClr val="bg2">
                  <a:gamma/>
                  <a:shade val="60000"/>
                  <a:invGamma/>
                  <a:alpha val="74998"/>
                </a:schemeClr>
              </a:prstShdw>
            </a:effectLst>
          </p:spPr>
          <p:txBody>
            <a:bodyPr wrap="none" anchor="ctr">
              <a:prstTxWarp prst="textNoShape">
                <a:avLst/>
              </a:prstTxWarp>
            </a:bodyPr>
            <a:lstStyle/>
            <a:p>
              <a:pPr algn="ctr"/>
              <a:r>
                <a:rPr lang="en-US" sz="1600">
                  <a:solidFill>
                    <a:schemeClr val="bg1"/>
                  </a:solidFill>
                  <a:effectLst>
                    <a:outerShdw blurRad="38100" dist="38100" dir="2700000" algn="tl">
                      <a:srgbClr val="000000"/>
                    </a:outerShdw>
                  </a:effectLst>
                </a:rPr>
                <a:t>(LIV) ENOVIA 3DLive</a:t>
              </a:r>
            </a:p>
          </p:txBody>
        </p:sp>
        <p:sp>
          <p:nvSpPr>
            <p:cNvPr id="2840595" name="AutoShape 19"/>
            <p:cNvSpPr>
              <a:spLocks noChangeArrowheads="1"/>
            </p:cNvSpPr>
            <p:nvPr/>
          </p:nvSpPr>
          <p:spPr bwMode="auto">
            <a:xfrm>
              <a:off x="3349" y="2176"/>
              <a:ext cx="1015" cy="196"/>
            </a:xfrm>
            <a:prstGeom prst="roundRect">
              <a:avLst>
                <a:gd name="adj" fmla="val 16667"/>
              </a:avLst>
            </a:prstGeom>
            <a:gradFill rotWithShape="1">
              <a:gsLst>
                <a:gs pos="0">
                  <a:schemeClr val="bg2">
                    <a:gamma/>
                    <a:shade val="44314"/>
                    <a:invGamma/>
                  </a:schemeClr>
                </a:gs>
                <a:gs pos="50000">
                  <a:schemeClr val="bg2"/>
                </a:gs>
                <a:gs pos="100000">
                  <a:schemeClr val="bg2">
                    <a:gamma/>
                    <a:shade val="44314"/>
                    <a:invGamma/>
                  </a:schemeClr>
                </a:gs>
              </a:gsLst>
              <a:lin ang="0" scaled="1"/>
            </a:gradFill>
            <a:ln w="9525">
              <a:noFill/>
              <a:round/>
              <a:headEnd/>
              <a:tailEnd/>
            </a:ln>
            <a:effectLst>
              <a:prstShdw prst="shdw17" dist="17961" dir="2700000">
                <a:schemeClr val="bg2">
                  <a:gamma/>
                  <a:shade val="60000"/>
                  <a:invGamma/>
                  <a:alpha val="74998"/>
                </a:schemeClr>
              </a:prstShdw>
            </a:effectLst>
          </p:spPr>
          <p:txBody>
            <a:bodyPr wrap="none" anchor="ctr">
              <a:prstTxWarp prst="textNoShape">
                <a:avLst/>
              </a:prstTxWarp>
            </a:bodyPr>
            <a:lstStyle/>
            <a:p>
              <a:pPr algn="ctr"/>
              <a:endParaRPr/>
            </a:p>
          </p:txBody>
        </p:sp>
        <p:sp>
          <p:nvSpPr>
            <p:cNvPr id="2840596" name="AutoShape 20"/>
            <p:cNvSpPr>
              <a:spLocks noChangeArrowheads="1"/>
            </p:cNvSpPr>
            <p:nvPr/>
          </p:nvSpPr>
          <p:spPr bwMode="auto">
            <a:xfrm>
              <a:off x="3180" y="2272"/>
              <a:ext cx="1015" cy="195"/>
            </a:xfrm>
            <a:prstGeom prst="roundRect">
              <a:avLst>
                <a:gd name="adj" fmla="val 16667"/>
              </a:avLst>
            </a:prstGeom>
            <a:gradFill rotWithShape="1">
              <a:gsLst>
                <a:gs pos="0">
                  <a:schemeClr val="bg2">
                    <a:gamma/>
                    <a:shade val="44314"/>
                    <a:invGamma/>
                  </a:schemeClr>
                </a:gs>
                <a:gs pos="50000">
                  <a:schemeClr val="bg2"/>
                </a:gs>
                <a:gs pos="100000">
                  <a:schemeClr val="bg2">
                    <a:gamma/>
                    <a:shade val="44314"/>
                    <a:invGamma/>
                  </a:schemeClr>
                </a:gs>
              </a:gsLst>
              <a:lin ang="0" scaled="1"/>
            </a:gradFill>
            <a:ln w="9525">
              <a:noFill/>
              <a:round/>
              <a:headEnd/>
              <a:tailEnd/>
            </a:ln>
            <a:effectLst>
              <a:prstShdw prst="shdw17" dist="17961" dir="2700000">
                <a:schemeClr val="bg2">
                  <a:gamma/>
                  <a:shade val="60000"/>
                  <a:invGamma/>
                  <a:alpha val="74998"/>
                </a:schemeClr>
              </a:prstShdw>
            </a:effectLst>
          </p:spPr>
          <p:txBody>
            <a:bodyPr wrap="none" anchor="ctr">
              <a:prstTxWarp prst="textNoShape">
                <a:avLst/>
              </a:prstTxWarp>
            </a:bodyPr>
            <a:lstStyle/>
            <a:p>
              <a:pPr algn="ctr"/>
              <a:r>
                <a:rPr lang="en-US" sz="1400">
                  <a:solidFill>
                    <a:schemeClr val="bg1"/>
                  </a:solidFill>
                  <a:effectLst>
                    <a:outerShdw blurRad="38100" dist="38100" dir="2700000" algn="tl">
                      <a:srgbClr val="000000"/>
                    </a:outerShdw>
                  </a:effectLst>
                </a:rPr>
                <a:t>3DLive Product</a:t>
              </a:r>
            </a:p>
          </p:txBody>
        </p:sp>
        <p:sp>
          <p:nvSpPr>
            <p:cNvPr id="2840597" name="Line 21"/>
            <p:cNvSpPr>
              <a:spLocks noChangeShapeType="1"/>
            </p:cNvSpPr>
            <p:nvPr/>
          </p:nvSpPr>
          <p:spPr bwMode="auto">
            <a:xfrm flipH="1">
              <a:off x="3005" y="2367"/>
              <a:ext cx="172" cy="0"/>
            </a:xfrm>
            <a:prstGeom prst="line">
              <a:avLst/>
            </a:prstGeom>
            <a:noFill/>
            <a:ln w="12700">
              <a:solidFill>
                <a:schemeClr val="tx1"/>
              </a:solidFill>
              <a:round/>
              <a:headEnd/>
              <a:tailEnd/>
            </a:ln>
            <a:effectLst>
              <a:prstShdw prst="shdw17" dist="17961" dir="2700000">
                <a:schemeClr val="tx1">
                  <a:gamma/>
                  <a:shade val="60000"/>
                  <a:invGamma/>
                  <a:alpha val="74998"/>
                </a:schemeClr>
              </a:prstShdw>
            </a:effectLst>
          </p:spPr>
          <p:txBody>
            <a:bodyPr>
              <a:prstTxWarp prst="textNoShape">
                <a:avLst/>
              </a:prstTxWarp>
            </a:bodyPr>
            <a:lstStyle/>
            <a:p>
              <a:endParaRPr lang="en-US"/>
            </a:p>
          </p:txBody>
        </p:sp>
        <p:sp>
          <p:nvSpPr>
            <p:cNvPr id="2840598" name="Line 22"/>
            <p:cNvSpPr>
              <a:spLocks noChangeShapeType="1"/>
            </p:cNvSpPr>
            <p:nvPr/>
          </p:nvSpPr>
          <p:spPr bwMode="auto">
            <a:xfrm>
              <a:off x="3005" y="2372"/>
              <a:ext cx="0" cy="148"/>
            </a:xfrm>
            <a:prstGeom prst="line">
              <a:avLst/>
            </a:prstGeom>
            <a:noFill/>
            <a:ln w="9525">
              <a:solidFill>
                <a:schemeClr val="tx1"/>
              </a:solidFill>
              <a:round/>
              <a:headEnd/>
              <a:tailEnd/>
            </a:ln>
            <a:effectLst>
              <a:prstShdw prst="shdw17" dist="17961" dir="2700000">
                <a:schemeClr val="tx1">
                  <a:gamma/>
                  <a:shade val="60000"/>
                  <a:invGamma/>
                  <a:alpha val="74998"/>
                </a:schemeClr>
              </a:prstShdw>
            </a:effectLst>
          </p:spPr>
          <p:txBody>
            <a:bodyPr>
              <a:prstTxWarp prst="textNoShape">
                <a:avLst/>
              </a:prstTxWarp>
            </a:bodyPr>
            <a:lstStyle/>
            <a:p>
              <a:endParaRPr lang="en-US"/>
            </a:p>
          </p:txBody>
        </p:sp>
        <p:sp>
          <p:nvSpPr>
            <p:cNvPr id="2840599" name="AutoShape 23"/>
            <p:cNvSpPr>
              <a:spLocks noChangeArrowheads="1"/>
            </p:cNvSpPr>
            <p:nvPr/>
          </p:nvSpPr>
          <p:spPr bwMode="auto">
            <a:xfrm>
              <a:off x="830" y="2170"/>
              <a:ext cx="2073" cy="236"/>
            </a:xfrm>
            <a:prstGeom prst="roundRect">
              <a:avLst>
                <a:gd name="adj" fmla="val 16667"/>
              </a:avLst>
            </a:prstGeom>
            <a:gradFill rotWithShape="1">
              <a:gsLst>
                <a:gs pos="0">
                  <a:schemeClr val="folHlink">
                    <a:gamma/>
                    <a:shade val="60392"/>
                    <a:invGamma/>
                  </a:schemeClr>
                </a:gs>
                <a:gs pos="50000">
                  <a:schemeClr val="folHlink"/>
                </a:gs>
                <a:gs pos="100000">
                  <a:schemeClr val="folHlink">
                    <a:gamma/>
                    <a:shade val="60392"/>
                    <a:invGamma/>
                  </a:schemeClr>
                </a:gs>
              </a:gsLst>
              <a:lin ang="0" scaled="1"/>
            </a:gradFill>
            <a:ln w="9525">
              <a:noFill/>
              <a:round/>
              <a:headEnd/>
              <a:tailEnd/>
            </a:ln>
            <a:effectLst>
              <a:prstShdw prst="shdw17" dist="17961" dir="2700000">
                <a:schemeClr val="folHlink">
                  <a:gamma/>
                  <a:shade val="60000"/>
                  <a:invGamma/>
                  <a:alpha val="74998"/>
                </a:schemeClr>
              </a:prstShdw>
            </a:effectLst>
          </p:spPr>
          <p:txBody>
            <a:bodyPr wrap="none" anchor="ctr">
              <a:prstTxWarp prst="textNoShape">
                <a:avLst/>
              </a:prstTxWarp>
            </a:bodyPr>
            <a:lstStyle/>
            <a:p>
              <a:pPr algn="ctr"/>
              <a:r>
                <a:rPr lang="en-US" sz="1600">
                  <a:solidFill>
                    <a:schemeClr val="bg1"/>
                  </a:solidFill>
                  <a:effectLst>
                    <a:outerShdw blurRad="38100" dist="38100" dir="2700000" algn="tl">
                      <a:srgbClr val="000000"/>
                    </a:outerShdw>
                  </a:effectLst>
                </a:rPr>
                <a:t>(VPM) ENOVIA VPM Central</a:t>
              </a:r>
            </a:p>
          </p:txBody>
        </p:sp>
        <p:sp>
          <p:nvSpPr>
            <p:cNvPr id="2840600" name="AutoShape 24"/>
            <p:cNvSpPr>
              <a:spLocks noChangeArrowheads="1"/>
            </p:cNvSpPr>
            <p:nvPr/>
          </p:nvSpPr>
          <p:spPr bwMode="auto">
            <a:xfrm>
              <a:off x="1304" y="1722"/>
              <a:ext cx="1380" cy="196"/>
            </a:xfrm>
            <a:prstGeom prst="roundRect">
              <a:avLst>
                <a:gd name="adj" fmla="val 16667"/>
              </a:avLst>
            </a:prstGeom>
            <a:gradFill rotWithShape="1">
              <a:gsLst>
                <a:gs pos="0">
                  <a:schemeClr val="folHlink">
                    <a:gamma/>
                    <a:shade val="60392"/>
                    <a:invGamma/>
                  </a:schemeClr>
                </a:gs>
                <a:gs pos="50000">
                  <a:schemeClr val="folHlink"/>
                </a:gs>
                <a:gs pos="100000">
                  <a:schemeClr val="folHlink">
                    <a:gamma/>
                    <a:shade val="60392"/>
                    <a:invGamma/>
                  </a:schemeClr>
                </a:gs>
              </a:gsLst>
              <a:lin ang="0" scaled="1"/>
            </a:gradFill>
            <a:ln w="9525">
              <a:noFill/>
              <a:round/>
              <a:headEnd/>
              <a:tailEnd/>
            </a:ln>
            <a:effectLst>
              <a:prstShdw prst="shdw17" dist="17961" dir="2700000">
                <a:schemeClr val="folHlink">
                  <a:gamma/>
                  <a:shade val="60000"/>
                  <a:invGamma/>
                  <a:alpha val="74998"/>
                </a:schemeClr>
              </a:prstShdw>
            </a:effectLst>
          </p:spPr>
          <p:txBody>
            <a:bodyPr wrap="none" anchor="ctr">
              <a:prstTxWarp prst="textNoShape">
                <a:avLst/>
              </a:prstTxWarp>
            </a:bodyPr>
            <a:lstStyle/>
            <a:p>
              <a:pPr algn="ctr"/>
              <a:endParaRPr/>
            </a:p>
          </p:txBody>
        </p:sp>
        <p:sp>
          <p:nvSpPr>
            <p:cNvPr id="2840601" name="AutoShape 25"/>
            <p:cNvSpPr>
              <a:spLocks noChangeArrowheads="1"/>
            </p:cNvSpPr>
            <p:nvPr/>
          </p:nvSpPr>
          <p:spPr bwMode="auto">
            <a:xfrm>
              <a:off x="1135" y="1818"/>
              <a:ext cx="1380" cy="195"/>
            </a:xfrm>
            <a:prstGeom prst="roundRect">
              <a:avLst>
                <a:gd name="adj" fmla="val 16667"/>
              </a:avLst>
            </a:prstGeom>
            <a:gradFill rotWithShape="1">
              <a:gsLst>
                <a:gs pos="0">
                  <a:schemeClr val="folHlink">
                    <a:gamma/>
                    <a:shade val="60392"/>
                    <a:invGamma/>
                  </a:schemeClr>
                </a:gs>
                <a:gs pos="50000">
                  <a:schemeClr val="folHlink"/>
                </a:gs>
                <a:gs pos="100000">
                  <a:schemeClr val="folHlink">
                    <a:gamma/>
                    <a:shade val="60392"/>
                    <a:invGamma/>
                  </a:schemeClr>
                </a:gs>
              </a:gsLst>
              <a:lin ang="0" scaled="1"/>
            </a:gradFill>
            <a:ln w="9525">
              <a:noFill/>
              <a:round/>
              <a:headEnd/>
              <a:tailEnd/>
            </a:ln>
            <a:effectLst>
              <a:prstShdw prst="shdw17" dist="17961" dir="2700000">
                <a:schemeClr val="folHlink">
                  <a:gamma/>
                  <a:shade val="60000"/>
                  <a:invGamma/>
                  <a:alpha val="74998"/>
                </a:schemeClr>
              </a:prstShdw>
            </a:effectLst>
          </p:spPr>
          <p:txBody>
            <a:bodyPr wrap="none" anchor="ctr">
              <a:prstTxWarp prst="textNoShape">
                <a:avLst/>
              </a:prstTxWarp>
            </a:bodyPr>
            <a:lstStyle/>
            <a:p>
              <a:pPr algn="ctr"/>
              <a:r>
                <a:rPr lang="en-US" sz="1400">
                  <a:solidFill>
                    <a:schemeClr val="bg1"/>
                  </a:solidFill>
                  <a:effectLst>
                    <a:outerShdw blurRad="38100" dist="38100" dir="2700000" algn="tl">
                      <a:srgbClr val="000000"/>
                    </a:outerShdw>
                  </a:effectLst>
                </a:rPr>
                <a:t>ENOVIA VPM Product</a:t>
              </a:r>
            </a:p>
          </p:txBody>
        </p:sp>
        <p:sp>
          <p:nvSpPr>
            <p:cNvPr id="2840602" name="Line 26"/>
            <p:cNvSpPr>
              <a:spLocks noChangeShapeType="1"/>
            </p:cNvSpPr>
            <p:nvPr/>
          </p:nvSpPr>
          <p:spPr bwMode="auto">
            <a:xfrm flipH="1">
              <a:off x="960" y="1913"/>
              <a:ext cx="172" cy="0"/>
            </a:xfrm>
            <a:prstGeom prst="line">
              <a:avLst/>
            </a:prstGeom>
            <a:noFill/>
            <a:ln w="12700">
              <a:solidFill>
                <a:schemeClr val="tx1"/>
              </a:solidFill>
              <a:round/>
              <a:headEnd/>
              <a:tailEnd/>
            </a:ln>
            <a:effectLst>
              <a:prstShdw prst="shdw17" dist="17961" dir="2700000">
                <a:schemeClr val="tx1">
                  <a:gamma/>
                  <a:shade val="60000"/>
                  <a:invGamma/>
                  <a:alpha val="74998"/>
                </a:schemeClr>
              </a:prstShdw>
            </a:effectLst>
          </p:spPr>
          <p:txBody>
            <a:bodyPr>
              <a:prstTxWarp prst="textNoShape">
                <a:avLst/>
              </a:prstTxWarp>
            </a:bodyPr>
            <a:lstStyle/>
            <a:p>
              <a:endParaRPr lang="en-US"/>
            </a:p>
          </p:txBody>
        </p:sp>
        <p:sp>
          <p:nvSpPr>
            <p:cNvPr id="2840603" name="Line 27"/>
            <p:cNvSpPr>
              <a:spLocks noChangeShapeType="1"/>
            </p:cNvSpPr>
            <p:nvPr/>
          </p:nvSpPr>
          <p:spPr bwMode="auto">
            <a:xfrm>
              <a:off x="960" y="1906"/>
              <a:ext cx="0" cy="269"/>
            </a:xfrm>
            <a:prstGeom prst="line">
              <a:avLst/>
            </a:prstGeom>
            <a:noFill/>
            <a:ln w="9525">
              <a:solidFill>
                <a:schemeClr val="tx1"/>
              </a:solidFill>
              <a:round/>
              <a:headEnd/>
              <a:tailEnd/>
            </a:ln>
            <a:effectLst>
              <a:prstShdw prst="shdw17" dist="17961" dir="2700000">
                <a:schemeClr val="tx1">
                  <a:gamma/>
                  <a:shade val="60000"/>
                  <a:invGamma/>
                  <a:alpha val="74998"/>
                </a:schemeClr>
              </a:prstShdw>
            </a:effectLst>
          </p:spPr>
          <p:txBody>
            <a:bodyPr>
              <a:prstTxWarp prst="textNoShape">
                <a:avLst/>
              </a:prstTxWarp>
            </a:bodyPr>
            <a:lstStyle/>
            <a:p>
              <a:endParaRPr lang="en-US"/>
            </a:p>
          </p:txBody>
        </p:sp>
        <p:sp>
          <p:nvSpPr>
            <p:cNvPr id="2840604" name="AutoShape 28"/>
            <p:cNvSpPr>
              <a:spLocks noChangeArrowheads="1"/>
            </p:cNvSpPr>
            <p:nvPr/>
          </p:nvSpPr>
          <p:spPr bwMode="auto">
            <a:xfrm>
              <a:off x="830" y="1351"/>
              <a:ext cx="1849" cy="248"/>
            </a:xfrm>
            <a:prstGeom prst="roundRect">
              <a:avLst>
                <a:gd name="adj" fmla="val 16667"/>
              </a:avLst>
            </a:prstGeom>
            <a:gradFill rotWithShape="1">
              <a:gsLst>
                <a:gs pos="0">
                  <a:srgbClr val="FF0000">
                    <a:gamma/>
                    <a:shade val="69804"/>
                    <a:invGamma/>
                  </a:srgbClr>
                </a:gs>
                <a:gs pos="50000">
                  <a:srgbClr val="FF0000"/>
                </a:gs>
                <a:gs pos="100000">
                  <a:srgbClr val="FF0000">
                    <a:gamma/>
                    <a:shade val="69804"/>
                    <a:invGamma/>
                  </a:srgbClr>
                </a:gs>
              </a:gsLst>
              <a:lin ang="0" scaled="1"/>
            </a:gradFill>
            <a:ln w="9525">
              <a:noFill/>
              <a:round/>
              <a:headEnd/>
              <a:tailEnd/>
            </a:ln>
            <a:effectLst>
              <a:prstShdw prst="shdw17" dist="17961" dir="2700000">
                <a:srgbClr val="FF0000">
                  <a:gamma/>
                  <a:shade val="60000"/>
                  <a:invGamma/>
                  <a:alpha val="74998"/>
                </a:srgbClr>
              </a:prstShdw>
            </a:effectLst>
          </p:spPr>
          <p:txBody>
            <a:bodyPr wrap="none" anchor="ctr">
              <a:prstTxWarp prst="textNoShape">
                <a:avLst/>
              </a:prstTxWarp>
            </a:bodyPr>
            <a:lstStyle/>
            <a:p>
              <a:pPr algn="ctr"/>
              <a:r>
                <a:rPr lang="en-US" sz="1600">
                  <a:solidFill>
                    <a:schemeClr val="bg1"/>
                  </a:solidFill>
                  <a:effectLst>
                    <a:outerShdw blurRad="38100" dist="38100" dir="2700000" algn="tl">
                      <a:srgbClr val="000000"/>
                    </a:outerShdw>
                  </a:effectLst>
                </a:rPr>
                <a:t>CATIA Product</a:t>
              </a:r>
            </a:p>
          </p:txBody>
        </p:sp>
        <p:sp>
          <p:nvSpPr>
            <p:cNvPr id="2840605" name="AutoShape 29"/>
            <p:cNvSpPr>
              <a:spLocks noChangeArrowheads="1"/>
            </p:cNvSpPr>
            <p:nvPr/>
          </p:nvSpPr>
          <p:spPr bwMode="auto">
            <a:xfrm>
              <a:off x="1304" y="954"/>
              <a:ext cx="1380" cy="196"/>
            </a:xfrm>
            <a:prstGeom prst="roundRect">
              <a:avLst>
                <a:gd name="adj" fmla="val 16667"/>
              </a:avLst>
            </a:prstGeom>
            <a:gradFill rotWithShape="1">
              <a:gsLst>
                <a:gs pos="0">
                  <a:srgbClr val="FF0000">
                    <a:gamma/>
                    <a:shade val="69804"/>
                    <a:invGamma/>
                  </a:srgbClr>
                </a:gs>
                <a:gs pos="50000">
                  <a:srgbClr val="FF0000"/>
                </a:gs>
                <a:gs pos="100000">
                  <a:srgbClr val="FF0000">
                    <a:gamma/>
                    <a:shade val="69804"/>
                    <a:invGamma/>
                  </a:srgbClr>
                </a:gs>
              </a:gsLst>
              <a:lin ang="0" scaled="1"/>
            </a:gradFill>
            <a:ln w="9525">
              <a:noFill/>
              <a:round/>
              <a:headEnd/>
              <a:tailEnd/>
            </a:ln>
            <a:effectLst>
              <a:prstShdw prst="shdw17" dist="17961" dir="2700000">
                <a:srgbClr val="FF0000">
                  <a:gamma/>
                  <a:shade val="60000"/>
                  <a:invGamma/>
                  <a:alpha val="74998"/>
                </a:srgbClr>
              </a:prstShdw>
            </a:effectLst>
          </p:spPr>
          <p:txBody>
            <a:bodyPr wrap="none" anchor="ctr">
              <a:prstTxWarp prst="textNoShape">
                <a:avLst/>
              </a:prstTxWarp>
            </a:bodyPr>
            <a:lstStyle/>
            <a:p>
              <a:pPr algn="ctr"/>
              <a:endParaRPr/>
            </a:p>
          </p:txBody>
        </p:sp>
        <p:sp>
          <p:nvSpPr>
            <p:cNvPr id="2840606" name="AutoShape 30"/>
            <p:cNvSpPr>
              <a:spLocks noChangeArrowheads="1"/>
            </p:cNvSpPr>
            <p:nvPr/>
          </p:nvSpPr>
          <p:spPr bwMode="auto">
            <a:xfrm>
              <a:off x="1135" y="1049"/>
              <a:ext cx="1380" cy="196"/>
            </a:xfrm>
            <a:prstGeom prst="roundRect">
              <a:avLst>
                <a:gd name="adj" fmla="val 16667"/>
              </a:avLst>
            </a:prstGeom>
            <a:gradFill rotWithShape="1">
              <a:gsLst>
                <a:gs pos="0">
                  <a:srgbClr val="FF0000">
                    <a:gamma/>
                    <a:shade val="69804"/>
                    <a:invGamma/>
                  </a:srgbClr>
                </a:gs>
                <a:gs pos="50000">
                  <a:srgbClr val="FF0000"/>
                </a:gs>
                <a:gs pos="100000">
                  <a:srgbClr val="FF0000">
                    <a:gamma/>
                    <a:shade val="69804"/>
                    <a:invGamma/>
                  </a:srgbClr>
                </a:gs>
              </a:gsLst>
              <a:lin ang="0" scaled="1"/>
            </a:gradFill>
            <a:ln w="9525">
              <a:noFill/>
              <a:round/>
              <a:headEnd/>
              <a:tailEnd/>
            </a:ln>
            <a:effectLst>
              <a:prstShdw prst="shdw17" dist="17961" dir="2700000">
                <a:srgbClr val="FF0000">
                  <a:gamma/>
                  <a:shade val="60000"/>
                  <a:invGamma/>
                  <a:alpha val="74998"/>
                </a:srgbClr>
              </a:prstShdw>
            </a:effectLst>
          </p:spPr>
          <p:txBody>
            <a:bodyPr wrap="none" anchor="ctr">
              <a:prstTxWarp prst="textNoShape">
                <a:avLst/>
              </a:prstTxWarp>
            </a:bodyPr>
            <a:lstStyle/>
            <a:p>
              <a:pPr algn="ctr"/>
              <a:r>
                <a:rPr lang="en-US" sz="1400">
                  <a:solidFill>
                    <a:schemeClr val="bg1"/>
                  </a:solidFill>
                  <a:effectLst>
                    <a:outerShdw blurRad="38100" dist="38100" dir="2700000" algn="tl">
                      <a:srgbClr val="000000"/>
                    </a:outerShdw>
                  </a:effectLst>
                </a:rPr>
                <a:t>CATIA Product</a:t>
              </a:r>
            </a:p>
          </p:txBody>
        </p:sp>
        <p:sp>
          <p:nvSpPr>
            <p:cNvPr id="2840607" name="AutoShape 31"/>
            <p:cNvSpPr>
              <a:spLocks noChangeArrowheads="1"/>
            </p:cNvSpPr>
            <p:nvPr/>
          </p:nvSpPr>
          <p:spPr bwMode="auto">
            <a:xfrm>
              <a:off x="3263" y="954"/>
              <a:ext cx="1380" cy="196"/>
            </a:xfrm>
            <a:prstGeom prst="roundRect">
              <a:avLst>
                <a:gd name="adj" fmla="val 16667"/>
              </a:avLst>
            </a:prstGeom>
            <a:gradFill rotWithShape="1">
              <a:gsLst>
                <a:gs pos="0">
                  <a:srgbClr val="009933">
                    <a:gamma/>
                    <a:shade val="66667"/>
                    <a:invGamma/>
                  </a:srgbClr>
                </a:gs>
                <a:gs pos="50000">
                  <a:srgbClr val="009933"/>
                </a:gs>
                <a:gs pos="100000">
                  <a:srgbClr val="009933">
                    <a:gamma/>
                    <a:shade val="66667"/>
                    <a:invGamma/>
                  </a:srgbClr>
                </a:gs>
              </a:gsLst>
              <a:lin ang="0" scaled="1"/>
            </a:gradFill>
            <a:ln w="9525">
              <a:noFill/>
              <a:round/>
              <a:headEnd/>
              <a:tailEnd/>
            </a:ln>
            <a:effectLst>
              <a:prstShdw prst="shdw17" dist="17961" dir="2700000">
                <a:srgbClr val="009933">
                  <a:gamma/>
                  <a:shade val="60000"/>
                  <a:invGamma/>
                  <a:alpha val="74998"/>
                </a:srgbClr>
              </a:prstShdw>
            </a:effectLst>
          </p:spPr>
          <p:txBody>
            <a:bodyPr wrap="none" anchor="ctr">
              <a:prstTxWarp prst="textNoShape">
                <a:avLst/>
              </a:prstTxWarp>
            </a:bodyPr>
            <a:lstStyle/>
            <a:p>
              <a:pPr algn="ctr"/>
              <a:endParaRPr/>
            </a:p>
          </p:txBody>
        </p:sp>
        <p:sp>
          <p:nvSpPr>
            <p:cNvPr id="2840608" name="AutoShape 32"/>
            <p:cNvSpPr>
              <a:spLocks noChangeArrowheads="1"/>
            </p:cNvSpPr>
            <p:nvPr/>
          </p:nvSpPr>
          <p:spPr bwMode="auto">
            <a:xfrm>
              <a:off x="3094" y="1049"/>
              <a:ext cx="1380" cy="196"/>
            </a:xfrm>
            <a:prstGeom prst="roundRect">
              <a:avLst>
                <a:gd name="adj" fmla="val 16667"/>
              </a:avLst>
            </a:prstGeom>
            <a:gradFill rotWithShape="1">
              <a:gsLst>
                <a:gs pos="0">
                  <a:srgbClr val="009933">
                    <a:gamma/>
                    <a:shade val="66667"/>
                    <a:invGamma/>
                  </a:srgbClr>
                </a:gs>
                <a:gs pos="50000">
                  <a:srgbClr val="009933"/>
                </a:gs>
                <a:gs pos="100000">
                  <a:srgbClr val="009933">
                    <a:gamma/>
                    <a:shade val="66667"/>
                    <a:invGamma/>
                  </a:srgbClr>
                </a:gs>
              </a:gsLst>
              <a:lin ang="0" scaled="1"/>
            </a:gradFill>
            <a:ln w="9525">
              <a:noFill/>
              <a:round/>
              <a:headEnd/>
              <a:tailEnd/>
            </a:ln>
            <a:effectLst>
              <a:prstShdw prst="shdw17" dist="17961" dir="2700000">
                <a:srgbClr val="009933">
                  <a:gamma/>
                  <a:shade val="60000"/>
                  <a:invGamma/>
                  <a:alpha val="74998"/>
                </a:srgbClr>
              </a:prstShdw>
            </a:effectLst>
          </p:spPr>
          <p:txBody>
            <a:bodyPr wrap="none" anchor="ctr">
              <a:prstTxWarp prst="textNoShape">
                <a:avLst/>
              </a:prstTxWarp>
            </a:bodyPr>
            <a:lstStyle/>
            <a:p>
              <a:pPr algn="ctr"/>
              <a:r>
                <a:rPr lang="en-US" sz="1400">
                  <a:solidFill>
                    <a:schemeClr val="bg1"/>
                  </a:solidFill>
                  <a:effectLst>
                    <a:outerShdw blurRad="38100" dist="38100" dir="2700000" algn="tl">
                      <a:srgbClr val="000000"/>
                    </a:outerShdw>
                  </a:effectLst>
                </a:rPr>
                <a:t>DELMIA Product</a:t>
              </a:r>
            </a:p>
          </p:txBody>
        </p:sp>
        <p:sp>
          <p:nvSpPr>
            <p:cNvPr id="2840609" name="Line 33"/>
            <p:cNvSpPr>
              <a:spLocks noChangeShapeType="1"/>
            </p:cNvSpPr>
            <p:nvPr/>
          </p:nvSpPr>
          <p:spPr bwMode="auto">
            <a:xfrm flipH="1">
              <a:off x="837" y="1145"/>
              <a:ext cx="295" cy="0"/>
            </a:xfrm>
            <a:prstGeom prst="line">
              <a:avLst/>
            </a:prstGeom>
            <a:noFill/>
            <a:ln w="12700">
              <a:solidFill>
                <a:schemeClr val="tx1"/>
              </a:solidFill>
              <a:round/>
              <a:headEnd/>
              <a:tailEnd/>
            </a:ln>
            <a:effectLst>
              <a:prstShdw prst="shdw17" dist="17961" dir="2700000">
                <a:schemeClr val="tx1">
                  <a:gamma/>
                  <a:shade val="60000"/>
                  <a:invGamma/>
                  <a:alpha val="74998"/>
                </a:schemeClr>
              </a:prstShdw>
            </a:effectLst>
          </p:spPr>
          <p:txBody>
            <a:bodyPr>
              <a:prstTxWarp prst="textNoShape">
                <a:avLst/>
              </a:prstTxWarp>
            </a:bodyPr>
            <a:lstStyle/>
            <a:p>
              <a:endParaRPr lang="en-US"/>
            </a:p>
          </p:txBody>
        </p:sp>
        <p:sp>
          <p:nvSpPr>
            <p:cNvPr id="2840610" name="Line 34"/>
            <p:cNvSpPr>
              <a:spLocks noChangeShapeType="1"/>
            </p:cNvSpPr>
            <p:nvPr/>
          </p:nvSpPr>
          <p:spPr bwMode="auto">
            <a:xfrm>
              <a:off x="837" y="1150"/>
              <a:ext cx="0" cy="185"/>
            </a:xfrm>
            <a:prstGeom prst="line">
              <a:avLst/>
            </a:prstGeom>
            <a:noFill/>
            <a:ln w="9525">
              <a:solidFill>
                <a:schemeClr val="tx1"/>
              </a:solidFill>
              <a:round/>
              <a:headEnd/>
              <a:tailEnd/>
            </a:ln>
            <a:effectLst>
              <a:prstShdw prst="shdw17" dist="17961" dir="2700000">
                <a:schemeClr val="tx1">
                  <a:gamma/>
                  <a:shade val="60000"/>
                  <a:invGamma/>
                  <a:alpha val="74998"/>
                </a:schemeClr>
              </a:prstShdw>
            </a:effectLst>
          </p:spPr>
          <p:txBody>
            <a:bodyPr>
              <a:prstTxWarp prst="textNoShape">
                <a:avLst/>
              </a:prstTxWarp>
            </a:bodyPr>
            <a:lstStyle/>
            <a:p>
              <a:endParaRPr lang="en-US"/>
            </a:p>
          </p:txBody>
        </p:sp>
        <p:sp>
          <p:nvSpPr>
            <p:cNvPr id="2840611" name="AutoShape 35"/>
            <p:cNvSpPr>
              <a:spLocks noChangeArrowheads="1"/>
            </p:cNvSpPr>
            <p:nvPr/>
          </p:nvSpPr>
          <p:spPr bwMode="auto">
            <a:xfrm>
              <a:off x="2791" y="1351"/>
              <a:ext cx="1849" cy="270"/>
            </a:xfrm>
            <a:prstGeom prst="roundRect">
              <a:avLst>
                <a:gd name="adj" fmla="val 16667"/>
              </a:avLst>
            </a:prstGeom>
            <a:gradFill rotWithShape="1">
              <a:gsLst>
                <a:gs pos="0">
                  <a:srgbClr val="009933">
                    <a:gamma/>
                    <a:shade val="66667"/>
                    <a:invGamma/>
                  </a:srgbClr>
                </a:gs>
                <a:gs pos="50000">
                  <a:srgbClr val="009933"/>
                </a:gs>
                <a:gs pos="100000">
                  <a:srgbClr val="009933">
                    <a:gamma/>
                    <a:shade val="66667"/>
                    <a:invGamma/>
                  </a:srgbClr>
                </a:gs>
              </a:gsLst>
              <a:lin ang="0" scaled="1"/>
            </a:gradFill>
            <a:ln w="9525">
              <a:noFill/>
              <a:round/>
              <a:headEnd/>
              <a:tailEnd/>
            </a:ln>
            <a:effectLst>
              <a:prstShdw prst="shdw17" dist="17961" dir="2700000">
                <a:srgbClr val="009933">
                  <a:gamma/>
                  <a:shade val="60000"/>
                  <a:invGamma/>
                  <a:alpha val="74998"/>
                </a:srgbClr>
              </a:prstShdw>
            </a:effectLst>
          </p:spPr>
          <p:txBody>
            <a:bodyPr wrap="none" anchor="ctr">
              <a:prstTxWarp prst="textNoShape">
                <a:avLst/>
              </a:prstTxWarp>
            </a:bodyPr>
            <a:lstStyle/>
            <a:p>
              <a:pPr algn="ctr"/>
              <a:r>
                <a:rPr lang="en-US" sz="1600">
                  <a:solidFill>
                    <a:schemeClr val="bg1"/>
                  </a:solidFill>
                  <a:effectLst>
                    <a:outerShdw blurRad="38100" dist="38100" dir="2700000" algn="tl">
                      <a:srgbClr val="000000"/>
                    </a:outerShdw>
                  </a:effectLst>
                </a:rPr>
                <a:t>DELMIA Product</a:t>
              </a:r>
            </a:p>
          </p:txBody>
        </p:sp>
        <p:sp>
          <p:nvSpPr>
            <p:cNvPr id="2840612" name="Line 36"/>
            <p:cNvSpPr>
              <a:spLocks noChangeShapeType="1"/>
            </p:cNvSpPr>
            <p:nvPr/>
          </p:nvSpPr>
          <p:spPr bwMode="auto">
            <a:xfrm flipH="1">
              <a:off x="2798" y="1145"/>
              <a:ext cx="295" cy="0"/>
            </a:xfrm>
            <a:prstGeom prst="line">
              <a:avLst/>
            </a:prstGeom>
            <a:noFill/>
            <a:ln w="12700">
              <a:solidFill>
                <a:schemeClr val="tx1"/>
              </a:solidFill>
              <a:round/>
              <a:headEnd/>
              <a:tailEnd/>
            </a:ln>
            <a:effectLst>
              <a:prstShdw prst="shdw17" dist="17961" dir="2700000">
                <a:schemeClr val="tx1">
                  <a:gamma/>
                  <a:shade val="60000"/>
                  <a:invGamma/>
                  <a:alpha val="74998"/>
                </a:schemeClr>
              </a:prstShdw>
            </a:effectLst>
          </p:spPr>
          <p:txBody>
            <a:bodyPr>
              <a:prstTxWarp prst="textNoShape">
                <a:avLst/>
              </a:prstTxWarp>
            </a:bodyPr>
            <a:lstStyle/>
            <a:p>
              <a:endParaRPr lang="en-US"/>
            </a:p>
          </p:txBody>
        </p:sp>
        <p:sp>
          <p:nvSpPr>
            <p:cNvPr id="2840613" name="Line 37"/>
            <p:cNvSpPr>
              <a:spLocks noChangeShapeType="1"/>
            </p:cNvSpPr>
            <p:nvPr/>
          </p:nvSpPr>
          <p:spPr bwMode="auto">
            <a:xfrm>
              <a:off x="2798" y="1150"/>
              <a:ext cx="6" cy="199"/>
            </a:xfrm>
            <a:prstGeom prst="line">
              <a:avLst/>
            </a:prstGeom>
            <a:noFill/>
            <a:ln w="9525">
              <a:solidFill>
                <a:schemeClr val="tx1"/>
              </a:solidFill>
              <a:round/>
              <a:headEnd/>
              <a:tailEnd/>
            </a:ln>
            <a:effectLst>
              <a:prstShdw prst="shdw17" dist="17961" dir="2700000">
                <a:schemeClr val="tx1">
                  <a:gamma/>
                  <a:shade val="60000"/>
                  <a:invGamma/>
                  <a:alpha val="74998"/>
                </a:schemeClr>
              </a:prstShdw>
            </a:effectLst>
          </p:spPr>
          <p:txBody>
            <a:bodyPr>
              <a:prstTxWarp prst="textNoShape">
                <a:avLst/>
              </a:prstTxWarp>
            </a:bodyPr>
            <a:lstStyle/>
            <a:p>
              <a:endParaRPr lang="en-US"/>
            </a:p>
          </p:txBody>
        </p:sp>
        <p:sp>
          <p:nvSpPr>
            <p:cNvPr id="2840614" name="Line 38"/>
            <p:cNvSpPr>
              <a:spLocks noChangeShapeType="1"/>
            </p:cNvSpPr>
            <p:nvPr/>
          </p:nvSpPr>
          <p:spPr bwMode="auto">
            <a:xfrm flipV="1">
              <a:off x="833" y="1965"/>
              <a:ext cx="0" cy="598"/>
            </a:xfrm>
            <a:prstGeom prst="line">
              <a:avLst/>
            </a:prstGeom>
            <a:noFill/>
            <a:ln w="9525">
              <a:solidFill>
                <a:schemeClr val="tx1"/>
              </a:solidFill>
              <a:round/>
              <a:headEnd/>
              <a:tailEnd/>
            </a:ln>
            <a:effectLst>
              <a:prstShdw prst="shdw17" dist="17961" dir="2700000">
                <a:schemeClr val="tx1">
                  <a:gamma/>
                  <a:shade val="60000"/>
                  <a:invGamma/>
                  <a:alpha val="74998"/>
                </a:schemeClr>
              </a:prstShdw>
            </a:effectLst>
          </p:spPr>
          <p:txBody>
            <a:bodyPr>
              <a:prstTxWarp prst="textNoShape">
                <a:avLst/>
              </a:prstTxWarp>
            </a:bodyPr>
            <a:lstStyle/>
            <a:p>
              <a:endParaRPr lang="en-US"/>
            </a:p>
          </p:txBody>
        </p:sp>
        <p:sp>
          <p:nvSpPr>
            <p:cNvPr id="2840615" name="Line 39"/>
            <p:cNvSpPr>
              <a:spLocks noChangeShapeType="1"/>
            </p:cNvSpPr>
            <p:nvPr/>
          </p:nvSpPr>
          <p:spPr bwMode="auto">
            <a:xfrm flipV="1">
              <a:off x="833" y="1581"/>
              <a:ext cx="0" cy="541"/>
            </a:xfrm>
            <a:prstGeom prst="line">
              <a:avLst/>
            </a:prstGeom>
            <a:noFill/>
            <a:ln w="9525">
              <a:solidFill>
                <a:schemeClr val="tx1"/>
              </a:solidFill>
              <a:round/>
              <a:headEnd/>
              <a:tailEnd/>
            </a:ln>
            <a:effectLst>
              <a:prstShdw prst="shdw17" dist="17961" dir="2700000">
                <a:schemeClr val="tx1">
                  <a:gamma/>
                  <a:shade val="60000"/>
                  <a:invGamma/>
                  <a:alpha val="74998"/>
                </a:schemeClr>
              </a:prstShdw>
            </a:effectLst>
          </p:spPr>
          <p:txBody>
            <a:bodyPr>
              <a:prstTxWarp prst="textNoShape">
                <a:avLst/>
              </a:prstTxWarp>
            </a:bodyPr>
            <a:lstStyle/>
            <a:p>
              <a:endParaRPr lang="en-US"/>
            </a:p>
          </p:txBody>
        </p:sp>
        <p:sp>
          <p:nvSpPr>
            <p:cNvPr id="2840616" name="Line 40"/>
            <p:cNvSpPr>
              <a:spLocks noChangeShapeType="1"/>
            </p:cNvSpPr>
            <p:nvPr/>
          </p:nvSpPr>
          <p:spPr bwMode="auto">
            <a:xfrm flipH="1" flipV="1">
              <a:off x="2792" y="1584"/>
              <a:ext cx="6" cy="584"/>
            </a:xfrm>
            <a:prstGeom prst="line">
              <a:avLst/>
            </a:prstGeom>
            <a:noFill/>
            <a:ln w="9525">
              <a:solidFill>
                <a:schemeClr val="tx1"/>
              </a:solidFill>
              <a:round/>
              <a:headEnd/>
              <a:tailEnd/>
            </a:ln>
            <a:effectLst>
              <a:prstShdw prst="shdw17" dist="17961" dir="2700000">
                <a:schemeClr val="tx1">
                  <a:gamma/>
                  <a:shade val="60000"/>
                  <a:invGamma/>
                  <a:alpha val="74998"/>
                </a:schemeClr>
              </a:prstShdw>
            </a:effectLst>
          </p:spPr>
          <p:txBody>
            <a:bodyPr>
              <a:prstTxWarp prst="textNoShape">
                <a:avLst/>
              </a:prstTxWarp>
            </a:bodyPr>
            <a:lstStyle/>
            <a:p>
              <a:endParaRPr lang="en-US"/>
            </a:p>
          </p:txBody>
        </p:sp>
        <p:sp>
          <p:nvSpPr>
            <p:cNvPr id="2840617" name="Oval 41"/>
            <p:cNvSpPr>
              <a:spLocks noChangeArrowheads="1"/>
            </p:cNvSpPr>
            <p:nvPr/>
          </p:nvSpPr>
          <p:spPr bwMode="auto">
            <a:xfrm>
              <a:off x="561" y="1402"/>
              <a:ext cx="193" cy="98"/>
            </a:xfrm>
            <a:prstGeom prst="ellipse">
              <a:avLst/>
            </a:prstGeom>
            <a:solidFill>
              <a:srgbClr val="CC66FF"/>
            </a:solidFill>
            <a:ln w="9525">
              <a:noFill/>
              <a:round/>
              <a:headEnd/>
              <a:tailEnd/>
            </a:ln>
            <a:effectLst>
              <a:prstShdw prst="shdw17" dist="17961" dir="2700000">
                <a:srgbClr val="CC66FF">
                  <a:gamma/>
                  <a:shade val="60000"/>
                  <a:invGamma/>
                  <a:alpha val="74998"/>
                </a:srgbClr>
              </a:prstShdw>
            </a:effectLst>
          </p:spPr>
          <p:txBody>
            <a:bodyPr wrap="none" lIns="0" tIns="0" rIns="0" bIns="0" anchor="ctr" anchorCtr="1">
              <a:prstTxWarp prst="textNoShape">
                <a:avLst/>
              </a:prstTxWarp>
            </a:bodyPr>
            <a:lstStyle/>
            <a:p>
              <a:pPr algn="r" eaLnBrk="0" hangingPunct="0">
                <a:spcBef>
                  <a:spcPct val="50000"/>
                </a:spcBef>
              </a:pPr>
              <a:r>
                <a:rPr lang="fr-FR" sz="1000" b="1">
                  <a:solidFill>
                    <a:schemeClr val="bg1"/>
                  </a:solidFill>
                </a:rPr>
                <a:t>NU</a:t>
              </a:r>
              <a:endParaRPr lang="en-US" sz="1000" b="1">
                <a:solidFill>
                  <a:schemeClr val="bg1"/>
                </a:solidFill>
              </a:endParaRPr>
            </a:p>
          </p:txBody>
        </p:sp>
        <p:sp>
          <p:nvSpPr>
            <p:cNvPr id="2840618" name="Oval 42"/>
            <p:cNvSpPr>
              <a:spLocks noChangeArrowheads="1"/>
            </p:cNvSpPr>
            <p:nvPr/>
          </p:nvSpPr>
          <p:spPr bwMode="auto">
            <a:xfrm>
              <a:off x="561" y="1841"/>
              <a:ext cx="193" cy="98"/>
            </a:xfrm>
            <a:prstGeom prst="ellipse">
              <a:avLst/>
            </a:prstGeom>
            <a:solidFill>
              <a:srgbClr val="CC66FF"/>
            </a:solidFill>
            <a:ln w="9525">
              <a:noFill/>
              <a:round/>
              <a:headEnd/>
              <a:tailEnd/>
            </a:ln>
            <a:effectLst>
              <a:prstShdw prst="shdw17" dist="17961" dir="2700000">
                <a:srgbClr val="CC66FF">
                  <a:gamma/>
                  <a:shade val="60000"/>
                  <a:invGamma/>
                  <a:alpha val="74998"/>
                </a:srgbClr>
              </a:prstShdw>
            </a:effectLst>
          </p:spPr>
          <p:txBody>
            <a:bodyPr wrap="none" lIns="0" tIns="0" rIns="0" bIns="0" anchor="ctr" anchorCtr="1">
              <a:prstTxWarp prst="textNoShape">
                <a:avLst/>
              </a:prstTxWarp>
            </a:bodyPr>
            <a:lstStyle/>
            <a:p>
              <a:pPr algn="r" eaLnBrk="0" hangingPunct="0">
                <a:spcBef>
                  <a:spcPct val="50000"/>
                </a:spcBef>
              </a:pPr>
              <a:r>
                <a:rPr lang="fr-FR" sz="1000" b="1">
                  <a:solidFill>
                    <a:schemeClr val="bg1"/>
                  </a:solidFill>
                </a:rPr>
                <a:t>NU</a:t>
              </a:r>
              <a:endParaRPr lang="en-US" sz="1000" b="1">
                <a:solidFill>
                  <a:schemeClr val="bg1"/>
                </a:solidFill>
              </a:endParaRPr>
            </a:p>
          </p:txBody>
        </p:sp>
        <p:sp>
          <p:nvSpPr>
            <p:cNvPr id="2840619" name="Oval 43"/>
            <p:cNvSpPr>
              <a:spLocks noChangeArrowheads="1"/>
            </p:cNvSpPr>
            <p:nvPr/>
          </p:nvSpPr>
          <p:spPr bwMode="auto">
            <a:xfrm>
              <a:off x="561" y="2209"/>
              <a:ext cx="193" cy="98"/>
            </a:xfrm>
            <a:prstGeom prst="ellipse">
              <a:avLst/>
            </a:prstGeom>
            <a:solidFill>
              <a:srgbClr val="CC66FF"/>
            </a:solidFill>
            <a:ln w="9525">
              <a:noFill/>
              <a:round/>
              <a:headEnd/>
              <a:tailEnd/>
            </a:ln>
            <a:effectLst>
              <a:prstShdw prst="shdw17" dist="17961" dir="2700000">
                <a:srgbClr val="CC66FF">
                  <a:gamma/>
                  <a:shade val="60000"/>
                  <a:invGamma/>
                  <a:alpha val="74998"/>
                </a:srgbClr>
              </a:prstShdw>
            </a:effectLst>
          </p:spPr>
          <p:txBody>
            <a:bodyPr wrap="none" lIns="0" tIns="0" rIns="0" bIns="0" anchor="ctr" anchorCtr="1">
              <a:prstTxWarp prst="textNoShape">
                <a:avLst/>
              </a:prstTxWarp>
            </a:bodyPr>
            <a:lstStyle/>
            <a:p>
              <a:pPr algn="r" eaLnBrk="0" hangingPunct="0">
                <a:spcBef>
                  <a:spcPct val="50000"/>
                </a:spcBef>
              </a:pPr>
              <a:r>
                <a:rPr lang="fr-FR" sz="1000" b="1">
                  <a:solidFill>
                    <a:schemeClr val="bg1"/>
                  </a:solidFill>
                </a:rPr>
                <a:t>NU</a:t>
              </a:r>
              <a:endParaRPr lang="en-US" sz="1000" b="1">
                <a:solidFill>
                  <a:schemeClr val="bg1"/>
                </a:solidFill>
              </a:endParaRPr>
            </a:p>
          </p:txBody>
        </p:sp>
        <p:sp>
          <p:nvSpPr>
            <p:cNvPr id="2840620" name="Oval 44"/>
            <p:cNvSpPr>
              <a:spLocks noChangeArrowheads="1"/>
            </p:cNvSpPr>
            <p:nvPr/>
          </p:nvSpPr>
          <p:spPr bwMode="auto">
            <a:xfrm>
              <a:off x="4425" y="2273"/>
              <a:ext cx="194" cy="98"/>
            </a:xfrm>
            <a:prstGeom prst="ellipse">
              <a:avLst/>
            </a:prstGeom>
            <a:solidFill>
              <a:srgbClr val="CC66FF"/>
            </a:solidFill>
            <a:ln w="9525">
              <a:noFill/>
              <a:round/>
              <a:headEnd/>
              <a:tailEnd/>
            </a:ln>
            <a:effectLst>
              <a:prstShdw prst="shdw17" dist="17961" dir="2700000">
                <a:srgbClr val="CC66FF">
                  <a:gamma/>
                  <a:shade val="60000"/>
                  <a:invGamma/>
                  <a:alpha val="74998"/>
                </a:srgbClr>
              </a:prstShdw>
            </a:effectLst>
          </p:spPr>
          <p:txBody>
            <a:bodyPr wrap="none" lIns="0" tIns="0" rIns="0" bIns="0" anchor="ctr" anchorCtr="1">
              <a:prstTxWarp prst="textNoShape">
                <a:avLst/>
              </a:prstTxWarp>
            </a:bodyPr>
            <a:lstStyle/>
            <a:p>
              <a:pPr algn="r" eaLnBrk="0" hangingPunct="0">
                <a:spcBef>
                  <a:spcPct val="50000"/>
                </a:spcBef>
              </a:pPr>
              <a:r>
                <a:rPr lang="fr-FR" sz="1000" b="1">
                  <a:solidFill>
                    <a:schemeClr val="bg1"/>
                  </a:solidFill>
                </a:rPr>
                <a:t>NU</a:t>
              </a:r>
              <a:endParaRPr lang="en-US" sz="1000" b="1">
                <a:solidFill>
                  <a:schemeClr val="bg1"/>
                </a:solidFill>
              </a:endParaRPr>
            </a:p>
          </p:txBody>
        </p:sp>
        <p:sp>
          <p:nvSpPr>
            <p:cNvPr id="2840621" name="Oval 45"/>
            <p:cNvSpPr>
              <a:spLocks noChangeArrowheads="1"/>
            </p:cNvSpPr>
            <p:nvPr/>
          </p:nvSpPr>
          <p:spPr bwMode="auto">
            <a:xfrm>
              <a:off x="555" y="2552"/>
              <a:ext cx="194" cy="98"/>
            </a:xfrm>
            <a:prstGeom prst="ellipse">
              <a:avLst/>
            </a:prstGeom>
            <a:solidFill>
              <a:srgbClr val="CC66FF"/>
            </a:solidFill>
            <a:ln w="9525">
              <a:noFill/>
              <a:round/>
              <a:headEnd/>
              <a:tailEnd/>
            </a:ln>
            <a:effectLst>
              <a:prstShdw prst="shdw17" dist="17961" dir="2700000">
                <a:srgbClr val="CC66FF">
                  <a:gamma/>
                  <a:shade val="60000"/>
                  <a:invGamma/>
                  <a:alpha val="74998"/>
                </a:srgbClr>
              </a:prstShdw>
            </a:effectLst>
          </p:spPr>
          <p:txBody>
            <a:bodyPr wrap="none" lIns="0" tIns="0" rIns="0" bIns="0" anchor="ctr" anchorCtr="1">
              <a:prstTxWarp prst="textNoShape">
                <a:avLst/>
              </a:prstTxWarp>
            </a:bodyPr>
            <a:lstStyle/>
            <a:p>
              <a:pPr algn="r" eaLnBrk="0" hangingPunct="0">
                <a:spcBef>
                  <a:spcPct val="50000"/>
                </a:spcBef>
              </a:pPr>
              <a:r>
                <a:rPr lang="fr-FR" sz="1000" b="1">
                  <a:solidFill>
                    <a:schemeClr val="bg1"/>
                  </a:solidFill>
                </a:rPr>
                <a:t>NU</a:t>
              </a:r>
              <a:endParaRPr lang="en-US" sz="1000" b="1">
                <a:solidFill>
                  <a:schemeClr val="bg1"/>
                </a:solidFill>
              </a:endParaRPr>
            </a:p>
          </p:txBody>
        </p:sp>
        <p:sp>
          <p:nvSpPr>
            <p:cNvPr id="2840622" name="Line 46"/>
            <p:cNvSpPr>
              <a:spLocks noChangeShapeType="1"/>
            </p:cNvSpPr>
            <p:nvPr/>
          </p:nvSpPr>
          <p:spPr bwMode="auto">
            <a:xfrm flipV="1">
              <a:off x="5082" y="1955"/>
              <a:ext cx="0" cy="900"/>
            </a:xfrm>
            <a:prstGeom prst="line">
              <a:avLst/>
            </a:prstGeom>
            <a:noFill/>
            <a:ln w="9525">
              <a:solidFill>
                <a:schemeClr val="tx1"/>
              </a:solidFill>
              <a:round/>
              <a:headEnd/>
              <a:tailEnd/>
            </a:ln>
            <a:effectLst>
              <a:prstShdw prst="shdw17" dist="17961" dir="2700000">
                <a:schemeClr val="tx1">
                  <a:gamma/>
                  <a:shade val="60000"/>
                  <a:invGamma/>
                  <a:alpha val="74998"/>
                </a:schemeClr>
              </a:prstShdw>
            </a:effectLst>
          </p:spPr>
          <p:txBody>
            <a:bodyPr>
              <a:prstTxWarp prst="textNoShape">
                <a:avLst/>
              </a:prstTxWarp>
            </a:bodyPr>
            <a:lstStyle/>
            <a:p>
              <a:endParaRPr lang="en-US"/>
            </a:p>
          </p:txBody>
        </p:sp>
      </p:grpSp>
      <p:cxnSp>
        <p:nvCxnSpPr>
          <p:cNvPr id="49" name="Connecteur droit 48"/>
          <p:cNvCxnSpPr/>
          <p:nvPr/>
        </p:nvCxnSpPr>
        <p:spPr bwMode="auto">
          <a:xfrm rot="5400000" flipH="1" flipV="1">
            <a:off x="1235870" y="4456907"/>
            <a:ext cx="185737" cy="1588"/>
          </a:xfrm>
          <a:prstGeom prst="line">
            <a:avLst/>
          </a:prstGeom>
          <a:solidFill>
            <a:srgbClr val="00B8FF"/>
          </a:solidFill>
          <a:ln w="28440" cap="flat" cmpd="sng" algn="ctr">
            <a:solidFill>
              <a:srgbClr val="000000"/>
            </a:solidFill>
            <a:prstDash val="solid"/>
            <a:round/>
            <a:headEnd type="none" w="med" len="med"/>
            <a:tailEnd type="none" w="med" len="med"/>
          </a:ln>
          <a:effectLst/>
        </p:spPr>
      </p:cxnSp>
    </p:spTree>
  </p:cSld>
  <p:clrMapOvr>
    <a:masterClrMapping/>
  </p:clrMapOvr>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a:xfrm>
            <a:off x="737918" y="132448"/>
            <a:ext cx="6801211" cy="485177"/>
          </a:xfrm>
        </p:spPr>
        <p:txBody>
          <a:bodyPr/>
          <a:lstStyle/>
          <a:p>
            <a:r>
              <a:rPr lang="en-US"/>
              <a:t>Buildtime - tools 1/2</a:t>
            </a:r>
            <a:endParaRPr lang="fr-FR"/>
          </a:p>
        </p:txBody>
      </p:sp>
      <p:sp>
        <p:nvSpPr>
          <p:cNvPr id="12291" name="Content Placeholder 2"/>
          <p:cNvSpPr>
            <a:spLocks noGrp="1"/>
          </p:cNvSpPr>
          <p:nvPr>
            <p:ph sz="half" idx="1"/>
          </p:nvPr>
        </p:nvSpPr>
        <p:spPr>
          <a:xfrm>
            <a:off x="762113" y="823965"/>
            <a:ext cx="7648002" cy="670603"/>
          </a:xfrm>
        </p:spPr>
        <p:txBody>
          <a:bodyPr/>
          <a:lstStyle/>
          <a:p>
            <a:pPr lvl="1"/>
            <a:r>
              <a:rPr lang="en-US"/>
              <a:t>Graphical</a:t>
            </a:r>
            <a:r>
              <a:rPr lang="fr-FR"/>
              <a:t> user Interface : PLMIndexAdmin</a:t>
            </a:r>
          </a:p>
          <a:p>
            <a:pPr lvl="1"/>
            <a:endParaRPr lang="fr-FR"/>
          </a:p>
        </p:txBody>
      </p:sp>
      <p:sp>
        <p:nvSpPr>
          <p:cNvPr id="12292" name="Slide Number Placeholder 6"/>
          <p:cNvSpPr>
            <a:spLocks noGrp="1"/>
          </p:cNvSpPr>
          <p:nvPr>
            <p:ph type="sldNum" sz="quarter" idx="4294967295"/>
          </p:nvPr>
        </p:nvSpPr>
        <p:spPr bwMode="auto">
          <a:xfrm>
            <a:off x="8810660" y="6671179"/>
            <a:ext cx="333340" cy="457293"/>
          </a:xfrm>
          <a:prstGeom prst="rect">
            <a:avLst/>
          </a:prstGeom>
          <a:noFill/>
          <a:ln>
            <a:miter lim="800000"/>
            <a:headEnd/>
            <a:tailEnd/>
          </a:ln>
        </p:spPr>
        <p:txBody>
          <a:bodyPr lIns="78629" tIns="39315" rIns="78629" bIns="39315">
            <a:prstTxWarp prst="textNoShape">
              <a:avLst/>
            </a:prstTxWarp>
          </a:bodyPr>
          <a:lstStyle/>
          <a:p>
            <a:pPr defTabSz="1021088"/>
            <a:fld id="{234C72DC-A519-864F-B734-9BF96035D371}" type="slidenum">
              <a:rPr lang="fr-FR"/>
              <a:pPr defTabSz="1021088"/>
              <a:t>70</a:t>
            </a:fld>
            <a:endParaRPr lang="fr-FR" dirty="0"/>
          </a:p>
        </p:txBody>
      </p:sp>
      <p:pic>
        <p:nvPicPr>
          <p:cNvPr id="12293" name="Picture 2" descr="http://dsdoc/doc206/online/basil_E2/images/3DIndexServerPLMAdminTool06NLS.gif"/>
          <p:cNvPicPr>
            <a:picLocks noChangeAspect="1" noChangeArrowheads="1"/>
          </p:cNvPicPr>
          <p:nvPr/>
        </p:nvPicPr>
        <p:blipFill>
          <a:blip r:embed="rId2"/>
          <a:srcRect/>
          <a:stretch>
            <a:fillRect/>
          </a:stretch>
        </p:blipFill>
        <p:spPr bwMode="auto">
          <a:xfrm>
            <a:off x="916685" y="1714849"/>
            <a:ext cx="5715168" cy="4543652"/>
          </a:xfrm>
          <a:prstGeom prst="rect">
            <a:avLst/>
          </a:prstGeom>
          <a:noFill/>
          <a:ln w="9525">
            <a:noFill/>
            <a:miter lim="800000"/>
            <a:headEnd/>
            <a:tailEnd/>
          </a:ln>
        </p:spPr>
      </p:pic>
      <p:sp>
        <p:nvSpPr>
          <p:cNvPr id="12294" name="Rounded Rectangle 11"/>
          <p:cNvSpPr>
            <a:spLocks noChangeArrowheads="1"/>
          </p:cNvSpPr>
          <p:nvPr/>
        </p:nvSpPr>
        <p:spPr bwMode="auto">
          <a:xfrm>
            <a:off x="4608963" y="4426541"/>
            <a:ext cx="69894" cy="101775"/>
          </a:xfrm>
          <a:prstGeom prst="roundRect">
            <a:avLst>
              <a:gd name="adj" fmla="val 16667"/>
            </a:avLst>
          </a:prstGeom>
          <a:noFill/>
          <a:ln w="9525">
            <a:noFill/>
            <a:round/>
            <a:headEnd/>
            <a:tailEnd type="arrow" w="med" len="med"/>
          </a:ln>
        </p:spPr>
        <p:txBody>
          <a:bodyPr lIns="89990" tIns="46795" rIns="35996" bIns="46795">
            <a:prstTxWarp prst="textNoShape">
              <a:avLst/>
            </a:prstTxWarp>
          </a:bodyPr>
          <a:lstStyle/>
          <a:p>
            <a:pPr defTabSz="913246"/>
            <a:endParaRPr lang="en-US" sz="2200" dirty="0"/>
          </a:p>
        </p:txBody>
      </p:sp>
      <p:sp>
        <p:nvSpPr>
          <p:cNvPr id="12295" name="Rounded Rectangle 16"/>
          <p:cNvSpPr>
            <a:spLocks noChangeArrowheads="1"/>
          </p:cNvSpPr>
          <p:nvPr/>
        </p:nvSpPr>
        <p:spPr bwMode="auto">
          <a:xfrm>
            <a:off x="2912693" y="2696355"/>
            <a:ext cx="69894" cy="101776"/>
          </a:xfrm>
          <a:prstGeom prst="roundRect">
            <a:avLst>
              <a:gd name="adj" fmla="val 16667"/>
            </a:avLst>
          </a:prstGeom>
          <a:noFill/>
          <a:ln w="9525">
            <a:noFill/>
            <a:round/>
            <a:headEnd/>
            <a:tailEnd type="arrow" w="med" len="med"/>
          </a:ln>
        </p:spPr>
        <p:txBody>
          <a:bodyPr lIns="89990" tIns="46795" rIns="35996" bIns="46795">
            <a:prstTxWarp prst="textNoShape">
              <a:avLst/>
            </a:prstTxWarp>
          </a:bodyPr>
          <a:lstStyle/>
          <a:p>
            <a:pPr defTabSz="913246"/>
            <a:endParaRPr lang="en-US" sz="2200" dirty="0"/>
          </a:p>
        </p:txBody>
      </p:sp>
      <p:sp>
        <p:nvSpPr>
          <p:cNvPr id="12296" name="Rounded Rectangle 17"/>
          <p:cNvSpPr>
            <a:spLocks noChangeArrowheads="1"/>
          </p:cNvSpPr>
          <p:nvPr/>
        </p:nvSpPr>
        <p:spPr bwMode="auto">
          <a:xfrm>
            <a:off x="3992016" y="2849716"/>
            <a:ext cx="68550" cy="100381"/>
          </a:xfrm>
          <a:prstGeom prst="roundRect">
            <a:avLst>
              <a:gd name="adj" fmla="val 16667"/>
            </a:avLst>
          </a:prstGeom>
          <a:noFill/>
          <a:ln w="9525">
            <a:noFill/>
            <a:round/>
            <a:headEnd/>
            <a:tailEnd type="arrow" w="med" len="med"/>
          </a:ln>
        </p:spPr>
        <p:txBody>
          <a:bodyPr lIns="89990" tIns="46795" rIns="35996" bIns="46795">
            <a:prstTxWarp prst="textNoShape">
              <a:avLst/>
            </a:prstTxWarp>
          </a:bodyPr>
          <a:lstStyle/>
          <a:p>
            <a:pPr defTabSz="913246"/>
            <a:endParaRPr lang="en-US" sz="2200" dirty="0"/>
          </a:p>
        </p:txBody>
      </p:sp>
      <p:sp>
        <p:nvSpPr>
          <p:cNvPr id="12297" name="Rounded Rectangle 18"/>
          <p:cNvSpPr>
            <a:spLocks noChangeArrowheads="1"/>
          </p:cNvSpPr>
          <p:nvPr/>
        </p:nvSpPr>
        <p:spPr bwMode="auto">
          <a:xfrm>
            <a:off x="4678857" y="3824252"/>
            <a:ext cx="68549" cy="101775"/>
          </a:xfrm>
          <a:prstGeom prst="roundRect">
            <a:avLst>
              <a:gd name="adj" fmla="val 16667"/>
            </a:avLst>
          </a:prstGeom>
          <a:noFill/>
          <a:ln w="9525">
            <a:noFill/>
            <a:round/>
            <a:headEnd/>
            <a:tailEnd type="arrow" w="med" len="med"/>
          </a:ln>
        </p:spPr>
        <p:txBody>
          <a:bodyPr lIns="89990" tIns="46795" rIns="35996" bIns="46795">
            <a:prstTxWarp prst="textNoShape">
              <a:avLst/>
            </a:prstTxWarp>
          </a:bodyPr>
          <a:lstStyle/>
          <a:p>
            <a:pPr defTabSz="913246"/>
            <a:endParaRPr lang="en-US" sz="2200" dirty="0"/>
          </a:p>
        </p:txBody>
      </p:sp>
      <p:sp>
        <p:nvSpPr>
          <p:cNvPr id="12298" name="TextBox 19"/>
          <p:cNvSpPr txBox="1">
            <a:spLocks noChangeArrowheads="1"/>
          </p:cNvSpPr>
          <p:nvPr/>
        </p:nvSpPr>
        <p:spPr bwMode="auto">
          <a:xfrm>
            <a:off x="1966438" y="3723871"/>
            <a:ext cx="663992" cy="129659"/>
          </a:xfrm>
          <a:prstGeom prst="rect">
            <a:avLst/>
          </a:prstGeom>
          <a:solidFill>
            <a:schemeClr val="bg1"/>
          </a:solidFill>
          <a:ln w="9525">
            <a:noFill/>
            <a:miter lim="800000"/>
            <a:headEnd/>
            <a:tailEnd/>
          </a:ln>
        </p:spPr>
        <p:txBody>
          <a:bodyPr wrap="none" lIns="0" tIns="45715" rIns="91430" bIns="45715" anchor="ctr">
            <a:prstTxWarp prst="textNoShape">
              <a:avLst/>
            </a:prstTxWarp>
          </a:bodyPr>
          <a:lstStyle/>
          <a:p>
            <a:r>
              <a:rPr lang="fr-FR" sz="800" dirty="0"/>
              <a:t>&lt;</a:t>
            </a:r>
            <a:r>
              <a:rPr lang="fr-FR" sz="800" dirty="0" err="1"/>
              <a:t>Host_Name</a:t>
            </a:r>
            <a:r>
              <a:rPr lang="fr-FR" sz="800" dirty="0"/>
              <a:t>&gt;</a:t>
            </a:r>
          </a:p>
        </p:txBody>
      </p:sp>
      <p:sp>
        <p:nvSpPr>
          <p:cNvPr id="12299" name="TextBox 20"/>
          <p:cNvSpPr txBox="1">
            <a:spLocks noChangeArrowheads="1"/>
          </p:cNvSpPr>
          <p:nvPr/>
        </p:nvSpPr>
        <p:spPr bwMode="auto">
          <a:xfrm>
            <a:off x="3681526" y="3736418"/>
            <a:ext cx="662647" cy="87834"/>
          </a:xfrm>
          <a:prstGeom prst="rect">
            <a:avLst/>
          </a:prstGeom>
          <a:solidFill>
            <a:schemeClr val="bg1"/>
          </a:solidFill>
          <a:ln w="9525">
            <a:noFill/>
            <a:miter lim="800000"/>
            <a:headEnd/>
            <a:tailEnd/>
          </a:ln>
        </p:spPr>
        <p:txBody>
          <a:bodyPr wrap="none" lIns="0" tIns="45715" rIns="91430" bIns="45715" anchor="ctr">
            <a:prstTxWarp prst="textNoShape">
              <a:avLst/>
            </a:prstTxWarp>
          </a:bodyPr>
          <a:lstStyle/>
          <a:p>
            <a:r>
              <a:rPr lang="fr-FR" sz="800" dirty="0"/>
              <a:t>8081</a:t>
            </a:r>
          </a:p>
        </p:txBody>
      </p:sp>
      <p:sp>
        <p:nvSpPr>
          <p:cNvPr id="12300" name="TextBox 21"/>
          <p:cNvSpPr txBox="1">
            <a:spLocks noChangeArrowheads="1"/>
          </p:cNvSpPr>
          <p:nvPr/>
        </p:nvSpPr>
        <p:spPr bwMode="auto">
          <a:xfrm>
            <a:off x="1881758" y="4383320"/>
            <a:ext cx="662648" cy="87834"/>
          </a:xfrm>
          <a:prstGeom prst="rect">
            <a:avLst/>
          </a:prstGeom>
          <a:solidFill>
            <a:schemeClr val="bg1"/>
          </a:solidFill>
          <a:ln w="9525">
            <a:noFill/>
            <a:miter lim="800000"/>
            <a:headEnd/>
            <a:tailEnd/>
          </a:ln>
        </p:spPr>
        <p:txBody>
          <a:bodyPr wrap="none" lIns="0" tIns="45715" rIns="91430" bIns="45715" anchor="ctr">
            <a:prstTxWarp prst="textNoShape">
              <a:avLst/>
            </a:prstTxWarp>
          </a:bodyPr>
          <a:lstStyle/>
          <a:p>
            <a:r>
              <a:rPr lang="fr-FR" sz="800" dirty="0"/>
              <a:t>User connexion</a:t>
            </a:r>
          </a:p>
        </p:txBody>
      </p:sp>
      <p:sp>
        <p:nvSpPr>
          <p:cNvPr id="23" name="TextBox 22"/>
          <p:cNvSpPr txBox="1"/>
          <p:nvPr/>
        </p:nvSpPr>
        <p:spPr>
          <a:xfrm>
            <a:off x="2181496" y="2675443"/>
            <a:ext cx="705659" cy="140812"/>
          </a:xfrm>
          <a:prstGeom prst="rect">
            <a:avLst/>
          </a:prstGeom>
          <a:solidFill>
            <a:schemeClr val="bg2">
              <a:lumMod val="20000"/>
              <a:lumOff val="80000"/>
            </a:schemeClr>
          </a:solidFill>
        </p:spPr>
        <p:txBody>
          <a:bodyPr wrap="none" lIns="0" tIns="45715" rIns="91430" bIns="45715" anchor="ctr">
            <a:prstTxWarp prst="textNoShape">
              <a:avLst/>
            </a:prstTxWarp>
          </a:bodyPr>
          <a:lstStyle/>
          <a:p>
            <a:r>
              <a:rPr lang="fr-FR" sz="800" dirty="0"/>
              <a:t>/home/data/</a:t>
            </a:r>
            <a:r>
              <a:rPr lang="fr-FR" sz="800" dirty="0" err="1"/>
              <a:t>IndexServer</a:t>
            </a:r>
            <a:r>
              <a:rPr lang="fr-FR" sz="800" dirty="0"/>
              <a:t>/Index</a:t>
            </a:r>
          </a:p>
        </p:txBody>
      </p:sp>
      <p:sp>
        <p:nvSpPr>
          <p:cNvPr id="12302" name="Rectangle 23"/>
          <p:cNvSpPr>
            <a:spLocks noChangeArrowheads="1"/>
          </p:cNvSpPr>
          <p:nvPr/>
        </p:nvSpPr>
        <p:spPr bwMode="auto">
          <a:xfrm>
            <a:off x="11044576" y="1919794"/>
            <a:ext cx="45700" cy="87833"/>
          </a:xfrm>
          <a:prstGeom prst="rect">
            <a:avLst/>
          </a:prstGeom>
          <a:noFill/>
          <a:ln w="9525">
            <a:noFill/>
            <a:round/>
            <a:headEnd/>
            <a:tailEnd type="arrow" w="med" len="med"/>
          </a:ln>
        </p:spPr>
        <p:txBody>
          <a:bodyPr lIns="89990" tIns="46795" rIns="35996" bIns="46795">
            <a:prstTxWarp prst="textNoShape">
              <a:avLst/>
            </a:prstTxWarp>
          </a:bodyPr>
          <a:lstStyle/>
          <a:p>
            <a:pPr defTabSz="913246"/>
            <a:endParaRPr lang="en-US" sz="2200" dirty="0"/>
          </a:p>
        </p:txBody>
      </p:sp>
      <p:cxnSp>
        <p:nvCxnSpPr>
          <p:cNvPr id="26" name="Straight Arrow Connector 25"/>
          <p:cNvCxnSpPr>
            <a:stCxn id="28" idx="1"/>
          </p:cNvCxnSpPr>
          <p:nvPr/>
        </p:nvCxnSpPr>
        <p:spPr bwMode="auto">
          <a:xfrm rot="10800000" flipV="1">
            <a:off x="3668085" y="2388241"/>
            <a:ext cx="3302485" cy="370853"/>
          </a:xfrm>
          <a:prstGeom prst="straightConnector1">
            <a:avLst/>
          </a:prstGeom>
          <a:noFill/>
          <a:ln w="22225" cap="flat" cmpd="sng" algn="ctr">
            <a:solidFill>
              <a:schemeClr val="accent1">
                <a:lumMod val="75000"/>
              </a:schemeClr>
            </a:solidFill>
            <a:prstDash val="solid"/>
            <a:round/>
            <a:headEnd type="none" w="med" len="med"/>
            <a:tailEnd type="stealth"/>
          </a:ln>
          <a:effectLst/>
        </p:spPr>
      </p:cxnSp>
      <p:cxnSp>
        <p:nvCxnSpPr>
          <p:cNvPr id="29" name="Straight Arrow Connector 28"/>
          <p:cNvCxnSpPr>
            <a:stCxn id="31" idx="1"/>
            <a:endCxn id="12296" idx="3"/>
          </p:cNvCxnSpPr>
          <p:nvPr/>
        </p:nvCxnSpPr>
        <p:spPr bwMode="auto">
          <a:xfrm rot="10800000">
            <a:off x="4060566" y="2899907"/>
            <a:ext cx="2910004" cy="58556"/>
          </a:xfrm>
          <a:prstGeom prst="straightConnector1">
            <a:avLst/>
          </a:prstGeom>
          <a:noFill/>
          <a:ln w="22225" cap="flat" cmpd="sng" algn="ctr">
            <a:solidFill>
              <a:schemeClr val="accent1">
                <a:lumMod val="75000"/>
              </a:schemeClr>
            </a:solidFill>
            <a:prstDash val="solid"/>
            <a:round/>
            <a:headEnd type="none" w="med" len="med"/>
            <a:tailEnd type="stealth"/>
          </a:ln>
          <a:effectLst/>
        </p:spPr>
      </p:cxnSp>
      <p:cxnSp>
        <p:nvCxnSpPr>
          <p:cNvPr id="32" name="Straight Arrow Connector 31"/>
          <p:cNvCxnSpPr>
            <a:stCxn id="37" idx="1"/>
            <a:endCxn id="12297" idx="3"/>
          </p:cNvCxnSpPr>
          <p:nvPr/>
        </p:nvCxnSpPr>
        <p:spPr bwMode="auto">
          <a:xfrm rot="10800000" flipV="1">
            <a:off x="4747406" y="3824252"/>
            <a:ext cx="2221819" cy="50191"/>
          </a:xfrm>
          <a:prstGeom prst="straightConnector1">
            <a:avLst/>
          </a:prstGeom>
          <a:noFill/>
          <a:ln w="22225" cap="flat" cmpd="sng" algn="ctr">
            <a:solidFill>
              <a:schemeClr val="accent1">
                <a:lumMod val="75000"/>
              </a:schemeClr>
            </a:solidFill>
            <a:prstDash val="solid"/>
            <a:round/>
            <a:headEnd type="none" w="med" len="med"/>
            <a:tailEnd type="stealth"/>
          </a:ln>
          <a:effectLst/>
        </p:spPr>
      </p:cxnSp>
      <p:cxnSp>
        <p:nvCxnSpPr>
          <p:cNvPr id="35" name="Straight Arrow Connector 34"/>
          <p:cNvCxnSpPr>
            <a:stCxn id="39" idx="1"/>
          </p:cNvCxnSpPr>
          <p:nvPr/>
        </p:nvCxnSpPr>
        <p:spPr bwMode="auto">
          <a:xfrm rot="10800000">
            <a:off x="4838808" y="4413995"/>
            <a:ext cx="2131762" cy="89923"/>
          </a:xfrm>
          <a:prstGeom prst="straightConnector1">
            <a:avLst/>
          </a:prstGeom>
          <a:noFill/>
          <a:ln w="22225" cap="flat" cmpd="sng" algn="ctr">
            <a:solidFill>
              <a:schemeClr val="accent1">
                <a:lumMod val="75000"/>
              </a:schemeClr>
            </a:solidFill>
            <a:prstDash val="solid"/>
            <a:round/>
            <a:headEnd type="none" w="med" len="med"/>
            <a:tailEnd type="stealth"/>
          </a:ln>
          <a:effectLst/>
        </p:spPr>
      </p:cxnSp>
      <p:cxnSp>
        <p:nvCxnSpPr>
          <p:cNvPr id="27" name="Straight Arrow Connector 26"/>
          <p:cNvCxnSpPr/>
          <p:nvPr/>
        </p:nvCxnSpPr>
        <p:spPr bwMode="auto">
          <a:xfrm rot="10800000" flipV="1">
            <a:off x="1259434" y="5055162"/>
            <a:ext cx="5711136" cy="278837"/>
          </a:xfrm>
          <a:prstGeom prst="straightConnector1">
            <a:avLst/>
          </a:prstGeom>
          <a:noFill/>
          <a:ln w="22225" cap="flat" cmpd="sng" algn="ctr">
            <a:solidFill>
              <a:schemeClr val="accent1">
                <a:lumMod val="75000"/>
              </a:schemeClr>
            </a:solidFill>
            <a:prstDash val="solid"/>
            <a:round/>
            <a:headEnd type="none" w="med" len="med"/>
            <a:tailEnd type="stealth"/>
          </a:ln>
          <a:effectLst/>
        </p:spPr>
      </p:cxnSp>
      <p:cxnSp>
        <p:nvCxnSpPr>
          <p:cNvPr id="33" name="Straight Arrow Connector 32"/>
          <p:cNvCxnSpPr>
            <a:stCxn id="43" idx="1"/>
          </p:cNvCxnSpPr>
          <p:nvPr/>
        </p:nvCxnSpPr>
        <p:spPr bwMode="auto">
          <a:xfrm rot="10800000">
            <a:off x="1259434" y="5638800"/>
            <a:ext cx="5709792" cy="787266"/>
          </a:xfrm>
          <a:prstGeom prst="straightConnector1">
            <a:avLst/>
          </a:prstGeom>
          <a:noFill/>
          <a:ln w="22225" cap="flat" cmpd="sng" algn="ctr">
            <a:solidFill>
              <a:schemeClr val="accent1">
                <a:lumMod val="75000"/>
              </a:schemeClr>
            </a:solidFill>
            <a:prstDash val="solid"/>
            <a:round/>
            <a:headEnd type="none" w="med" len="med"/>
            <a:tailEnd type="stealth"/>
          </a:ln>
          <a:effectLst/>
        </p:spPr>
      </p:cxnSp>
      <p:sp>
        <p:nvSpPr>
          <p:cNvPr id="28" name="Rounded Rectangle 27"/>
          <p:cNvSpPr/>
          <p:nvPr/>
        </p:nvSpPr>
        <p:spPr>
          <a:xfrm>
            <a:off x="6970569" y="2159594"/>
            <a:ext cx="1587398" cy="457293"/>
          </a:xfrm>
          <a:prstGeom prst="roundRect">
            <a:avLst/>
          </a:prstGeom>
          <a:solidFill>
            <a:srgbClr val="D1D1F0"/>
          </a:solidFill>
          <a:ln w="9525" cap="flat" cmpd="sng" algn="ctr">
            <a:solidFill>
              <a:schemeClr val="bg2">
                <a:lumMod val="20000"/>
                <a:lumOff val="80000"/>
              </a:schemeClr>
            </a:solidFill>
            <a:prstDash val="solid"/>
            <a:round/>
            <a:headEnd type="none" w="med" len="med"/>
            <a:tailEnd type="arrow" w="med" len="med"/>
          </a:ln>
          <a:effectLst/>
        </p:spPr>
        <p:txBody>
          <a:bodyPr lIns="89990" tIns="46795" rIns="35996" bIns="46795">
            <a:prstTxWarp prst="textNoShape">
              <a:avLst/>
            </a:prstTxWarp>
          </a:bodyPr>
          <a:lstStyle/>
          <a:p>
            <a:r>
              <a:rPr lang="en-US" sz="1000" dirty="0">
                <a:solidFill>
                  <a:srgbClr val="000000"/>
                </a:solidFill>
              </a:rPr>
              <a:t>Index Files repository</a:t>
            </a:r>
          </a:p>
        </p:txBody>
      </p:sp>
      <p:sp>
        <p:nvSpPr>
          <p:cNvPr id="31" name="Rounded Rectangle 30"/>
          <p:cNvSpPr/>
          <p:nvPr/>
        </p:nvSpPr>
        <p:spPr>
          <a:xfrm>
            <a:off x="6970569" y="2729816"/>
            <a:ext cx="1587398" cy="457293"/>
          </a:xfrm>
          <a:prstGeom prst="roundRect">
            <a:avLst/>
          </a:prstGeom>
          <a:solidFill>
            <a:srgbClr val="D1D1F0"/>
          </a:solidFill>
          <a:ln w="9525" cap="flat" cmpd="sng" algn="ctr">
            <a:solidFill>
              <a:schemeClr val="bg2">
                <a:lumMod val="20000"/>
                <a:lumOff val="80000"/>
              </a:schemeClr>
            </a:solidFill>
            <a:prstDash val="solid"/>
            <a:round/>
            <a:headEnd type="none" w="med" len="med"/>
            <a:tailEnd type="arrow" w="med" len="med"/>
          </a:ln>
          <a:effectLst/>
        </p:spPr>
        <p:txBody>
          <a:bodyPr lIns="89990" tIns="46795" rIns="35996" bIns="46795">
            <a:prstTxWarp prst="textNoShape">
              <a:avLst/>
            </a:prstTxWarp>
          </a:bodyPr>
          <a:lstStyle/>
          <a:p>
            <a:r>
              <a:rPr lang="en-US" sz="1000" dirty="0">
                <a:solidFill>
                  <a:srgbClr val="000000"/>
                </a:solidFill>
              </a:rPr>
              <a:t>Last indexation date</a:t>
            </a:r>
          </a:p>
        </p:txBody>
      </p:sp>
      <p:sp>
        <p:nvSpPr>
          <p:cNvPr id="37" name="Rounded Rectangle 36"/>
          <p:cNvSpPr/>
          <p:nvPr/>
        </p:nvSpPr>
        <p:spPr>
          <a:xfrm>
            <a:off x="6969226" y="3595605"/>
            <a:ext cx="1588741" cy="457293"/>
          </a:xfrm>
          <a:prstGeom prst="roundRect">
            <a:avLst/>
          </a:prstGeom>
          <a:solidFill>
            <a:srgbClr val="D1D1F0"/>
          </a:solidFill>
          <a:ln w="9525" cap="flat" cmpd="sng" algn="ctr">
            <a:solidFill>
              <a:schemeClr val="bg2">
                <a:lumMod val="20000"/>
                <a:lumOff val="80000"/>
              </a:schemeClr>
            </a:solidFill>
            <a:prstDash val="solid"/>
            <a:round/>
            <a:headEnd type="none" w="med" len="med"/>
            <a:tailEnd type="arrow" w="med" len="med"/>
          </a:ln>
          <a:effectLst/>
        </p:spPr>
        <p:txBody>
          <a:bodyPr lIns="89990" tIns="46795" rIns="35996" bIns="46795">
            <a:prstTxWarp prst="textNoShape">
              <a:avLst/>
            </a:prstTxWarp>
          </a:bodyPr>
          <a:lstStyle/>
          <a:p>
            <a:r>
              <a:rPr lang="en-US" sz="1000" dirty="0">
                <a:solidFill>
                  <a:srgbClr val="000000"/>
                </a:solidFill>
              </a:rPr>
              <a:t>Connection parameters to the MCS</a:t>
            </a:r>
          </a:p>
        </p:txBody>
      </p:sp>
      <p:sp>
        <p:nvSpPr>
          <p:cNvPr id="39" name="Rounded Rectangle 38"/>
          <p:cNvSpPr/>
          <p:nvPr/>
        </p:nvSpPr>
        <p:spPr>
          <a:xfrm>
            <a:off x="6970570" y="4181163"/>
            <a:ext cx="1590086" cy="645508"/>
          </a:xfrm>
          <a:prstGeom prst="roundRect">
            <a:avLst/>
          </a:prstGeom>
          <a:solidFill>
            <a:srgbClr val="D1D1F0"/>
          </a:solidFill>
          <a:ln w="9525" cap="flat" cmpd="sng" algn="ctr">
            <a:solidFill>
              <a:schemeClr val="bg2">
                <a:lumMod val="20000"/>
                <a:lumOff val="80000"/>
              </a:schemeClr>
            </a:solidFill>
            <a:prstDash val="solid"/>
            <a:round/>
            <a:headEnd type="none" w="med" len="med"/>
            <a:tailEnd type="arrow" w="med" len="med"/>
          </a:ln>
          <a:effectLst/>
        </p:spPr>
        <p:txBody>
          <a:bodyPr lIns="89990" tIns="46795" rIns="35996" bIns="46795">
            <a:prstTxWarp prst="textNoShape">
              <a:avLst/>
            </a:prstTxWarp>
          </a:bodyPr>
          <a:lstStyle/>
          <a:p>
            <a:r>
              <a:rPr lang="en-US" sz="1000" dirty="0">
                <a:solidFill>
                  <a:srgbClr val="000000"/>
                </a:solidFill>
              </a:rPr>
              <a:t>Connection</a:t>
            </a:r>
            <a:r>
              <a:rPr lang="en-US" sz="1000" dirty="0" smtClean="0">
                <a:solidFill>
                  <a:srgbClr val="000000"/>
                </a:solidFill>
              </a:rPr>
              <a:t> PLM Index user </a:t>
            </a:r>
            <a:r>
              <a:rPr lang="en-US" sz="1000" dirty="0">
                <a:solidFill>
                  <a:srgbClr val="000000"/>
                </a:solidFill>
              </a:rPr>
              <a:t>defined into the MCS</a:t>
            </a:r>
          </a:p>
        </p:txBody>
      </p:sp>
      <p:sp>
        <p:nvSpPr>
          <p:cNvPr id="41" name="Rounded Rectangle 40"/>
          <p:cNvSpPr/>
          <p:nvPr/>
        </p:nvSpPr>
        <p:spPr>
          <a:xfrm>
            <a:off x="6970570" y="4876800"/>
            <a:ext cx="1590086" cy="557674"/>
          </a:xfrm>
          <a:prstGeom prst="roundRect">
            <a:avLst/>
          </a:prstGeom>
          <a:solidFill>
            <a:srgbClr val="D1D1F0"/>
          </a:solidFill>
          <a:ln w="9525" cap="flat" cmpd="sng" algn="ctr">
            <a:solidFill>
              <a:schemeClr val="bg2">
                <a:lumMod val="20000"/>
                <a:lumOff val="80000"/>
              </a:schemeClr>
            </a:solidFill>
            <a:prstDash val="solid"/>
            <a:round/>
            <a:headEnd type="none" w="med" len="med"/>
            <a:tailEnd type="arrow" w="med" len="med"/>
          </a:ln>
          <a:effectLst/>
        </p:spPr>
        <p:txBody>
          <a:bodyPr lIns="89990" tIns="46795" rIns="35996" bIns="46795">
            <a:prstTxWarp prst="textNoShape">
              <a:avLst/>
            </a:prstTxWarp>
          </a:bodyPr>
          <a:lstStyle/>
          <a:p>
            <a:r>
              <a:rPr lang="en-US" sz="1000" dirty="0">
                <a:solidFill>
                  <a:srgbClr val="000000"/>
                </a:solidFill>
              </a:rPr>
              <a:t>Indexer to compile the product structure and geometry</a:t>
            </a:r>
          </a:p>
        </p:txBody>
      </p:sp>
      <p:sp>
        <p:nvSpPr>
          <p:cNvPr id="43" name="Rounded Rectangle 42"/>
          <p:cNvSpPr/>
          <p:nvPr/>
        </p:nvSpPr>
        <p:spPr>
          <a:xfrm>
            <a:off x="6969226" y="6146532"/>
            <a:ext cx="1588741" cy="559068"/>
          </a:xfrm>
          <a:prstGeom prst="roundRect">
            <a:avLst/>
          </a:prstGeom>
          <a:solidFill>
            <a:srgbClr val="D1D1F0"/>
          </a:solidFill>
          <a:ln w="9525" cap="flat" cmpd="sng" algn="ctr">
            <a:solidFill>
              <a:schemeClr val="bg2">
                <a:lumMod val="20000"/>
                <a:lumOff val="80000"/>
              </a:schemeClr>
            </a:solidFill>
            <a:prstDash val="solid"/>
            <a:round/>
            <a:headEnd type="none" w="med" len="med"/>
            <a:tailEnd type="arrow" w="med" len="med"/>
          </a:ln>
          <a:effectLst/>
        </p:spPr>
        <p:txBody>
          <a:bodyPr lIns="89990" tIns="46795" rIns="35996" bIns="46795">
            <a:prstTxWarp prst="textNoShape">
              <a:avLst/>
            </a:prstTxWarp>
          </a:bodyPr>
          <a:lstStyle/>
          <a:p>
            <a:r>
              <a:rPr lang="en-US" sz="1000" dirty="0">
                <a:solidFill>
                  <a:srgbClr val="000000"/>
                </a:solidFill>
              </a:rPr>
              <a:t>Indexer to create index security</a:t>
            </a:r>
          </a:p>
        </p:txBody>
      </p:sp>
      <p:sp>
        <p:nvSpPr>
          <p:cNvPr id="36" name="Rounded Rectangle 42"/>
          <p:cNvSpPr/>
          <p:nvPr/>
        </p:nvSpPr>
        <p:spPr>
          <a:xfrm>
            <a:off x="6969225" y="5517392"/>
            <a:ext cx="1588741" cy="559068"/>
          </a:xfrm>
          <a:prstGeom prst="roundRect">
            <a:avLst/>
          </a:prstGeom>
          <a:solidFill>
            <a:srgbClr val="D1D1F0"/>
          </a:solidFill>
          <a:ln w="9525" cap="flat" cmpd="sng" algn="ctr">
            <a:solidFill>
              <a:schemeClr val="bg2">
                <a:lumMod val="20000"/>
                <a:lumOff val="80000"/>
              </a:schemeClr>
            </a:solidFill>
            <a:prstDash val="solid"/>
            <a:round/>
            <a:headEnd type="none" w="med" len="med"/>
            <a:tailEnd type="arrow" w="med" len="med"/>
          </a:ln>
          <a:effectLst/>
        </p:spPr>
        <p:txBody>
          <a:bodyPr lIns="89990" tIns="46795" rIns="35996" bIns="46795">
            <a:prstTxWarp prst="textNoShape">
              <a:avLst/>
            </a:prstTxWarp>
          </a:bodyPr>
          <a:lstStyle/>
          <a:p>
            <a:r>
              <a:rPr lang="en-US" sz="1000" dirty="0" smtClean="0">
                <a:solidFill>
                  <a:srgbClr val="000000"/>
                </a:solidFill>
              </a:rPr>
              <a:t>Rebuild all indexes or just incremental build</a:t>
            </a:r>
            <a:endParaRPr lang="en-US" sz="1000" dirty="0">
              <a:solidFill>
                <a:srgbClr val="000000"/>
              </a:solidFill>
            </a:endParaRPr>
          </a:p>
        </p:txBody>
      </p:sp>
      <p:cxnSp>
        <p:nvCxnSpPr>
          <p:cNvPr id="38" name="Straight Arrow Connector 34"/>
          <p:cNvCxnSpPr/>
          <p:nvPr/>
        </p:nvCxnSpPr>
        <p:spPr bwMode="auto">
          <a:xfrm rot="10800000">
            <a:off x="3276601" y="5434474"/>
            <a:ext cx="3692627" cy="294250"/>
          </a:xfrm>
          <a:prstGeom prst="straightConnector1">
            <a:avLst/>
          </a:prstGeom>
          <a:noFill/>
          <a:ln w="22225" cap="flat" cmpd="sng" algn="ctr">
            <a:solidFill>
              <a:schemeClr val="accent1">
                <a:lumMod val="75000"/>
              </a:schemeClr>
            </a:solidFill>
            <a:prstDash val="solid"/>
            <a:round/>
            <a:headEnd type="none" w="med" len="med"/>
            <a:tailEnd type="stealth"/>
          </a:ln>
          <a:effectLst/>
        </p:spPr>
      </p:cxnSp>
      <p:sp>
        <p:nvSpPr>
          <p:cNvPr id="46" name="Rounded Rectangle 27"/>
          <p:cNvSpPr/>
          <p:nvPr/>
        </p:nvSpPr>
        <p:spPr>
          <a:xfrm>
            <a:off x="6969225" y="1494568"/>
            <a:ext cx="1587398" cy="457293"/>
          </a:xfrm>
          <a:prstGeom prst="roundRect">
            <a:avLst/>
          </a:prstGeom>
          <a:solidFill>
            <a:srgbClr val="D1D1F0"/>
          </a:solidFill>
          <a:ln w="9525" cap="flat" cmpd="sng" algn="ctr">
            <a:solidFill>
              <a:schemeClr val="bg2">
                <a:lumMod val="20000"/>
                <a:lumOff val="80000"/>
              </a:schemeClr>
            </a:solidFill>
            <a:prstDash val="solid"/>
            <a:round/>
            <a:headEnd type="none" w="med" len="med"/>
            <a:tailEnd type="arrow" w="med" len="med"/>
          </a:ln>
          <a:effectLst/>
        </p:spPr>
        <p:txBody>
          <a:bodyPr lIns="89990" tIns="46795" rIns="35996" bIns="46795">
            <a:prstTxWarp prst="textNoShape">
              <a:avLst/>
            </a:prstTxWarp>
          </a:bodyPr>
          <a:lstStyle/>
          <a:p>
            <a:r>
              <a:rPr lang="en-US" sz="1000" dirty="0" smtClean="0">
                <a:solidFill>
                  <a:srgbClr val="000000"/>
                </a:solidFill>
              </a:rPr>
              <a:t>Error Tracing will show up in this tab</a:t>
            </a:r>
            <a:endParaRPr lang="en-US" sz="1000" dirty="0">
              <a:solidFill>
                <a:srgbClr val="000000"/>
              </a:solidFill>
            </a:endParaRPr>
          </a:p>
        </p:txBody>
      </p:sp>
      <p:cxnSp>
        <p:nvCxnSpPr>
          <p:cNvPr id="47" name="Straight Arrow Connector 28"/>
          <p:cNvCxnSpPr>
            <a:stCxn id="46" idx="1"/>
          </p:cNvCxnSpPr>
          <p:nvPr/>
        </p:nvCxnSpPr>
        <p:spPr bwMode="auto">
          <a:xfrm rot="10800000" flipV="1">
            <a:off x="2537015" y="1723215"/>
            <a:ext cx="4432211" cy="606470"/>
          </a:xfrm>
          <a:prstGeom prst="straightConnector1">
            <a:avLst/>
          </a:prstGeom>
          <a:noFill/>
          <a:ln w="22225" cap="flat" cmpd="sng" algn="ctr">
            <a:solidFill>
              <a:schemeClr val="accent1">
                <a:lumMod val="75000"/>
              </a:schemeClr>
            </a:solidFill>
            <a:prstDash val="solid"/>
            <a:round/>
            <a:headEnd type="none" w="med" len="med"/>
            <a:tailEnd type="stealth"/>
          </a:ln>
          <a:effectLst/>
        </p:spPr>
      </p:cxnSp>
    </p:spTree>
  </p:cSld>
  <p:clrMapOvr>
    <a:masterClrMapping/>
  </p:clrMapOvr>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US"/>
              <a:t>Buildtime tools 2/2</a:t>
            </a:r>
          </a:p>
        </p:txBody>
      </p:sp>
      <p:sp>
        <p:nvSpPr>
          <p:cNvPr id="13315" name="Content Placeholder 2"/>
          <p:cNvSpPr>
            <a:spLocks noGrp="1"/>
          </p:cNvSpPr>
          <p:nvPr>
            <p:ph idx="1"/>
          </p:nvPr>
        </p:nvSpPr>
        <p:spPr>
          <a:xfrm>
            <a:off x="700284" y="1353755"/>
            <a:ext cx="8228659" cy="3482676"/>
          </a:xfrm>
        </p:spPr>
        <p:txBody>
          <a:bodyPr/>
          <a:lstStyle/>
          <a:p>
            <a:r>
              <a:rPr lang="en-US" dirty="0"/>
              <a:t>PLM Index Admin information saved in a file </a:t>
            </a:r>
          </a:p>
          <a:p>
            <a:pPr lvl="1"/>
            <a:r>
              <a:rPr lang="en-US" dirty="0" err="1"/>
              <a:t>IndexSettings.</a:t>
            </a:r>
            <a:r>
              <a:rPr lang="en-US" dirty="0" err="1" smtClean="0"/>
              <a:t>idx</a:t>
            </a:r>
            <a:r>
              <a:rPr lang="en-US" dirty="0" smtClean="0"/>
              <a:t> in the 3D Indexes Directory specified in the previous dialog box</a:t>
            </a:r>
          </a:p>
          <a:p>
            <a:endParaRPr lang="en-US" dirty="0"/>
          </a:p>
          <a:p>
            <a:r>
              <a:rPr lang="en-US" dirty="0"/>
              <a:t>Build automation</a:t>
            </a:r>
          </a:p>
          <a:p>
            <a:pPr lvl="1"/>
            <a:r>
              <a:rPr lang="fr-FR" dirty="0" err="1"/>
              <a:t>PLMIndexAdminPlayer</a:t>
            </a:r>
            <a:r>
              <a:rPr lang="en-US" dirty="0"/>
              <a:t>tool</a:t>
            </a:r>
            <a:endParaRPr lang="en-US" dirty="0">
              <a:solidFill>
                <a:srgbClr val="FF0000"/>
              </a:solidFill>
            </a:endParaRPr>
          </a:p>
          <a:p>
            <a:pPr lvl="2"/>
            <a:r>
              <a:rPr lang="en-US" dirty="0"/>
              <a:t>Run the 3DIndex compilation based on </a:t>
            </a:r>
            <a:r>
              <a:rPr lang="en-US" dirty="0" err="1"/>
              <a:t>IndexSettings.idx</a:t>
            </a:r>
            <a:r>
              <a:rPr lang="en-US" dirty="0"/>
              <a:t> parameters file</a:t>
            </a:r>
          </a:p>
          <a:p>
            <a:endParaRPr lang="en-US" dirty="0"/>
          </a:p>
          <a:p>
            <a:r>
              <a:rPr lang="en-US" dirty="0" err="1"/>
              <a:t>PLMIndexAdmin</a:t>
            </a:r>
            <a:r>
              <a:rPr lang="en-US" dirty="0"/>
              <a:t> workload </a:t>
            </a:r>
          </a:p>
          <a:p>
            <a:pPr lvl="1"/>
            <a:r>
              <a:rPr lang="en-US" dirty="0"/>
              <a:t>Recommended to run the </a:t>
            </a:r>
            <a:r>
              <a:rPr lang="en-US" dirty="0" err="1"/>
              <a:t>PLMIndexAdmin</a:t>
            </a:r>
            <a:r>
              <a:rPr lang="en-US" dirty="0" smtClean="0"/>
              <a:t> on a separate machine from </a:t>
            </a:r>
            <a:r>
              <a:rPr lang="en-US" dirty="0"/>
              <a:t>the 3DIndex server to preserve 3DIndex server performance</a:t>
            </a:r>
          </a:p>
          <a:p>
            <a:endParaRPr lang="en-US" dirty="0"/>
          </a:p>
        </p:txBody>
      </p: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81"/>
          <p:cNvSpPr>
            <a:spLocks noGrp="1" noChangeArrowheads="1"/>
          </p:cNvSpPr>
          <p:nvPr>
            <p:ph type="title" idx="4294967295"/>
          </p:nvPr>
        </p:nvSpPr>
        <p:spPr>
          <a:xfrm>
            <a:off x="600075" y="71438"/>
            <a:ext cx="8229600" cy="450850"/>
          </a:xfrm>
        </p:spPr>
        <p:txBody>
          <a:bodyPr/>
          <a:lstStyle/>
          <a:p>
            <a:pPr eaLnBrk="1" hangingPunct="1"/>
            <a:r>
              <a:rPr lang="en-US" altLang="ja-JP" sz="2000" smtClean="0">
                <a:solidFill>
                  <a:schemeClr val="accent2"/>
                </a:solidFill>
                <a:latin typeface="Helvetica" pitchFamily="-111" charset="0"/>
                <a:ea typeface="ＭＳ Ｐゴシック" pitchFamily="-111" charset="-128"/>
                <a:cs typeface="ＭＳ Ｐゴシック" pitchFamily="-111" charset="-128"/>
              </a:rPr>
              <a:t>Configuring the Indexing Tool</a:t>
            </a:r>
            <a:endParaRPr lang="fr-FR" sz="2000" smtClean="0">
              <a:solidFill>
                <a:schemeClr val="accent2"/>
              </a:solidFill>
              <a:latin typeface="Helvetica" pitchFamily="-111" charset="0"/>
              <a:ea typeface="ＭＳ Ｐゴシック" pitchFamily="-111" charset="-128"/>
              <a:cs typeface="ＭＳ Ｐゴシック" pitchFamily="-111" charset="-128"/>
            </a:endParaRPr>
          </a:p>
        </p:txBody>
      </p:sp>
      <p:sp>
        <p:nvSpPr>
          <p:cNvPr id="123907" name="Text Box 3"/>
          <p:cNvSpPr txBox="1">
            <a:spLocks noChangeArrowheads="1"/>
          </p:cNvSpPr>
          <p:nvPr/>
        </p:nvSpPr>
        <p:spPr bwMode="auto">
          <a:xfrm>
            <a:off x="1066800" y="1420813"/>
            <a:ext cx="4505325" cy="304800"/>
          </a:xfrm>
          <a:prstGeom prst="rect">
            <a:avLst/>
          </a:prstGeom>
          <a:noFill/>
          <a:ln w="9525">
            <a:noFill/>
            <a:miter lim="800000"/>
            <a:headEnd/>
            <a:tailEnd/>
          </a:ln>
          <a:effectLst/>
        </p:spPr>
        <p:txBody>
          <a:bodyPr wrap="none">
            <a:prstTxWarp prst="textNoShape">
              <a:avLst/>
            </a:prstTxWarp>
            <a:spAutoFit/>
          </a:bodyPr>
          <a:lstStyle/>
          <a:p>
            <a:r>
              <a:rPr lang="en-US" sz="1400">
                <a:solidFill>
                  <a:srgbClr val="000000"/>
                </a:solidFill>
                <a:latin typeface="Helv" charset="0"/>
              </a:rPr>
              <a:t>“C:\B206_ENOVIA\intel_a\code\bin\</a:t>
            </a:r>
            <a:r>
              <a:rPr lang="en-US" sz="1400" b="1">
                <a:solidFill>
                  <a:srgbClr val="000000"/>
                </a:solidFill>
                <a:latin typeface="Helv" charset="0"/>
              </a:rPr>
              <a:t>PLMIndexAdmin.exe</a:t>
            </a:r>
          </a:p>
        </p:txBody>
      </p:sp>
      <p:sp>
        <p:nvSpPr>
          <p:cNvPr id="123908" name="Text Box 4"/>
          <p:cNvSpPr txBox="1">
            <a:spLocks noChangeArrowheads="1"/>
          </p:cNvSpPr>
          <p:nvPr/>
        </p:nvSpPr>
        <p:spPr bwMode="auto">
          <a:xfrm>
            <a:off x="295275" y="1420813"/>
            <a:ext cx="696913" cy="304800"/>
          </a:xfrm>
          <a:prstGeom prst="rect">
            <a:avLst/>
          </a:prstGeom>
          <a:noFill/>
          <a:ln w="9525">
            <a:noFill/>
            <a:miter lim="800000"/>
            <a:headEnd/>
            <a:tailEnd/>
          </a:ln>
          <a:effectLst/>
        </p:spPr>
        <p:txBody>
          <a:bodyPr wrap="none">
            <a:prstTxWarp prst="textNoShape">
              <a:avLst/>
            </a:prstTxWarp>
            <a:spAutoFit/>
          </a:bodyPr>
          <a:lstStyle/>
          <a:p>
            <a:r>
              <a:rPr lang="en-US" sz="1400"/>
              <a:t>Step 2</a:t>
            </a:r>
          </a:p>
        </p:txBody>
      </p:sp>
      <p:sp>
        <p:nvSpPr>
          <p:cNvPr id="123909" name="Text Box 5"/>
          <p:cNvSpPr txBox="1">
            <a:spLocks noChangeArrowheads="1"/>
          </p:cNvSpPr>
          <p:nvPr/>
        </p:nvSpPr>
        <p:spPr bwMode="auto">
          <a:xfrm>
            <a:off x="2438400" y="801688"/>
            <a:ext cx="3422650" cy="366712"/>
          </a:xfrm>
          <a:prstGeom prst="rect">
            <a:avLst/>
          </a:prstGeom>
          <a:noFill/>
          <a:ln w="9525">
            <a:noFill/>
            <a:miter lim="800000"/>
            <a:headEnd/>
            <a:tailEnd/>
          </a:ln>
          <a:effectLst/>
        </p:spPr>
        <p:txBody>
          <a:bodyPr wrap="none">
            <a:prstTxWarp prst="textNoShape">
              <a:avLst/>
            </a:prstTxWarp>
            <a:spAutoFit/>
          </a:bodyPr>
          <a:lstStyle/>
          <a:p>
            <a:r>
              <a:rPr lang="en-US"/>
              <a:t>Start the PLMAdminIndexer tool</a:t>
            </a:r>
          </a:p>
        </p:txBody>
      </p:sp>
      <p:sp>
        <p:nvSpPr>
          <p:cNvPr id="123911" name="Text Box 7"/>
          <p:cNvSpPr txBox="1">
            <a:spLocks noChangeArrowheads="1"/>
          </p:cNvSpPr>
          <p:nvPr/>
        </p:nvSpPr>
        <p:spPr bwMode="auto">
          <a:xfrm>
            <a:off x="1219200" y="5903913"/>
            <a:ext cx="5848350" cy="366712"/>
          </a:xfrm>
          <a:prstGeom prst="rect">
            <a:avLst/>
          </a:prstGeom>
          <a:noFill/>
          <a:ln w="9525">
            <a:noFill/>
            <a:miter lim="800000"/>
            <a:headEnd/>
            <a:tailEnd/>
          </a:ln>
          <a:effectLst/>
        </p:spPr>
        <p:txBody>
          <a:bodyPr wrap="none">
            <a:prstTxWarp prst="textNoShape">
              <a:avLst/>
            </a:prstTxWarp>
            <a:spAutoFit/>
          </a:bodyPr>
          <a:lstStyle/>
          <a:p>
            <a:r>
              <a:rPr lang="en-US"/>
              <a:t>You need to create an input IDX file, Select Start/Create</a:t>
            </a:r>
          </a:p>
        </p:txBody>
      </p:sp>
      <p:pic>
        <p:nvPicPr>
          <p:cNvPr id="123912" name="Picture 8" descr="C:\Drivers\HoverSnap_v08\Capture2-13-2009-5.51.38 PM.gif"/>
          <p:cNvPicPr>
            <a:picLocks noChangeAspect="1" noChangeArrowheads="1"/>
          </p:cNvPicPr>
          <p:nvPr/>
        </p:nvPicPr>
        <p:blipFill>
          <a:blip r:embed="rId3"/>
          <a:srcRect/>
          <a:stretch>
            <a:fillRect/>
          </a:stretch>
        </p:blipFill>
        <p:spPr bwMode="auto">
          <a:xfrm>
            <a:off x="1371600" y="1725613"/>
            <a:ext cx="5105400" cy="4041775"/>
          </a:xfrm>
          <a:prstGeom prst="rect">
            <a:avLst/>
          </a:prstGeom>
          <a:noFill/>
        </p:spPr>
      </p:pic>
    </p:spTree>
  </p:cSld>
  <p:clrMapOvr>
    <a:masterClrMapping/>
  </p:clrMapOvr>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81"/>
          <p:cNvSpPr>
            <a:spLocks noGrp="1" noChangeArrowheads="1"/>
          </p:cNvSpPr>
          <p:nvPr>
            <p:ph type="title" idx="4294967295"/>
          </p:nvPr>
        </p:nvSpPr>
        <p:spPr>
          <a:xfrm>
            <a:off x="600075" y="71438"/>
            <a:ext cx="8229600" cy="450850"/>
          </a:xfrm>
        </p:spPr>
        <p:txBody>
          <a:bodyPr/>
          <a:lstStyle/>
          <a:p>
            <a:pPr eaLnBrk="1" hangingPunct="1"/>
            <a:r>
              <a:rPr lang="en-US" altLang="ja-JP" sz="2000" smtClean="0">
                <a:solidFill>
                  <a:schemeClr val="accent2"/>
                </a:solidFill>
                <a:latin typeface="Helvetica" pitchFamily="-111" charset="0"/>
                <a:ea typeface="ＭＳ Ｐゴシック" pitchFamily="-111" charset="-128"/>
                <a:cs typeface="ＭＳ Ｐゴシック" pitchFamily="-111" charset="-128"/>
              </a:rPr>
              <a:t>Configuring the Indexing Tool</a:t>
            </a:r>
            <a:endParaRPr lang="fr-FR" sz="2000" smtClean="0">
              <a:solidFill>
                <a:schemeClr val="accent2"/>
              </a:solidFill>
              <a:latin typeface="Helvetica" pitchFamily="-111" charset="0"/>
              <a:ea typeface="ＭＳ Ｐゴシック" pitchFamily="-111" charset="-128"/>
              <a:cs typeface="ＭＳ Ｐゴシック" pitchFamily="-111" charset="-128"/>
            </a:endParaRPr>
          </a:p>
        </p:txBody>
      </p:sp>
      <p:sp>
        <p:nvSpPr>
          <p:cNvPr id="125955" name="Text Box 3075"/>
          <p:cNvSpPr txBox="1">
            <a:spLocks noChangeArrowheads="1"/>
          </p:cNvSpPr>
          <p:nvPr/>
        </p:nvSpPr>
        <p:spPr bwMode="auto">
          <a:xfrm>
            <a:off x="1566863" y="1327150"/>
            <a:ext cx="6945312" cy="517525"/>
          </a:xfrm>
          <a:prstGeom prst="rect">
            <a:avLst/>
          </a:prstGeom>
          <a:noFill/>
          <a:ln w="9525">
            <a:noFill/>
            <a:miter lim="800000"/>
            <a:headEnd/>
            <a:tailEnd/>
          </a:ln>
          <a:effectLst/>
        </p:spPr>
        <p:txBody>
          <a:bodyPr wrap="none">
            <a:prstTxWarp prst="textNoShape">
              <a:avLst/>
            </a:prstTxWarp>
            <a:spAutoFit/>
          </a:bodyPr>
          <a:lstStyle/>
          <a:p>
            <a:r>
              <a:rPr lang="en-US" sz="1400">
                <a:solidFill>
                  <a:srgbClr val="000000"/>
                </a:solidFill>
                <a:latin typeface="Verdana" pitchFamily="-111" charset="0"/>
              </a:rPr>
              <a:t>Create a user that will access the Indexing process. First you must create a</a:t>
            </a:r>
          </a:p>
          <a:p>
            <a:r>
              <a:rPr lang="en-US" sz="1400">
                <a:solidFill>
                  <a:srgbClr val="000000"/>
                </a:solidFill>
                <a:latin typeface="Verdana" pitchFamily="-111" charset="0"/>
              </a:rPr>
              <a:t>Windows User, and add it to the Administrators group.</a:t>
            </a:r>
            <a:endParaRPr lang="en-US" sz="1400" b="1">
              <a:solidFill>
                <a:srgbClr val="000000"/>
              </a:solidFill>
              <a:latin typeface="Verdana" pitchFamily="-111" charset="0"/>
            </a:endParaRPr>
          </a:p>
        </p:txBody>
      </p:sp>
      <p:sp>
        <p:nvSpPr>
          <p:cNvPr id="125956" name="Text Box 3076"/>
          <p:cNvSpPr txBox="1">
            <a:spLocks noChangeArrowheads="1"/>
          </p:cNvSpPr>
          <p:nvPr/>
        </p:nvSpPr>
        <p:spPr bwMode="auto">
          <a:xfrm>
            <a:off x="781050" y="1420813"/>
            <a:ext cx="682625" cy="304800"/>
          </a:xfrm>
          <a:prstGeom prst="rect">
            <a:avLst/>
          </a:prstGeom>
          <a:noFill/>
          <a:ln w="9525">
            <a:noFill/>
            <a:miter lim="800000"/>
            <a:headEnd/>
            <a:tailEnd/>
          </a:ln>
          <a:effectLst/>
        </p:spPr>
        <p:txBody>
          <a:bodyPr wrap="none">
            <a:prstTxWarp prst="textNoShape">
              <a:avLst/>
            </a:prstTxWarp>
            <a:spAutoFit/>
          </a:bodyPr>
          <a:lstStyle/>
          <a:p>
            <a:r>
              <a:rPr lang="en-US" sz="1400">
                <a:latin typeface="Trebuchet MS" pitchFamily="-111" charset="0"/>
              </a:rPr>
              <a:t>Step 3</a:t>
            </a:r>
          </a:p>
        </p:txBody>
      </p:sp>
      <p:sp>
        <p:nvSpPr>
          <p:cNvPr id="125957" name="Text Box 3077"/>
          <p:cNvSpPr txBox="1">
            <a:spLocks noChangeArrowheads="1"/>
          </p:cNvSpPr>
          <p:nvPr/>
        </p:nvSpPr>
        <p:spPr bwMode="auto">
          <a:xfrm>
            <a:off x="1828800" y="801688"/>
            <a:ext cx="4387850" cy="366712"/>
          </a:xfrm>
          <a:prstGeom prst="rect">
            <a:avLst/>
          </a:prstGeom>
          <a:noFill/>
          <a:ln w="9525">
            <a:noFill/>
            <a:miter lim="800000"/>
            <a:headEnd/>
            <a:tailEnd/>
          </a:ln>
          <a:effectLst/>
        </p:spPr>
        <p:txBody>
          <a:bodyPr wrap="none">
            <a:prstTxWarp prst="textNoShape">
              <a:avLst/>
            </a:prstTxWarp>
            <a:spAutoFit/>
          </a:bodyPr>
          <a:lstStyle/>
          <a:p>
            <a:r>
              <a:rPr lang="en-US"/>
              <a:t>Leave the PLMAdminIndexer tool running</a:t>
            </a:r>
          </a:p>
        </p:txBody>
      </p:sp>
      <p:pic>
        <p:nvPicPr>
          <p:cNvPr id="125965" name="Picture 3085" descr="C:\Drivers\HoverSnap_v08\Capture2-15-2009-11.09.37 AM2-18-2009-8.15.58 PM.gif"/>
          <p:cNvPicPr>
            <a:picLocks noChangeAspect="1" noChangeArrowheads="1"/>
          </p:cNvPicPr>
          <p:nvPr/>
        </p:nvPicPr>
        <p:blipFill>
          <a:blip r:embed="rId3"/>
          <a:srcRect/>
          <a:stretch>
            <a:fillRect/>
          </a:stretch>
        </p:blipFill>
        <p:spPr bwMode="auto">
          <a:xfrm>
            <a:off x="781050" y="1981200"/>
            <a:ext cx="4876800" cy="3657600"/>
          </a:xfrm>
          <a:prstGeom prst="rect">
            <a:avLst/>
          </a:prstGeom>
          <a:noFill/>
        </p:spPr>
      </p:pic>
      <p:pic>
        <p:nvPicPr>
          <p:cNvPr id="125966" name="Picture 3086" descr="C:\Drivers\HoverSnap_v08\Capture2-15-2009-11.09.37 AM2-18-2009-8.17.11 PM.gif"/>
          <p:cNvPicPr>
            <a:picLocks noChangeAspect="1" noChangeArrowheads="1"/>
          </p:cNvPicPr>
          <p:nvPr/>
        </p:nvPicPr>
        <p:blipFill>
          <a:blip r:embed="rId4"/>
          <a:srcRect/>
          <a:stretch>
            <a:fillRect/>
          </a:stretch>
        </p:blipFill>
        <p:spPr bwMode="auto">
          <a:xfrm>
            <a:off x="4343400" y="2511425"/>
            <a:ext cx="4168775" cy="3127375"/>
          </a:xfrm>
          <a:prstGeom prst="rect">
            <a:avLst/>
          </a:prstGeom>
          <a:noFill/>
        </p:spPr>
      </p:pic>
    </p:spTree>
  </p:cSld>
  <p:clrMapOvr>
    <a:masterClrMapping/>
  </p:clrMapOvr>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81"/>
          <p:cNvSpPr>
            <a:spLocks noGrp="1" noChangeArrowheads="1"/>
          </p:cNvSpPr>
          <p:nvPr>
            <p:ph type="title" idx="4294967295"/>
          </p:nvPr>
        </p:nvSpPr>
        <p:spPr>
          <a:xfrm>
            <a:off x="600075" y="71438"/>
            <a:ext cx="8229600" cy="450850"/>
          </a:xfrm>
        </p:spPr>
        <p:txBody>
          <a:bodyPr/>
          <a:lstStyle/>
          <a:p>
            <a:pPr eaLnBrk="1" hangingPunct="1"/>
            <a:r>
              <a:rPr lang="en-US" altLang="ja-JP" sz="2000" smtClean="0">
                <a:solidFill>
                  <a:schemeClr val="accent2"/>
                </a:solidFill>
                <a:latin typeface="Helvetica" pitchFamily="-111" charset="0"/>
                <a:ea typeface="ＭＳ Ｐゴシック" pitchFamily="-111" charset="-128"/>
                <a:cs typeface="ＭＳ Ｐゴシック" pitchFamily="-111" charset="-128"/>
              </a:rPr>
              <a:t>Configuring the Indexing Tool</a:t>
            </a:r>
            <a:endParaRPr lang="fr-FR" sz="2000" smtClean="0">
              <a:solidFill>
                <a:schemeClr val="accent2"/>
              </a:solidFill>
              <a:latin typeface="Helvetica" pitchFamily="-111" charset="0"/>
              <a:ea typeface="ＭＳ Ｐゴシック" pitchFamily="-111" charset="-128"/>
              <a:cs typeface="ＭＳ Ｐゴシック" pitchFamily="-111" charset="-128"/>
            </a:endParaRPr>
          </a:p>
        </p:txBody>
      </p:sp>
      <p:sp>
        <p:nvSpPr>
          <p:cNvPr id="159749" name="Text Box 5"/>
          <p:cNvSpPr txBox="1">
            <a:spLocks noChangeArrowheads="1"/>
          </p:cNvSpPr>
          <p:nvPr/>
        </p:nvSpPr>
        <p:spPr bwMode="auto">
          <a:xfrm>
            <a:off x="1828800" y="801688"/>
            <a:ext cx="4387850" cy="366712"/>
          </a:xfrm>
          <a:prstGeom prst="rect">
            <a:avLst/>
          </a:prstGeom>
          <a:noFill/>
          <a:ln w="9525">
            <a:noFill/>
            <a:miter lim="800000"/>
            <a:headEnd/>
            <a:tailEnd/>
          </a:ln>
          <a:effectLst/>
        </p:spPr>
        <p:txBody>
          <a:bodyPr wrap="none">
            <a:prstTxWarp prst="textNoShape">
              <a:avLst/>
            </a:prstTxWarp>
            <a:spAutoFit/>
          </a:bodyPr>
          <a:lstStyle/>
          <a:p>
            <a:r>
              <a:rPr lang="en-US"/>
              <a:t>Leave the PLMAdminIndexer tool running</a:t>
            </a:r>
          </a:p>
        </p:txBody>
      </p:sp>
      <p:sp>
        <p:nvSpPr>
          <p:cNvPr id="159752" name="Text Box 8"/>
          <p:cNvSpPr txBox="1">
            <a:spLocks noChangeArrowheads="1"/>
          </p:cNvSpPr>
          <p:nvPr/>
        </p:nvSpPr>
        <p:spPr bwMode="auto">
          <a:xfrm>
            <a:off x="600075" y="2289175"/>
            <a:ext cx="7683500" cy="942975"/>
          </a:xfrm>
          <a:prstGeom prst="rect">
            <a:avLst/>
          </a:prstGeom>
          <a:noFill/>
          <a:ln w="9525">
            <a:noFill/>
            <a:miter lim="800000"/>
            <a:headEnd/>
            <a:tailEnd/>
          </a:ln>
          <a:effectLst/>
        </p:spPr>
        <p:txBody>
          <a:bodyPr wrap="none">
            <a:prstTxWarp prst="textNoShape">
              <a:avLst/>
            </a:prstTxWarp>
            <a:spAutoFit/>
          </a:bodyPr>
          <a:lstStyle/>
          <a:p>
            <a:pPr>
              <a:buFontTx/>
              <a:buChar char="•"/>
            </a:pPr>
            <a:r>
              <a:rPr lang="en-US" sz="1400" b="1">
                <a:solidFill>
                  <a:srgbClr val="000000"/>
                </a:solidFill>
                <a:latin typeface="Verdana" pitchFamily="-111" charset="0"/>
              </a:rPr>
              <a:t>Create a Matrix Userid, and give it a VPLMAdmin.MyCompany.Default role</a:t>
            </a:r>
          </a:p>
          <a:p>
            <a:pPr>
              <a:buFontTx/>
              <a:buChar char="•"/>
            </a:pPr>
            <a:r>
              <a:rPr lang="en-US" sz="1400" b="1">
                <a:solidFill>
                  <a:srgbClr val="000000"/>
                </a:solidFill>
                <a:latin typeface="Verdana" pitchFamily="-111" charset="0"/>
              </a:rPr>
              <a:t> You must first update Test Everything’s priviledges to add Admin rights</a:t>
            </a:r>
          </a:p>
          <a:p>
            <a:pPr>
              <a:buFontTx/>
              <a:buChar char="•"/>
            </a:pPr>
            <a:r>
              <a:rPr lang="en-US" sz="1400" b="1">
                <a:solidFill>
                  <a:srgbClr val="000000"/>
                </a:solidFill>
                <a:latin typeface="Verdana" pitchFamily="-111" charset="0"/>
              </a:rPr>
              <a:t> You must Register all of the needed V6 VPLM role definitions in </a:t>
            </a:r>
          </a:p>
          <a:p>
            <a:r>
              <a:rPr lang="en-US" sz="1400" b="1">
                <a:solidFill>
                  <a:srgbClr val="000000"/>
                </a:solidFill>
                <a:latin typeface="Verdana" pitchFamily="-111" charset="0"/>
              </a:rPr>
              <a:t>   Admin Tools/Property Registration/Property Type</a:t>
            </a:r>
          </a:p>
        </p:txBody>
      </p:sp>
      <p:sp>
        <p:nvSpPr>
          <p:cNvPr id="159755" name="Text Box 11"/>
          <p:cNvSpPr txBox="1">
            <a:spLocks noChangeArrowheads="1"/>
          </p:cNvSpPr>
          <p:nvPr/>
        </p:nvSpPr>
        <p:spPr bwMode="auto">
          <a:xfrm>
            <a:off x="1295400" y="1774825"/>
            <a:ext cx="5632450" cy="366713"/>
          </a:xfrm>
          <a:prstGeom prst="rect">
            <a:avLst/>
          </a:prstGeom>
          <a:noFill/>
          <a:ln w="9525">
            <a:noFill/>
            <a:miter lim="800000"/>
            <a:headEnd/>
            <a:tailEnd/>
          </a:ln>
          <a:effectLst/>
        </p:spPr>
        <p:txBody>
          <a:bodyPr wrap="none">
            <a:prstTxWarp prst="textNoShape">
              <a:avLst/>
            </a:prstTxWarp>
            <a:spAutoFit/>
          </a:bodyPr>
          <a:lstStyle/>
          <a:p>
            <a:r>
              <a:rPr lang="en-US"/>
              <a:t>The next group of slides prepare your Indexing Userid</a:t>
            </a:r>
          </a:p>
        </p:txBody>
      </p:sp>
    </p:spTree>
  </p:cSld>
  <p:clrMapOvr>
    <a:masterClrMapping/>
  </p:clrMapOvr>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81"/>
          <p:cNvSpPr>
            <a:spLocks noGrp="1" noChangeArrowheads="1"/>
          </p:cNvSpPr>
          <p:nvPr>
            <p:ph type="title" idx="4294967295"/>
          </p:nvPr>
        </p:nvSpPr>
        <p:spPr>
          <a:xfrm>
            <a:off x="600075" y="71438"/>
            <a:ext cx="8229600" cy="450850"/>
          </a:xfrm>
        </p:spPr>
        <p:txBody>
          <a:bodyPr/>
          <a:lstStyle/>
          <a:p>
            <a:pPr eaLnBrk="1" hangingPunct="1"/>
            <a:r>
              <a:rPr lang="en-US" altLang="ja-JP" sz="2000" smtClean="0">
                <a:solidFill>
                  <a:schemeClr val="accent2"/>
                </a:solidFill>
                <a:latin typeface="Helvetica" pitchFamily="-111" charset="0"/>
                <a:ea typeface="ＭＳ Ｐゴシック" pitchFamily="-111" charset="-128"/>
                <a:cs typeface="ＭＳ Ｐゴシック" pitchFamily="-111" charset="-128"/>
              </a:rPr>
              <a:t>Configuring the Indexing Tool</a:t>
            </a:r>
            <a:endParaRPr lang="fr-FR" sz="2000" smtClean="0">
              <a:solidFill>
                <a:schemeClr val="accent2"/>
              </a:solidFill>
              <a:latin typeface="Helvetica" pitchFamily="-111" charset="0"/>
              <a:ea typeface="ＭＳ Ｐゴシック" pitchFamily="-111" charset="-128"/>
              <a:cs typeface="ＭＳ Ｐゴシック" pitchFamily="-111" charset="-128"/>
            </a:endParaRPr>
          </a:p>
        </p:txBody>
      </p:sp>
      <p:sp>
        <p:nvSpPr>
          <p:cNvPr id="163843" name="Text Box 3"/>
          <p:cNvSpPr txBox="1">
            <a:spLocks noChangeArrowheads="1"/>
          </p:cNvSpPr>
          <p:nvPr/>
        </p:nvSpPr>
        <p:spPr bwMode="auto">
          <a:xfrm>
            <a:off x="1828800" y="801688"/>
            <a:ext cx="4387850" cy="366712"/>
          </a:xfrm>
          <a:prstGeom prst="rect">
            <a:avLst/>
          </a:prstGeom>
          <a:noFill/>
          <a:ln w="9525">
            <a:noFill/>
            <a:miter lim="800000"/>
            <a:headEnd/>
            <a:tailEnd/>
          </a:ln>
          <a:effectLst/>
        </p:spPr>
        <p:txBody>
          <a:bodyPr wrap="none">
            <a:prstTxWarp prst="textNoShape">
              <a:avLst/>
            </a:prstTxWarp>
            <a:spAutoFit/>
          </a:bodyPr>
          <a:lstStyle/>
          <a:p>
            <a:r>
              <a:rPr lang="en-US"/>
              <a:t>Leave the PLMAdminIndexer tool running</a:t>
            </a:r>
          </a:p>
        </p:txBody>
      </p:sp>
      <p:sp>
        <p:nvSpPr>
          <p:cNvPr id="163844" name="Text Box 4"/>
          <p:cNvSpPr txBox="1">
            <a:spLocks noChangeArrowheads="1"/>
          </p:cNvSpPr>
          <p:nvPr/>
        </p:nvSpPr>
        <p:spPr bwMode="auto">
          <a:xfrm>
            <a:off x="790575" y="1535113"/>
            <a:ext cx="682625" cy="304800"/>
          </a:xfrm>
          <a:prstGeom prst="rect">
            <a:avLst/>
          </a:prstGeom>
          <a:noFill/>
          <a:ln w="9525">
            <a:noFill/>
            <a:miter lim="800000"/>
            <a:headEnd/>
            <a:tailEnd/>
          </a:ln>
          <a:effectLst/>
        </p:spPr>
        <p:txBody>
          <a:bodyPr wrap="none">
            <a:prstTxWarp prst="textNoShape">
              <a:avLst/>
            </a:prstTxWarp>
            <a:spAutoFit/>
          </a:bodyPr>
          <a:lstStyle/>
          <a:p>
            <a:r>
              <a:rPr lang="en-US" sz="1400">
                <a:latin typeface="Trebuchet MS" pitchFamily="-111" charset="0"/>
              </a:rPr>
              <a:t>Step 4</a:t>
            </a:r>
          </a:p>
        </p:txBody>
      </p:sp>
      <p:sp>
        <p:nvSpPr>
          <p:cNvPr id="163845" name="Text Box 5"/>
          <p:cNvSpPr txBox="1">
            <a:spLocks noChangeArrowheads="1"/>
          </p:cNvSpPr>
          <p:nvPr/>
        </p:nvSpPr>
        <p:spPr bwMode="auto">
          <a:xfrm>
            <a:off x="1576388" y="1527175"/>
            <a:ext cx="6961187" cy="730250"/>
          </a:xfrm>
          <a:prstGeom prst="rect">
            <a:avLst/>
          </a:prstGeom>
          <a:noFill/>
          <a:ln w="9525">
            <a:noFill/>
            <a:miter lim="800000"/>
            <a:headEnd/>
            <a:tailEnd/>
          </a:ln>
          <a:effectLst/>
        </p:spPr>
        <p:txBody>
          <a:bodyPr>
            <a:prstTxWarp prst="textNoShape">
              <a:avLst/>
            </a:prstTxWarp>
            <a:spAutoFit/>
          </a:bodyPr>
          <a:lstStyle/>
          <a:p>
            <a:r>
              <a:rPr lang="en-US" sz="1400">
                <a:solidFill>
                  <a:srgbClr val="000000"/>
                </a:solidFill>
                <a:latin typeface="Verdana" pitchFamily="-111" charset="0"/>
              </a:rPr>
              <a:t> Create a Matrix Userid (PLMIndex), and give it a VPLMAdmin.MyCompany.Default role</a:t>
            </a:r>
          </a:p>
          <a:p>
            <a:pPr>
              <a:buFontTx/>
              <a:buChar char="•"/>
            </a:pPr>
            <a:endParaRPr lang="en-US" sz="1400" b="1">
              <a:solidFill>
                <a:srgbClr val="000000"/>
              </a:solidFill>
              <a:latin typeface="Verdana" pitchFamily="-111" charset="0"/>
            </a:endParaRPr>
          </a:p>
        </p:txBody>
      </p:sp>
      <p:pic>
        <p:nvPicPr>
          <p:cNvPr id="163846" name="Picture 6" descr="C:\Drivers\HoverSnap_v08\Capture2-15-2009-11.09.37 AM2-18-2009-8.20.55 PM.gif"/>
          <p:cNvPicPr>
            <a:picLocks noChangeAspect="1" noChangeArrowheads="1"/>
          </p:cNvPicPr>
          <p:nvPr/>
        </p:nvPicPr>
        <p:blipFill>
          <a:blip r:embed="rId3"/>
          <a:srcRect/>
          <a:stretch>
            <a:fillRect/>
          </a:stretch>
        </p:blipFill>
        <p:spPr bwMode="auto">
          <a:xfrm>
            <a:off x="1066800" y="2257425"/>
            <a:ext cx="6781800" cy="2833688"/>
          </a:xfrm>
          <a:prstGeom prst="rect">
            <a:avLst/>
          </a:prstGeom>
          <a:noFill/>
        </p:spPr>
      </p:pic>
    </p:spTree>
  </p:cSld>
  <p:clrMapOvr>
    <a:masterClrMapping/>
  </p:clrMapOvr>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81"/>
          <p:cNvSpPr>
            <a:spLocks noGrp="1" noChangeArrowheads="1"/>
          </p:cNvSpPr>
          <p:nvPr>
            <p:ph type="title" idx="4294967295"/>
          </p:nvPr>
        </p:nvSpPr>
        <p:spPr>
          <a:xfrm>
            <a:off x="600075" y="71438"/>
            <a:ext cx="8229600" cy="450850"/>
          </a:xfrm>
        </p:spPr>
        <p:txBody>
          <a:bodyPr/>
          <a:lstStyle/>
          <a:p>
            <a:pPr eaLnBrk="1" hangingPunct="1"/>
            <a:r>
              <a:rPr lang="en-US" altLang="ja-JP" sz="2000" smtClean="0">
                <a:solidFill>
                  <a:schemeClr val="accent2"/>
                </a:solidFill>
                <a:latin typeface="Helvetica" pitchFamily="-111" charset="0"/>
                <a:ea typeface="ＭＳ Ｐゴシック" pitchFamily="-111" charset="-128"/>
                <a:cs typeface="ＭＳ Ｐゴシック" pitchFamily="-111" charset="-128"/>
              </a:rPr>
              <a:t>Configuring the Indexing Tool</a:t>
            </a:r>
            <a:endParaRPr lang="fr-FR" sz="2000" smtClean="0">
              <a:solidFill>
                <a:schemeClr val="accent2"/>
              </a:solidFill>
              <a:latin typeface="Helvetica" pitchFamily="-111" charset="0"/>
              <a:ea typeface="ＭＳ Ｐゴシック" pitchFamily="-111" charset="-128"/>
              <a:cs typeface="ＭＳ Ｐゴシック" pitchFamily="-111" charset="-128"/>
            </a:endParaRPr>
          </a:p>
        </p:txBody>
      </p:sp>
      <p:sp>
        <p:nvSpPr>
          <p:cNvPr id="165891" name="Text Box 3"/>
          <p:cNvSpPr txBox="1">
            <a:spLocks noChangeArrowheads="1"/>
          </p:cNvSpPr>
          <p:nvPr/>
        </p:nvSpPr>
        <p:spPr bwMode="auto">
          <a:xfrm>
            <a:off x="1828800" y="801688"/>
            <a:ext cx="4387850" cy="366712"/>
          </a:xfrm>
          <a:prstGeom prst="rect">
            <a:avLst/>
          </a:prstGeom>
          <a:noFill/>
          <a:ln w="9525">
            <a:noFill/>
            <a:miter lim="800000"/>
            <a:headEnd/>
            <a:tailEnd/>
          </a:ln>
          <a:effectLst/>
        </p:spPr>
        <p:txBody>
          <a:bodyPr wrap="none">
            <a:prstTxWarp prst="textNoShape">
              <a:avLst/>
            </a:prstTxWarp>
            <a:spAutoFit/>
          </a:bodyPr>
          <a:lstStyle/>
          <a:p>
            <a:r>
              <a:rPr lang="en-US"/>
              <a:t>Leave the PLMAdminIndexer tool running</a:t>
            </a:r>
          </a:p>
        </p:txBody>
      </p:sp>
      <p:sp>
        <p:nvSpPr>
          <p:cNvPr id="165892" name="Text Box 4"/>
          <p:cNvSpPr txBox="1">
            <a:spLocks noChangeArrowheads="1"/>
          </p:cNvSpPr>
          <p:nvPr/>
        </p:nvSpPr>
        <p:spPr bwMode="auto">
          <a:xfrm>
            <a:off x="790575" y="1220788"/>
            <a:ext cx="682625" cy="304800"/>
          </a:xfrm>
          <a:prstGeom prst="rect">
            <a:avLst/>
          </a:prstGeom>
          <a:noFill/>
          <a:ln w="9525">
            <a:noFill/>
            <a:miter lim="800000"/>
            <a:headEnd/>
            <a:tailEnd/>
          </a:ln>
          <a:effectLst/>
        </p:spPr>
        <p:txBody>
          <a:bodyPr wrap="none">
            <a:prstTxWarp prst="textNoShape">
              <a:avLst/>
            </a:prstTxWarp>
            <a:spAutoFit/>
          </a:bodyPr>
          <a:lstStyle/>
          <a:p>
            <a:r>
              <a:rPr lang="en-US" sz="1400">
                <a:latin typeface="Trebuchet MS" pitchFamily="-111" charset="0"/>
              </a:rPr>
              <a:t>Step 5</a:t>
            </a:r>
          </a:p>
        </p:txBody>
      </p:sp>
      <p:sp>
        <p:nvSpPr>
          <p:cNvPr id="165893" name="Text Box 5"/>
          <p:cNvSpPr txBox="1">
            <a:spLocks noChangeArrowheads="1"/>
          </p:cNvSpPr>
          <p:nvPr/>
        </p:nvSpPr>
        <p:spPr bwMode="auto">
          <a:xfrm>
            <a:off x="1576388" y="1231900"/>
            <a:ext cx="6961187" cy="730250"/>
          </a:xfrm>
          <a:prstGeom prst="rect">
            <a:avLst/>
          </a:prstGeom>
          <a:noFill/>
          <a:ln w="9525">
            <a:noFill/>
            <a:miter lim="800000"/>
            <a:headEnd/>
            <a:tailEnd/>
          </a:ln>
          <a:effectLst/>
        </p:spPr>
        <p:txBody>
          <a:bodyPr>
            <a:prstTxWarp prst="textNoShape">
              <a:avLst/>
            </a:prstTxWarp>
            <a:spAutoFit/>
          </a:bodyPr>
          <a:lstStyle/>
          <a:p>
            <a:r>
              <a:rPr lang="en-US" sz="1400">
                <a:solidFill>
                  <a:srgbClr val="000000"/>
                </a:solidFill>
                <a:latin typeface="Verdana" pitchFamily="-111" charset="0"/>
              </a:rPr>
              <a:t> Change the Default Vault for your new User (PLMIndex) in Business to ‘vplm’</a:t>
            </a:r>
          </a:p>
          <a:p>
            <a:pPr>
              <a:buFontTx/>
              <a:buChar char="•"/>
            </a:pPr>
            <a:endParaRPr lang="en-US" sz="1400" b="1">
              <a:solidFill>
                <a:srgbClr val="000000"/>
              </a:solidFill>
              <a:latin typeface="Verdana" pitchFamily="-111" charset="0"/>
            </a:endParaRPr>
          </a:p>
        </p:txBody>
      </p:sp>
      <p:pic>
        <p:nvPicPr>
          <p:cNvPr id="165895" name="Picture 7" descr="C:\Drivers\HoverSnap_v08\Capture2-15-2009-11.09.37 AM2-18-2009-8.24.01 PM.gif"/>
          <p:cNvPicPr>
            <a:picLocks noChangeAspect="1" noChangeArrowheads="1"/>
          </p:cNvPicPr>
          <p:nvPr/>
        </p:nvPicPr>
        <p:blipFill>
          <a:blip r:embed="rId3"/>
          <a:srcRect/>
          <a:stretch>
            <a:fillRect/>
          </a:stretch>
        </p:blipFill>
        <p:spPr bwMode="auto">
          <a:xfrm>
            <a:off x="600075" y="1828800"/>
            <a:ext cx="5943600" cy="4457700"/>
          </a:xfrm>
          <a:prstGeom prst="rect">
            <a:avLst/>
          </a:prstGeom>
          <a:noFill/>
        </p:spPr>
      </p:pic>
      <p:pic>
        <p:nvPicPr>
          <p:cNvPr id="165896" name="Picture 8" descr="C:\Drivers\HoverSnap_v08\Capture2-15-2009-11.09.37 AM2-18-2009-8.24.14 PM.gif"/>
          <p:cNvPicPr>
            <a:picLocks noChangeAspect="1" noChangeArrowheads="1"/>
          </p:cNvPicPr>
          <p:nvPr/>
        </p:nvPicPr>
        <p:blipFill>
          <a:blip r:embed="rId4"/>
          <a:srcRect/>
          <a:stretch>
            <a:fillRect/>
          </a:stretch>
        </p:blipFill>
        <p:spPr bwMode="auto">
          <a:xfrm>
            <a:off x="2971800" y="2044700"/>
            <a:ext cx="5257800" cy="3943350"/>
          </a:xfrm>
          <a:prstGeom prst="rect">
            <a:avLst/>
          </a:prstGeom>
          <a:noFill/>
        </p:spPr>
      </p:pic>
    </p:spTree>
  </p:cSld>
  <p:clrMapOvr>
    <a:masterClrMapping/>
  </p:clrMapOvr>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81"/>
          <p:cNvSpPr>
            <a:spLocks noGrp="1" noChangeArrowheads="1"/>
          </p:cNvSpPr>
          <p:nvPr>
            <p:ph type="title" idx="4294967295"/>
          </p:nvPr>
        </p:nvSpPr>
        <p:spPr>
          <a:xfrm>
            <a:off x="600075" y="71438"/>
            <a:ext cx="8229600" cy="450850"/>
          </a:xfrm>
        </p:spPr>
        <p:txBody>
          <a:bodyPr/>
          <a:lstStyle/>
          <a:p>
            <a:pPr eaLnBrk="1" hangingPunct="1"/>
            <a:r>
              <a:rPr lang="en-US" altLang="ja-JP" sz="2000" smtClean="0">
                <a:solidFill>
                  <a:schemeClr val="accent2"/>
                </a:solidFill>
                <a:latin typeface="Helvetica" pitchFamily="-111" charset="0"/>
                <a:ea typeface="ＭＳ Ｐゴシック" pitchFamily="-111" charset="-128"/>
                <a:cs typeface="ＭＳ Ｐゴシック" pitchFamily="-111" charset="-128"/>
              </a:rPr>
              <a:t>Configuring the Indexing Tool</a:t>
            </a:r>
            <a:endParaRPr lang="fr-FR" sz="2000" smtClean="0">
              <a:solidFill>
                <a:schemeClr val="accent2"/>
              </a:solidFill>
              <a:latin typeface="Helvetica" pitchFamily="-111" charset="0"/>
              <a:ea typeface="ＭＳ Ｐゴシック" pitchFamily="-111" charset="-128"/>
              <a:cs typeface="ＭＳ Ｐゴシック" pitchFamily="-111" charset="-128"/>
            </a:endParaRPr>
          </a:p>
        </p:txBody>
      </p:sp>
      <p:sp>
        <p:nvSpPr>
          <p:cNvPr id="161797" name="Text Box 5"/>
          <p:cNvSpPr txBox="1">
            <a:spLocks noChangeArrowheads="1"/>
          </p:cNvSpPr>
          <p:nvPr/>
        </p:nvSpPr>
        <p:spPr bwMode="auto">
          <a:xfrm>
            <a:off x="1828800" y="801688"/>
            <a:ext cx="4387850" cy="366712"/>
          </a:xfrm>
          <a:prstGeom prst="rect">
            <a:avLst/>
          </a:prstGeom>
          <a:noFill/>
          <a:ln w="9525">
            <a:noFill/>
            <a:miter lim="800000"/>
            <a:headEnd/>
            <a:tailEnd/>
          </a:ln>
          <a:effectLst/>
        </p:spPr>
        <p:txBody>
          <a:bodyPr wrap="none">
            <a:prstTxWarp prst="textNoShape">
              <a:avLst/>
            </a:prstTxWarp>
            <a:spAutoFit/>
          </a:bodyPr>
          <a:lstStyle/>
          <a:p>
            <a:r>
              <a:rPr lang="en-US"/>
              <a:t>Leave the PLMAdminIndexer tool running</a:t>
            </a:r>
          </a:p>
        </p:txBody>
      </p:sp>
      <p:sp>
        <p:nvSpPr>
          <p:cNvPr id="161799" name="Text Box 7"/>
          <p:cNvSpPr txBox="1">
            <a:spLocks noChangeArrowheads="1"/>
          </p:cNvSpPr>
          <p:nvPr/>
        </p:nvSpPr>
        <p:spPr bwMode="auto">
          <a:xfrm>
            <a:off x="790575" y="1458913"/>
            <a:ext cx="682625" cy="304800"/>
          </a:xfrm>
          <a:prstGeom prst="rect">
            <a:avLst/>
          </a:prstGeom>
          <a:noFill/>
          <a:ln w="9525">
            <a:noFill/>
            <a:miter lim="800000"/>
            <a:headEnd/>
            <a:tailEnd/>
          </a:ln>
          <a:effectLst/>
        </p:spPr>
        <p:txBody>
          <a:bodyPr wrap="none">
            <a:prstTxWarp prst="textNoShape">
              <a:avLst/>
            </a:prstTxWarp>
            <a:spAutoFit/>
          </a:bodyPr>
          <a:lstStyle/>
          <a:p>
            <a:r>
              <a:rPr lang="en-US" sz="1400">
                <a:latin typeface="Trebuchet MS" pitchFamily="-111" charset="0"/>
              </a:rPr>
              <a:t>Step 6</a:t>
            </a:r>
          </a:p>
        </p:txBody>
      </p:sp>
      <p:sp>
        <p:nvSpPr>
          <p:cNvPr id="161800" name="Text Box 8"/>
          <p:cNvSpPr txBox="1">
            <a:spLocks noChangeArrowheads="1"/>
          </p:cNvSpPr>
          <p:nvPr/>
        </p:nvSpPr>
        <p:spPr bwMode="auto">
          <a:xfrm>
            <a:off x="1500188" y="1450975"/>
            <a:ext cx="7205662" cy="730250"/>
          </a:xfrm>
          <a:prstGeom prst="rect">
            <a:avLst/>
          </a:prstGeom>
          <a:noFill/>
          <a:ln w="9525">
            <a:noFill/>
            <a:miter lim="800000"/>
            <a:headEnd/>
            <a:tailEnd/>
          </a:ln>
          <a:effectLst/>
        </p:spPr>
        <p:txBody>
          <a:bodyPr wrap="none">
            <a:prstTxWarp prst="textNoShape">
              <a:avLst/>
            </a:prstTxWarp>
            <a:spAutoFit/>
          </a:bodyPr>
          <a:lstStyle/>
          <a:p>
            <a:r>
              <a:rPr lang="en-US" sz="1400" b="1">
                <a:solidFill>
                  <a:srgbClr val="000000"/>
                </a:solidFill>
                <a:latin typeface="Verdana" pitchFamily="-111" charset="0"/>
              </a:rPr>
              <a:t>You must first update Test Everything’s privileges to add Admin rights</a:t>
            </a:r>
          </a:p>
          <a:p>
            <a:r>
              <a:rPr lang="en-US" sz="1400" b="1">
                <a:solidFill>
                  <a:srgbClr val="000000"/>
                </a:solidFill>
                <a:latin typeface="Verdana" pitchFamily="-111" charset="0"/>
              </a:rPr>
              <a:t>Using ‘Business’</a:t>
            </a:r>
          </a:p>
          <a:p>
            <a:endParaRPr/>
          </a:p>
        </p:txBody>
      </p:sp>
      <p:pic>
        <p:nvPicPr>
          <p:cNvPr id="161803" name="Picture 11" descr="C:\Drivers\HoverSnap_v08\Capture2-15-2009-11.09.37 AM2-18-2009-8.28.09 PM2-18-2009-8.29.06 PM.gif"/>
          <p:cNvPicPr>
            <a:picLocks noChangeAspect="1" noChangeArrowheads="1"/>
          </p:cNvPicPr>
          <p:nvPr/>
        </p:nvPicPr>
        <p:blipFill>
          <a:blip r:embed="rId3"/>
          <a:srcRect/>
          <a:stretch>
            <a:fillRect/>
          </a:stretch>
        </p:blipFill>
        <p:spPr bwMode="auto">
          <a:xfrm>
            <a:off x="600075" y="2181225"/>
            <a:ext cx="5454650" cy="4090988"/>
          </a:xfrm>
          <a:prstGeom prst="rect">
            <a:avLst/>
          </a:prstGeom>
          <a:noFill/>
        </p:spPr>
      </p:pic>
      <p:sp>
        <p:nvSpPr>
          <p:cNvPr id="161804" name="Oval 12"/>
          <p:cNvSpPr>
            <a:spLocks noChangeArrowheads="1"/>
          </p:cNvSpPr>
          <p:nvPr/>
        </p:nvSpPr>
        <p:spPr bwMode="auto">
          <a:xfrm>
            <a:off x="2019300" y="3124200"/>
            <a:ext cx="1600200" cy="609600"/>
          </a:xfrm>
          <a:prstGeom prst="ellipse">
            <a:avLst/>
          </a:prstGeom>
          <a:noFill/>
          <a:ln w="19050">
            <a:solidFill>
              <a:srgbClr val="FF0000"/>
            </a:solidFill>
            <a:round/>
            <a:headEnd/>
            <a:tailEnd/>
          </a:ln>
          <a:effectLst/>
        </p:spPr>
        <p:txBody>
          <a:bodyPr wrap="none" anchor="ctr">
            <a:prstTxWarp prst="textNoShape">
              <a:avLst/>
            </a:prstTxWarp>
          </a:bodyPr>
          <a:lstStyle/>
          <a:p>
            <a:endParaRPr lang="en-US"/>
          </a:p>
        </p:txBody>
      </p:sp>
      <p:pic>
        <p:nvPicPr>
          <p:cNvPr id="161805" name="Picture 13" descr="C:\Drivers\HoverSnap_v08\Capture2-15-2009-11.09.37 AM2-18-2009-8.28.09 PM2-18-2009-8.29.29 PM.gif"/>
          <p:cNvPicPr>
            <a:picLocks noChangeAspect="1" noChangeArrowheads="1"/>
          </p:cNvPicPr>
          <p:nvPr/>
        </p:nvPicPr>
        <p:blipFill>
          <a:blip r:embed="rId4"/>
          <a:srcRect/>
          <a:stretch>
            <a:fillRect/>
          </a:stretch>
        </p:blipFill>
        <p:spPr bwMode="auto">
          <a:xfrm>
            <a:off x="4105275" y="2728913"/>
            <a:ext cx="4724400" cy="3543300"/>
          </a:xfrm>
          <a:prstGeom prst="rect">
            <a:avLst/>
          </a:prstGeom>
          <a:noFill/>
        </p:spPr>
      </p:pic>
      <p:sp>
        <p:nvSpPr>
          <p:cNvPr id="161806" name="Oval 14"/>
          <p:cNvSpPr>
            <a:spLocks noChangeArrowheads="1"/>
          </p:cNvSpPr>
          <p:nvPr/>
        </p:nvSpPr>
        <p:spPr bwMode="auto">
          <a:xfrm>
            <a:off x="2819400" y="2590800"/>
            <a:ext cx="457200" cy="381000"/>
          </a:xfrm>
          <a:prstGeom prst="ellipse">
            <a:avLst/>
          </a:prstGeom>
          <a:noFill/>
          <a:ln w="19050">
            <a:solidFill>
              <a:srgbClr val="FF0000"/>
            </a:solidFill>
            <a:round/>
            <a:headEnd/>
            <a:tailEnd/>
          </a:ln>
          <a:effectLst/>
        </p:spPr>
        <p:txBody>
          <a:bodyPr wrap="none" anchor="ctr">
            <a:prstTxWarp prst="textNoShape">
              <a:avLst/>
            </a:prstTxWarp>
          </a:bodyPr>
          <a:lstStyle/>
          <a:p>
            <a:endParaRPr lang="en-US"/>
          </a:p>
        </p:txBody>
      </p:sp>
      <p:sp>
        <p:nvSpPr>
          <p:cNvPr id="161807" name="Line 15"/>
          <p:cNvSpPr>
            <a:spLocks noChangeShapeType="1"/>
          </p:cNvSpPr>
          <p:nvPr/>
        </p:nvSpPr>
        <p:spPr bwMode="auto">
          <a:xfrm>
            <a:off x="3276600" y="2728913"/>
            <a:ext cx="1295400" cy="395287"/>
          </a:xfrm>
          <a:prstGeom prst="line">
            <a:avLst/>
          </a:prstGeom>
          <a:noFill/>
          <a:ln w="19050">
            <a:solidFill>
              <a:schemeClr val="tx1"/>
            </a:solidFill>
            <a:round/>
            <a:headEnd/>
            <a:tailEnd type="triangle" w="med" len="med"/>
          </a:ln>
          <a:effectLst/>
        </p:spPr>
        <p:txBody>
          <a:bodyPr>
            <a:prstTxWarp prst="textNoShape">
              <a:avLst/>
            </a:prstTxWarp>
          </a:bodyPr>
          <a:lstStyle/>
          <a:p>
            <a:endParaRPr lang="en-US"/>
          </a:p>
        </p:txBody>
      </p:sp>
    </p:spTree>
  </p:cSld>
  <p:clrMapOvr>
    <a:masterClrMapping/>
  </p:clrMapOvr>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81"/>
          <p:cNvSpPr>
            <a:spLocks noGrp="1" noChangeArrowheads="1"/>
          </p:cNvSpPr>
          <p:nvPr>
            <p:ph type="title" idx="4294967295"/>
          </p:nvPr>
        </p:nvSpPr>
        <p:spPr>
          <a:xfrm>
            <a:off x="600075" y="71438"/>
            <a:ext cx="8229600" cy="450850"/>
          </a:xfrm>
        </p:spPr>
        <p:txBody>
          <a:bodyPr/>
          <a:lstStyle/>
          <a:p>
            <a:pPr eaLnBrk="1" hangingPunct="1"/>
            <a:r>
              <a:rPr lang="en-US" altLang="ja-JP" sz="2000" smtClean="0">
                <a:solidFill>
                  <a:schemeClr val="accent2"/>
                </a:solidFill>
                <a:latin typeface="Helvetica" pitchFamily="-111" charset="0"/>
                <a:ea typeface="ＭＳ Ｐゴシック" pitchFamily="-111" charset="-128"/>
                <a:cs typeface="ＭＳ Ｐゴシック" pitchFamily="-111" charset="-128"/>
              </a:rPr>
              <a:t>Configuring the Indexing Tool</a:t>
            </a:r>
            <a:endParaRPr lang="fr-FR" sz="2000" smtClean="0">
              <a:solidFill>
                <a:schemeClr val="accent2"/>
              </a:solidFill>
              <a:latin typeface="Helvetica" pitchFamily="-111" charset="0"/>
              <a:ea typeface="ＭＳ Ｐゴシック" pitchFamily="-111" charset="-128"/>
              <a:cs typeface="ＭＳ Ｐゴシック" pitchFamily="-111" charset="-128"/>
            </a:endParaRPr>
          </a:p>
        </p:txBody>
      </p:sp>
      <p:sp>
        <p:nvSpPr>
          <p:cNvPr id="167939" name="Text Box 3"/>
          <p:cNvSpPr txBox="1">
            <a:spLocks noChangeArrowheads="1"/>
          </p:cNvSpPr>
          <p:nvPr/>
        </p:nvSpPr>
        <p:spPr bwMode="auto">
          <a:xfrm>
            <a:off x="1828800" y="801688"/>
            <a:ext cx="4387850" cy="366712"/>
          </a:xfrm>
          <a:prstGeom prst="rect">
            <a:avLst/>
          </a:prstGeom>
          <a:noFill/>
          <a:ln w="9525">
            <a:noFill/>
            <a:miter lim="800000"/>
            <a:headEnd/>
            <a:tailEnd/>
          </a:ln>
          <a:effectLst/>
        </p:spPr>
        <p:txBody>
          <a:bodyPr wrap="none">
            <a:prstTxWarp prst="textNoShape">
              <a:avLst/>
            </a:prstTxWarp>
            <a:spAutoFit/>
          </a:bodyPr>
          <a:lstStyle/>
          <a:p>
            <a:r>
              <a:rPr lang="en-US"/>
              <a:t>Leave the PLMAdminIndexer tool running</a:t>
            </a:r>
          </a:p>
        </p:txBody>
      </p:sp>
      <p:sp>
        <p:nvSpPr>
          <p:cNvPr id="167943" name="Text Box 7"/>
          <p:cNvSpPr txBox="1">
            <a:spLocks noChangeArrowheads="1"/>
          </p:cNvSpPr>
          <p:nvPr/>
        </p:nvSpPr>
        <p:spPr bwMode="auto">
          <a:xfrm>
            <a:off x="765175" y="1382713"/>
            <a:ext cx="682625" cy="304800"/>
          </a:xfrm>
          <a:prstGeom prst="rect">
            <a:avLst/>
          </a:prstGeom>
          <a:noFill/>
          <a:ln w="9525">
            <a:noFill/>
            <a:miter lim="800000"/>
            <a:headEnd/>
            <a:tailEnd/>
          </a:ln>
          <a:effectLst/>
        </p:spPr>
        <p:txBody>
          <a:bodyPr wrap="none">
            <a:prstTxWarp prst="textNoShape">
              <a:avLst/>
            </a:prstTxWarp>
            <a:spAutoFit/>
          </a:bodyPr>
          <a:lstStyle/>
          <a:p>
            <a:r>
              <a:rPr lang="en-US" sz="1400">
                <a:latin typeface="Trebuchet MS" pitchFamily="-111" charset="0"/>
              </a:rPr>
              <a:t>Step 7</a:t>
            </a:r>
          </a:p>
        </p:txBody>
      </p:sp>
      <p:sp>
        <p:nvSpPr>
          <p:cNvPr id="167945" name="Rectangle 9"/>
          <p:cNvSpPr>
            <a:spLocks noChangeArrowheads="1"/>
          </p:cNvSpPr>
          <p:nvPr/>
        </p:nvSpPr>
        <p:spPr bwMode="auto">
          <a:xfrm>
            <a:off x="1447800" y="1368425"/>
            <a:ext cx="6661150" cy="1004888"/>
          </a:xfrm>
          <a:prstGeom prst="rect">
            <a:avLst/>
          </a:prstGeom>
          <a:noFill/>
          <a:ln w="9525">
            <a:noFill/>
            <a:miter lim="800000"/>
            <a:headEnd/>
            <a:tailEnd/>
          </a:ln>
          <a:effectLst/>
        </p:spPr>
        <p:txBody>
          <a:bodyPr>
            <a:prstTxWarp prst="textNoShape">
              <a:avLst/>
            </a:prstTxWarp>
            <a:spAutoFit/>
          </a:bodyPr>
          <a:lstStyle/>
          <a:p>
            <a:r>
              <a:rPr lang="fr-FR" sz="1400" b="1">
                <a:solidFill>
                  <a:srgbClr val="000000"/>
                </a:solidFill>
                <a:latin typeface="Verdana" pitchFamily="-111" charset="0"/>
              </a:rPr>
              <a:t>You must Register all of the needed V6 VPLM role definitions in</a:t>
            </a:r>
          </a:p>
          <a:p>
            <a:r>
              <a:rPr lang="fr-FR" sz="1400" b="1">
                <a:solidFill>
                  <a:srgbClr val="000000"/>
                </a:solidFill>
                <a:latin typeface="Verdana" pitchFamily="-111" charset="0"/>
              </a:rPr>
              <a:t> Admin Tools/Property Registration/Property Type</a:t>
            </a:r>
          </a:p>
          <a:p>
            <a:endParaRPr/>
          </a:p>
          <a:p>
            <a:pPr eaLnBrk="0" hangingPunct="0"/>
            <a:endParaRPr lang="fr-FR"/>
          </a:p>
        </p:txBody>
      </p:sp>
      <p:sp>
        <p:nvSpPr>
          <p:cNvPr id="167947" name="Rectangle 11"/>
          <p:cNvSpPr>
            <a:spLocks noChangeArrowheads="1"/>
          </p:cNvSpPr>
          <p:nvPr/>
        </p:nvSpPr>
        <p:spPr bwMode="auto">
          <a:xfrm>
            <a:off x="0" y="4008438"/>
            <a:ext cx="9144000" cy="0"/>
          </a:xfrm>
          <a:prstGeom prst="rect">
            <a:avLst/>
          </a:prstGeom>
          <a:noFill/>
          <a:ln w="9525">
            <a:noFill/>
            <a:miter lim="800000"/>
            <a:headEnd/>
            <a:tailEnd/>
          </a:ln>
          <a:effectLst/>
        </p:spPr>
        <p:txBody>
          <a:bodyPr>
            <a:prstTxWarp prst="textNoShape">
              <a:avLst/>
            </a:prstTxWarp>
            <a:spAutoFit/>
          </a:bodyPr>
          <a:lstStyle/>
          <a:p>
            <a:endParaRPr lang="en-US"/>
          </a:p>
        </p:txBody>
      </p:sp>
      <p:pic>
        <p:nvPicPr>
          <p:cNvPr id="167948" name="Picture 12" descr="C:\Drivers\HoverSnap_v08\Capture2-15-2009-11.09.37 AM2-18-2009-8.28.09 PM2-18-2009-8.34.37 PM.gif"/>
          <p:cNvPicPr>
            <a:picLocks noChangeAspect="1" noChangeArrowheads="1"/>
          </p:cNvPicPr>
          <p:nvPr/>
        </p:nvPicPr>
        <p:blipFill>
          <a:blip r:embed="rId3"/>
          <a:srcRect/>
          <a:stretch>
            <a:fillRect/>
          </a:stretch>
        </p:blipFill>
        <p:spPr bwMode="auto">
          <a:xfrm>
            <a:off x="1981200" y="1981200"/>
            <a:ext cx="5105400" cy="3829050"/>
          </a:xfrm>
          <a:prstGeom prst="rect">
            <a:avLst/>
          </a:prstGeom>
          <a:noFill/>
        </p:spPr>
      </p:pic>
      <p:sp>
        <p:nvSpPr>
          <p:cNvPr id="167949" name="Text Box 13"/>
          <p:cNvSpPr txBox="1">
            <a:spLocks noChangeArrowheads="1"/>
          </p:cNvSpPr>
          <p:nvPr/>
        </p:nvSpPr>
        <p:spPr bwMode="auto">
          <a:xfrm>
            <a:off x="2971800" y="6019800"/>
            <a:ext cx="2114550" cy="304800"/>
          </a:xfrm>
          <a:prstGeom prst="rect">
            <a:avLst/>
          </a:prstGeom>
          <a:noFill/>
          <a:ln w="9525">
            <a:noFill/>
            <a:miter lim="800000"/>
            <a:headEnd/>
            <a:tailEnd/>
          </a:ln>
          <a:effectLst/>
        </p:spPr>
        <p:txBody>
          <a:bodyPr wrap="none">
            <a:prstTxWarp prst="textNoShape">
              <a:avLst/>
            </a:prstTxWarp>
            <a:spAutoFit/>
          </a:bodyPr>
          <a:lstStyle/>
          <a:p>
            <a:r>
              <a:rPr lang="en-US" sz="1400">
                <a:latin typeface="Trebuchet MS" pitchFamily="-111" charset="0"/>
              </a:rPr>
              <a:t>Login as Test Everything</a:t>
            </a:r>
          </a:p>
        </p:txBody>
      </p:sp>
    </p:spTree>
  </p:cSld>
  <p:clrMapOvr>
    <a:masterClrMapping/>
  </p:clrMapOvr>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81"/>
          <p:cNvSpPr>
            <a:spLocks noGrp="1" noChangeArrowheads="1"/>
          </p:cNvSpPr>
          <p:nvPr>
            <p:ph type="title" idx="4294967295"/>
          </p:nvPr>
        </p:nvSpPr>
        <p:spPr>
          <a:xfrm>
            <a:off x="600075" y="71438"/>
            <a:ext cx="8229600" cy="450850"/>
          </a:xfrm>
        </p:spPr>
        <p:txBody>
          <a:bodyPr/>
          <a:lstStyle/>
          <a:p>
            <a:pPr eaLnBrk="1" hangingPunct="1"/>
            <a:r>
              <a:rPr lang="en-US" altLang="ja-JP" sz="2000" smtClean="0">
                <a:solidFill>
                  <a:schemeClr val="accent2"/>
                </a:solidFill>
                <a:latin typeface="Helvetica" pitchFamily="-111" charset="0"/>
                <a:ea typeface="ＭＳ Ｐゴシック" pitchFamily="-111" charset="-128"/>
                <a:cs typeface="ＭＳ Ｐゴシック" pitchFamily="-111" charset="-128"/>
              </a:rPr>
              <a:t>Configuring the Indexing Tool</a:t>
            </a:r>
            <a:endParaRPr lang="fr-FR" sz="2000" smtClean="0">
              <a:solidFill>
                <a:schemeClr val="accent2"/>
              </a:solidFill>
              <a:latin typeface="Helvetica" pitchFamily="-111" charset="0"/>
              <a:ea typeface="ＭＳ Ｐゴシック" pitchFamily="-111" charset="-128"/>
              <a:cs typeface="ＭＳ Ｐゴシック" pitchFamily="-111" charset="-128"/>
            </a:endParaRPr>
          </a:p>
        </p:txBody>
      </p:sp>
      <p:sp>
        <p:nvSpPr>
          <p:cNvPr id="169987" name="Text Box 3"/>
          <p:cNvSpPr txBox="1">
            <a:spLocks noChangeArrowheads="1"/>
          </p:cNvSpPr>
          <p:nvPr/>
        </p:nvSpPr>
        <p:spPr bwMode="auto">
          <a:xfrm>
            <a:off x="1828800" y="801688"/>
            <a:ext cx="4387850" cy="366712"/>
          </a:xfrm>
          <a:prstGeom prst="rect">
            <a:avLst/>
          </a:prstGeom>
          <a:noFill/>
          <a:ln w="9525">
            <a:noFill/>
            <a:miter lim="800000"/>
            <a:headEnd/>
            <a:tailEnd/>
          </a:ln>
          <a:effectLst/>
        </p:spPr>
        <p:txBody>
          <a:bodyPr wrap="none">
            <a:prstTxWarp prst="textNoShape">
              <a:avLst/>
            </a:prstTxWarp>
            <a:spAutoFit/>
          </a:bodyPr>
          <a:lstStyle/>
          <a:p>
            <a:r>
              <a:rPr lang="en-US"/>
              <a:t>Leave the PLMAdminIndexer tool running</a:t>
            </a:r>
          </a:p>
        </p:txBody>
      </p:sp>
      <p:sp>
        <p:nvSpPr>
          <p:cNvPr id="169988" name="Text Box 4"/>
          <p:cNvSpPr txBox="1">
            <a:spLocks noChangeArrowheads="1"/>
          </p:cNvSpPr>
          <p:nvPr/>
        </p:nvSpPr>
        <p:spPr bwMode="auto">
          <a:xfrm>
            <a:off x="765175" y="1382713"/>
            <a:ext cx="682625" cy="304800"/>
          </a:xfrm>
          <a:prstGeom prst="rect">
            <a:avLst/>
          </a:prstGeom>
          <a:noFill/>
          <a:ln w="9525">
            <a:noFill/>
            <a:miter lim="800000"/>
            <a:headEnd/>
            <a:tailEnd/>
          </a:ln>
          <a:effectLst/>
        </p:spPr>
        <p:txBody>
          <a:bodyPr wrap="none">
            <a:prstTxWarp prst="textNoShape">
              <a:avLst/>
            </a:prstTxWarp>
            <a:spAutoFit/>
          </a:bodyPr>
          <a:lstStyle/>
          <a:p>
            <a:r>
              <a:rPr lang="en-US" sz="1400">
                <a:latin typeface="Trebuchet MS" pitchFamily="-111" charset="0"/>
              </a:rPr>
              <a:t>Step 7</a:t>
            </a:r>
          </a:p>
        </p:txBody>
      </p:sp>
      <p:sp>
        <p:nvSpPr>
          <p:cNvPr id="169989" name="Rectangle 5"/>
          <p:cNvSpPr>
            <a:spLocks noChangeArrowheads="1"/>
          </p:cNvSpPr>
          <p:nvPr/>
        </p:nvSpPr>
        <p:spPr bwMode="auto">
          <a:xfrm>
            <a:off x="1447800" y="1368425"/>
            <a:ext cx="6661150" cy="1004888"/>
          </a:xfrm>
          <a:prstGeom prst="rect">
            <a:avLst/>
          </a:prstGeom>
          <a:noFill/>
          <a:ln w="9525">
            <a:noFill/>
            <a:miter lim="800000"/>
            <a:headEnd/>
            <a:tailEnd/>
          </a:ln>
          <a:effectLst/>
        </p:spPr>
        <p:txBody>
          <a:bodyPr>
            <a:prstTxWarp prst="textNoShape">
              <a:avLst/>
            </a:prstTxWarp>
            <a:spAutoFit/>
          </a:bodyPr>
          <a:lstStyle/>
          <a:p>
            <a:r>
              <a:rPr lang="fr-FR" sz="1400" b="1">
                <a:solidFill>
                  <a:srgbClr val="000000"/>
                </a:solidFill>
                <a:latin typeface="Verdana" pitchFamily="-111" charset="0"/>
              </a:rPr>
              <a:t>You must Register all of the needed V6 VPLM role definitions in</a:t>
            </a:r>
          </a:p>
          <a:p>
            <a:r>
              <a:rPr lang="fr-FR" sz="1400" b="1">
                <a:solidFill>
                  <a:srgbClr val="000000"/>
                </a:solidFill>
                <a:latin typeface="Verdana" pitchFamily="-111" charset="0"/>
              </a:rPr>
              <a:t> Admin Tools/Property Registration/Property Type</a:t>
            </a:r>
          </a:p>
          <a:p>
            <a:endParaRPr/>
          </a:p>
          <a:p>
            <a:pPr eaLnBrk="0" hangingPunct="0"/>
            <a:endParaRPr lang="fr-FR"/>
          </a:p>
        </p:txBody>
      </p:sp>
      <p:sp>
        <p:nvSpPr>
          <p:cNvPr id="169990" name="Rectangle 6"/>
          <p:cNvSpPr>
            <a:spLocks noChangeArrowheads="1"/>
          </p:cNvSpPr>
          <p:nvPr/>
        </p:nvSpPr>
        <p:spPr bwMode="auto">
          <a:xfrm>
            <a:off x="0" y="4008438"/>
            <a:ext cx="9144000" cy="0"/>
          </a:xfrm>
          <a:prstGeom prst="rect">
            <a:avLst/>
          </a:prstGeom>
          <a:noFill/>
          <a:ln w="9525">
            <a:noFill/>
            <a:miter lim="800000"/>
            <a:headEnd/>
            <a:tailEnd/>
          </a:ln>
          <a:effectLst/>
        </p:spPr>
        <p:txBody>
          <a:bodyPr>
            <a:prstTxWarp prst="textNoShape">
              <a:avLst/>
            </a:prstTxWarp>
            <a:spAutoFit/>
          </a:bodyPr>
          <a:lstStyle/>
          <a:p>
            <a:endParaRPr lang="en-US"/>
          </a:p>
        </p:txBody>
      </p:sp>
      <p:pic>
        <p:nvPicPr>
          <p:cNvPr id="169993" name="Picture 9" descr="C:\Drivers\HoverSnap_v08\Capture2-15-2009-11.09.37 AM2-18-2009-8.28.09 PM2-18-2009-8.37.17 PM.gif"/>
          <p:cNvPicPr>
            <a:picLocks noChangeAspect="1" noChangeArrowheads="1"/>
          </p:cNvPicPr>
          <p:nvPr/>
        </p:nvPicPr>
        <p:blipFill>
          <a:blip r:embed="rId3"/>
          <a:srcRect/>
          <a:stretch>
            <a:fillRect/>
          </a:stretch>
        </p:blipFill>
        <p:spPr bwMode="auto">
          <a:xfrm>
            <a:off x="1447800" y="1893888"/>
            <a:ext cx="5638800" cy="4229100"/>
          </a:xfrm>
          <a:prstGeom prst="rect">
            <a:avLst/>
          </a:prstGeom>
          <a:noFill/>
        </p:spPr>
      </p:pic>
      <p:sp>
        <p:nvSpPr>
          <p:cNvPr id="169994" name="Oval 10"/>
          <p:cNvSpPr>
            <a:spLocks noChangeArrowheads="1"/>
          </p:cNvSpPr>
          <p:nvPr/>
        </p:nvSpPr>
        <p:spPr bwMode="auto">
          <a:xfrm>
            <a:off x="3714750" y="3581400"/>
            <a:ext cx="2209800" cy="228600"/>
          </a:xfrm>
          <a:prstGeom prst="ellipse">
            <a:avLst/>
          </a:prstGeom>
          <a:noFill/>
          <a:ln w="12700">
            <a:solidFill>
              <a:srgbClr val="FF0000"/>
            </a:solidFill>
            <a:round/>
            <a:headEnd/>
            <a:tailEnd/>
          </a:ln>
          <a:effectLst/>
        </p:spPr>
        <p:txBody>
          <a:bodyPr wrap="none" anchor="ctr">
            <a:prstTxWarp prst="textNoShape">
              <a:avLst/>
            </a:prstTxWarp>
          </a:bodyPr>
          <a:lstStyle/>
          <a:p>
            <a:endParaRPr lang="en-US"/>
          </a:p>
        </p:txBody>
      </p:sp>
      <p:sp>
        <p:nvSpPr>
          <p:cNvPr id="169995" name="Oval 11"/>
          <p:cNvSpPr>
            <a:spLocks noChangeArrowheads="1"/>
          </p:cNvSpPr>
          <p:nvPr/>
        </p:nvSpPr>
        <p:spPr bwMode="auto">
          <a:xfrm>
            <a:off x="4572000" y="4191000"/>
            <a:ext cx="1352550" cy="304800"/>
          </a:xfrm>
          <a:prstGeom prst="ellipse">
            <a:avLst/>
          </a:prstGeom>
          <a:noFill/>
          <a:ln w="19050">
            <a:solidFill>
              <a:srgbClr val="FF0000"/>
            </a:solidFill>
            <a:round/>
            <a:headEnd/>
            <a:tailEnd/>
          </a:ln>
          <a:effectLst/>
        </p:spPr>
        <p:txBody>
          <a:bodyPr wrap="none" anchor="ctr">
            <a:prstTxWarp prst="textNoShape">
              <a:avLst/>
            </a:prstTxWarp>
          </a:bodyPr>
          <a:lstStyle/>
          <a:p>
            <a:endParaRPr lang="en-US"/>
          </a:p>
        </p:txBody>
      </p:sp>
    </p:spTree>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re 5"/>
          <p:cNvSpPr>
            <a:spLocks noGrp="1"/>
          </p:cNvSpPr>
          <p:nvPr>
            <p:ph type="title"/>
          </p:nvPr>
        </p:nvSpPr>
        <p:spPr>
          <a:xfrm>
            <a:off x="768350" y="76200"/>
            <a:ext cx="8229600" cy="915987"/>
          </a:xfrm>
        </p:spPr>
        <p:txBody>
          <a:bodyPr/>
          <a:lstStyle/>
          <a:p>
            <a:r>
              <a:rPr lang="en-US" dirty="0" smtClean="0"/>
              <a:t>Before We Start</a:t>
            </a:r>
            <a:br>
              <a:rPr lang="en-US" dirty="0" smtClean="0"/>
            </a:br>
            <a:r>
              <a:rPr lang="en-US" dirty="0" smtClean="0"/>
              <a:t>License Management</a:t>
            </a:r>
          </a:p>
        </p:txBody>
      </p:sp>
      <p:sp>
        <p:nvSpPr>
          <p:cNvPr id="31747" name="Espace réservé du contenu 6"/>
          <p:cNvSpPr>
            <a:spLocks noGrp="1"/>
          </p:cNvSpPr>
          <p:nvPr>
            <p:ph idx="1"/>
          </p:nvPr>
        </p:nvSpPr>
        <p:spPr>
          <a:xfrm>
            <a:off x="679450" y="1316038"/>
            <a:ext cx="8229600" cy="4779962"/>
          </a:xfrm>
        </p:spPr>
        <p:txBody>
          <a:bodyPr/>
          <a:lstStyle/>
          <a:p>
            <a:r>
              <a:rPr lang="en-US" dirty="0" smtClean="0"/>
              <a:t> License server and obtaining of licenses</a:t>
            </a:r>
          </a:p>
          <a:p>
            <a:pPr lvl="1"/>
            <a:r>
              <a:rPr lang="en-US" dirty="0" smtClean="0"/>
              <a:t>For DB2, you must convert the temporary license shipped with the product to a permanent license DB2_Enterp_Svr_Auth_User_Activation.zip/db2ese_u.lic using db2licm </a:t>
            </a:r>
            <a:r>
              <a:rPr lang="fr-FR" dirty="0" smtClean="0"/>
              <a:t>–</a:t>
            </a:r>
            <a:r>
              <a:rPr lang="en-US" dirty="0" smtClean="0"/>
              <a:t>a (see page 67 of the IDSICC installation guide)</a:t>
            </a:r>
          </a:p>
          <a:p>
            <a:pPr lvl="1"/>
            <a:r>
              <a:rPr lang="en-US" dirty="0" smtClean="0"/>
              <a:t>For ENOVIA V6, LUM V4 and LUM V5 licenses are required in </a:t>
            </a:r>
            <a:r>
              <a:rPr lang="en-US" dirty="0" err="1" smtClean="0"/>
              <a:t>nodelocked</a:t>
            </a:r>
            <a:r>
              <a:rPr lang="en-US" dirty="0" smtClean="0"/>
              <a:t> form</a:t>
            </a:r>
          </a:p>
          <a:p>
            <a:pPr lvl="2"/>
            <a:r>
              <a:rPr lang="en-US" sz="2000" dirty="0" smtClean="0"/>
              <a:t>Install the license server DSLS (DS-provided OEM server for LUM V5) if you are importing concurrent licenses</a:t>
            </a:r>
            <a:endParaRPr lang="fr-FR" sz="2000" dirty="0" smtClean="0"/>
          </a:p>
          <a:p>
            <a:pPr lvl="2"/>
            <a:r>
              <a:rPr lang="fr-FR" sz="2000" dirty="0" err="1" smtClean="0"/>
              <a:t>Run</a:t>
            </a:r>
            <a:r>
              <a:rPr lang="fr-FR" sz="2000" dirty="0" smtClean="0"/>
              <a:t> i4target (LUM V4) and </a:t>
            </a:r>
            <a:r>
              <a:rPr lang="fr-FR" sz="2000" dirty="0" err="1" smtClean="0"/>
              <a:t>lumtarget</a:t>
            </a:r>
            <a:r>
              <a:rPr lang="fr-FR" sz="2000" dirty="0" smtClean="0"/>
              <a:t> (LUM V5) on </a:t>
            </a:r>
            <a:r>
              <a:rPr lang="fr-FR" sz="2000" dirty="0" err="1" smtClean="0"/>
              <a:t>your</a:t>
            </a:r>
            <a:r>
              <a:rPr lang="fr-FR" sz="2000" dirty="0" smtClean="0"/>
              <a:t> server(s)</a:t>
            </a:r>
            <a:endParaRPr lang="en-US" sz="2000" dirty="0" smtClean="0"/>
          </a:p>
          <a:p>
            <a:pPr lvl="2"/>
            <a:r>
              <a:rPr lang="en-US" sz="2000" dirty="0" smtClean="0"/>
              <a:t>Request licenses for all products to be installed</a:t>
            </a:r>
          </a:p>
          <a:p>
            <a:pPr lvl="3"/>
            <a:r>
              <a:rPr lang="en-US" sz="2000" dirty="0" smtClean="0"/>
              <a:t>CPF </a:t>
            </a:r>
            <a:r>
              <a:rPr lang="fr-FR" sz="2000" dirty="0" smtClean="0"/>
              <a:t>–</a:t>
            </a:r>
            <a:r>
              <a:rPr lang="en-US" sz="2000" dirty="0" smtClean="0"/>
              <a:t> ENOVIA V6 Server (required) </a:t>
            </a:r>
            <a:r>
              <a:rPr lang="fr-FR" sz="2000" dirty="0" smtClean="0"/>
              <a:t>–</a:t>
            </a:r>
            <a:r>
              <a:rPr lang="en-US" sz="2000" dirty="0" smtClean="0"/>
              <a:t> LUM V4</a:t>
            </a:r>
          </a:p>
          <a:p>
            <a:pPr lvl="3"/>
            <a:r>
              <a:rPr lang="en-US" sz="2000" dirty="0" smtClean="0"/>
              <a:t>PIX </a:t>
            </a:r>
            <a:r>
              <a:rPr lang="fr-FR" sz="2000" dirty="0" smtClean="0"/>
              <a:t>–</a:t>
            </a:r>
            <a:r>
              <a:rPr lang="en-US" sz="2000" dirty="0" smtClean="0"/>
              <a:t> 3D Index Server (optional) </a:t>
            </a:r>
            <a:r>
              <a:rPr lang="fr-FR" sz="2000" dirty="0" smtClean="0"/>
              <a:t>–</a:t>
            </a:r>
            <a:r>
              <a:rPr lang="en-US" sz="2000" dirty="0" smtClean="0"/>
              <a:t> LUM V5</a:t>
            </a:r>
          </a:p>
          <a:p>
            <a:pPr lvl="3"/>
            <a:r>
              <a:rPr lang="en-US" sz="2000" dirty="0" smtClean="0"/>
              <a:t>DTE </a:t>
            </a:r>
            <a:r>
              <a:rPr lang="fr-FR" sz="2000" dirty="0" smtClean="0"/>
              <a:t>–</a:t>
            </a:r>
            <a:r>
              <a:rPr lang="en-US" sz="2000" dirty="0" smtClean="0"/>
              <a:t> If ONLY using Studio Modeling and nothing else </a:t>
            </a:r>
            <a:r>
              <a:rPr lang="fr-FR" sz="2000" dirty="0" smtClean="0"/>
              <a:t>–</a:t>
            </a:r>
            <a:r>
              <a:rPr lang="en-US" sz="2000" dirty="0" smtClean="0"/>
              <a:t> LUM V4</a:t>
            </a:r>
            <a:br>
              <a:rPr lang="en-US" sz="2000" dirty="0" smtClean="0"/>
            </a:br>
            <a:endParaRPr lang="en-US" sz="2000" dirty="0" smtClean="0"/>
          </a:p>
          <a:p>
            <a:pPr lvl="2"/>
            <a:endParaRPr lang="fr-FR" dirty="0" smtClean="0"/>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81"/>
          <p:cNvSpPr>
            <a:spLocks noGrp="1" noChangeArrowheads="1"/>
          </p:cNvSpPr>
          <p:nvPr>
            <p:ph type="title" idx="4294967295"/>
          </p:nvPr>
        </p:nvSpPr>
        <p:spPr>
          <a:xfrm>
            <a:off x="600075" y="71438"/>
            <a:ext cx="8229600" cy="450850"/>
          </a:xfrm>
        </p:spPr>
        <p:txBody>
          <a:bodyPr/>
          <a:lstStyle/>
          <a:p>
            <a:pPr eaLnBrk="1" hangingPunct="1"/>
            <a:r>
              <a:rPr lang="en-US" altLang="ja-JP" sz="2000" smtClean="0">
                <a:solidFill>
                  <a:schemeClr val="accent2"/>
                </a:solidFill>
                <a:latin typeface="Helvetica" pitchFamily="-111" charset="0"/>
                <a:ea typeface="ＭＳ Ｐゴシック" pitchFamily="-111" charset="-128"/>
                <a:cs typeface="ＭＳ Ｐゴシック" pitchFamily="-111" charset="-128"/>
              </a:rPr>
              <a:t>Configuring the Indexing Tool</a:t>
            </a:r>
            <a:endParaRPr lang="fr-FR" sz="2000" smtClean="0">
              <a:solidFill>
                <a:schemeClr val="accent2"/>
              </a:solidFill>
              <a:latin typeface="Helvetica" pitchFamily="-111" charset="0"/>
              <a:ea typeface="ＭＳ Ｐゴシック" pitchFamily="-111" charset="-128"/>
              <a:cs typeface="ＭＳ Ｐゴシック" pitchFamily="-111" charset="-128"/>
            </a:endParaRPr>
          </a:p>
        </p:txBody>
      </p:sp>
      <p:sp>
        <p:nvSpPr>
          <p:cNvPr id="172035" name="Text Box 3"/>
          <p:cNvSpPr txBox="1">
            <a:spLocks noChangeArrowheads="1"/>
          </p:cNvSpPr>
          <p:nvPr/>
        </p:nvSpPr>
        <p:spPr bwMode="auto">
          <a:xfrm>
            <a:off x="1828800" y="801688"/>
            <a:ext cx="4387850" cy="366712"/>
          </a:xfrm>
          <a:prstGeom prst="rect">
            <a:avLst/>
          </a:prstGeom>
          <a:noFill/>
          <a:ln w="9525">
            <a:noFill/>
            <a:miter lim="800000"/>
            <a:headEnd/>
            <a:tailEnd/>
          </a:ln>
          <a:effectLst/>
        </p:spPr>
        <p:txBody>
          <a:bodyPr wrap="none">
            <a:prstTxWarp prst="textNoShape">
              <a:avLst/>
            </a:prstTxWarp>
            <a:spAutoFit/>
          </a:bodyPr>
          <a:lstStyle/>
          <a:p>
            <a:r>
              <a:rPr lang="en-US"/>
              <a:t>Leave the PLMAdminIndexer tool running</a:t>
            </a:r>
          </a:p>
        </p:txBody>
      </p:sp>
      <p:sp>
        <p:nvSpPr>
          <p:cNvPr id="172036" name="Text Box 4"/>
          <p:cNvSpPr txBox="1">
            <a:spLocks noChangeArrowheads="1"/>
          </p:cNvSpPr>
          <p:nvPr/>
        </p:nvSpPr>
        <p:spPr bwMode="auto">
          <a:xfrm>
            <a:off x="765175" y="1382713"/>
            <a:ext cx="682625" cy="304800"/>
          </a:xfrm>
          <a:prstGeom prst="rect">
            <a:avLst/>
          </a:prstGeom>
          <a:noFill/>
          <a:ln w="9525">
            <a:noFill/>
            <a:miter lim="800000"/>
            <a:headEnd/>
            <a:tailEnd/>
          </a:ln>
          <a:effectLst/>
        </p:spPr>
        <p:txBody>
          <a:bodyPr wrap="none">
            <a:prstTxWarp prst="textNoShape">
              <a:avLst/>
            </a:prstTxWarp>
            <a:spAutoFit/>
          </a:bodyPr>
          <a:lstStyle/>
          <a:p>
            <a:r>
              <a:rPr lang="en-US" sz="1400">
                <a:latin typeface="Trebuchet MS" pitchFamily="-111" charset="0"/>
              </a:rPr>
              <a:t>Step 7</a:t>
            </a:r>
          </a:p>
        </p:txBody>
      </p:sp>
      <p:sp>
        <p:nvSpPr>
          <p:cNvPr id="172037" name="Rectangle 5"/>
          <p:cNvSpPr>
            <a:spLocks noChangeArrowheads="1"/>
          </p:cNvSpPr>
          <p:nvPr/>
        </p:nvSpPr>
        <p:spPr bwMode="auto">
          <a:xfrm>
            <a:off x="1447800" y="1368425"/>
            <a:ext cx="6661150" cy="1004888"/>
          </a:xfrm>
          <a:prstGeom prst="rect">
            <a:avLst/>
          </a:prstGeom>
          <a:noFill/>
          <a:ln w="9525">
            <a:noFill/>
            <a:miter lim="800000"/>
            <a:headEnd/>
            <a:tailEnd/>
          </a:ln>
          <a:effectLst/>
        </p:spPr>
        <p:txBody>
          <a:bodyPr>
            <a:prstTxWarp prst="textNoShape">
              <a:avLst/>
            </a:prstTxWarp>
            <a:spAutoFit/>
          </a:bodyPr>
          <a:lstStyle/>
          <a:p>
            <a:r>
              <a:rPr lang="fr-FR" sz="1400" b="1">
                <a:solidFill>
                  <a:srgbClr val="000000"/>
                </a:solidFill>
                <a:latin typeface="Verdana" pitchFamily="-111" charset="0"/>
              </a:rPr>
              <a:t>You must Register all of the needed V6 VPLM role definitions in</a:t>
            </a:r>
          </a:p>
          <a:p>
            <a:r>
              <a:rPr lang="fr-FR" sz="1400" b="1">
                <a:solidFill>
                  <a:srgbClr val="000000"/>
                </a:solidFill>
                <a:latin typeface="Verdana" pitchFamily="-111" charset="0"/>
              </a:rPr>
              <a:t> Admin Tools/Property Registration/Property Type</a:t>
            </a:r>
          </a:p>
          <a:p>
            <a:endParaRPr/>
          </a:p>
          <a:p>
            <a:pPr eaLnBrk="0" hangingPunct="0"/>
            <a:endParaRPr lang="fr-FR"/>
          </a:p>
        </p:txBody>
      </p:sp>
      <p:sp>
        <p:nvSpPr>
          <p:cNvPr id="172038" name="Rectangle 6"/>
          <p:cNvSpPr>
            <a:spLocks noChangeArrowheads="1"/>
          </p:cNvSpPr>
          <p:nvPr/>
        </p:nvSpPr>
        <p:spPr bwMode="auto">
          <a:xfrm>
            <a:off x="0" y="4008438"/>
            <a:ext cx="9144000" cy="0"/>
          </a:xfrm>
          <a:prstGeom prst="rect">
            <a:avLst/>
          </a:prstGeom>
          <a:noFill/>
          <a:ln w="9525">
            <a:noFill/>
            <a:miter lim="800000"/>
            <a:headEnd/>
            <a:tailEnd/>
          </a:ln>
          <a:effectLst/>
        </p:spPr>
        <p:txBody>
          <a:bodyPr>
            <a:prstTxWarp prst="textNoShape">
              <a:avLst/>
            </a:prstTxWarp>
            <a:spAutoFit/>
          </a:bodyPr>
          <a:lstStyle/>
          <a:p>
            <a:endParaRPr lang="en-US"/>
          </a:p>
        </p:txBody>
      </p:sp>
      <p:pic>
        <p:nvPicPr>
          <p:cNvPr id="172042" name="Picture 10" descr="C:\Drivers\HoverSnap_v08\Capture2-15-2009-11.09.37 AM2-18-2009-8.28.09 PM2-18-2009-8.40.53 PM.gif"/>
          <p:cNvPicPr>
            <a:picLocks noChangeAspect="1" noChangeArrowheads="1"/>
          </p:cNvPicPr>
          <p:nvPr/>
        </p:nvPicPr>
        <p:blipFill>
          <a:blip r:embed="rId3"/>
          <a:srcRect/>
          <a:stretch>
            <a:fillRect/>
          </a:stretch>
        </p:blipFill>
        <p:spPr bwMode="auto">
          <a:xfrm>
            <a:off x="1600200" y="1922463"/>
            <a:ext cx="5562600" cy="4171950"/>
          </a:xfrm>
          <a:prstGeom prst="rect">
            <a:avLst/>
          </a:prstGeom>
          <a:noFill/>
        </p:spPr>
      </p:pic>
      <p:sp>
        <p:nvSpPr>
          <p:cNvPr id="172043" name="Oval 11"/>
          <p:cNvSpPr>
            <a:spLocks noChangeArrowheads="1"/>
          </p:cNvSpPr>
          <p:nvPr/>
        </p:nvSpPr>
        <p:spPr bwMode="auto">
          <a:xfrm>
            <a:off x="1600200" y="3733800"/>
            <a:ext cx="2362200" cy="609600"/>
          </a:xfrm>
          <a:prstGeom prst="ellipse">
            <a:avLst/>
          </a:prstGeom>
          <a:noFill/>
          <a:ln w="19050">
            <a:solidFill>
              <a:srgbClr val="FF0000"/>
            </a:solidFill>
            <a:round/>
            <a:headEnd/>
            <a:tailEnd/>
          </a:ln>
          <a:effectLst/>
        </p:spPr>
        <p:txBody>
          <a:bodyPr wrap="none" anchor="ctr">
            <a:prstTxWarp prst="textNoShape">
              <a:avLst/>
            </a:prstTxWarp>
          </a:bodyPr>
          <a:lstStyle/>
          <a:p>
            <a:endParaRPr lang="en-US"/>
          </a:p>
        </p:txBody>
      </p:sp>
      <p:sp>
        <p:nvSpPr>
          <p:cNvPr id="172044" name="Text Box 12"/>
          <p:cNvSpPr txBox="1">
            <a:spLocks noChangeArrowheads="1"/>
          </p:cNvSpPr>
          <p:nvPr/>
        </p:nvSpPr>
        <p:spPr bwMode="auto">
          <a:xfrm>
            <a:off x="2438400" y="6208713"/>
            <a:ext cx="3778250" cy="366712"/>
          </a:xfrm>
          <a:prstGeom prst="rect">
            <a:avLst/>
          </a:prstGeom>
          <a:noFill/>
          <a:ln w="9525">
            <a:noFill/>
            <a:miter lim="800000"/>
            <a:headEnd/>
            <a:tailEnd/>
          </a:ln>
          <a:effectLst/>
        </p:spPr>
        <p:txBody>
          <a:bodyPr wrap="none">
            <a:prstTxWarp prst="textNoShape">
              <a:avLst/>
            </a:prstTxWarp>
            <a:spAutoFit/>
          </a:bodyPr>
          <a:lstStyle/>
          <a:p>
            <a:r>
              <a:rPr lang="en-US"/>
              <a:t>VPLMAdmin Role is now registered</a:t>
            </a:r>
          </a:p>
        </p:txBody>
      </p:sp>
    </p:spTree>
  </p:cSld>
  <p:clrMapOvr>
    <a:masterClrMapping/>
  </p:clrMapOvr>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2"/>
          <p:cNvSpPr>
            <a:spLocks noGrp="1" noChangeArrowheads="1"/>
          </p:cNvSpPr>
          <p:nvPr>
            <p:ph type="title"/>
          </p:nvPr>
        </p:nvSpPr>
        <p:spPr/>
        <p:txBody>
          <a:bodyPr/>
          <a:lstStyle/>
          <a:p>
            <a:r>
              <a:rPr lang="en-US">
                <a:ea typeface="Arial" pitchFamily="-111" charset="0"/>
              </a:rPr>
              <a:t>IndexAdmin Parameters</a:t>
            </a:r>
          </a:p>
        </p:txBody>
      </p:sp>
      <p:pic>
        <p:nvPicPr>
          <p:cNvPr id="130051" name="Picture 3" descr="C:\Drivers\HoverSnap_v08\Capture2-15-2009-10.49.13 AM.gif"/>
          <p:cNvPicPr>
            <a:picLocks noChangeAspect="1" noChangeArrowheads="1"/>
          </p:cNvPicPr>
          <p:nvPr/>
        </p:nvPicPr>
        <p:blipFill>
          <a:blip r:embed="rId2"/>
          <a:srcRect/>
          <a:stretch>
            <a:fillRect/>
          </a:stretch>
        </p:blipFill>
        <p:spPr bwMode="auto">
          <a:xfrm>
            <a:off x="1736725" y="1600200"/>
            <a:ext cx="5867400" cy="4400550"/>
          </a:xfrm>
          <a:prstGeom prst="rect">
            <a:avLst/>
          </a:prstGeom>
          <a:noFill/>
        </p:spPr>
      </p:pic>
      <p:sp>
        <p:nvSpPr>
          <p:cNvPr id="130052" name="Text Box 4"/>
          <p:cNvSpPr txBox="1">
            <a:spLocks noChangeArrowheads="1"/>
          </p:cNvSpPr>
          <p:nvPr/>
        </p:nvSpPr>
        <p:spPr bwMode="auto">
          <a:xfrm>
            <a:off x="974725" y="925513"/>
            <a:ext cx="682625" cy="304800"/>
          </a:xfrm>
          <a:prstGeom prst="rect">
            <a:avLst/>
          </a:prstGeom>
          <a:noFill/>
          <a:ln w="9525">
            <a:noFill/>
            <a:miter lim="800000"/>
            <a:headEnd/>
            <a:tailEnd/>
          </a:ln>
          <a:effectLst/>
        </p:spPr>
        <p:txBody>
          <a:bodyPr wrap="none">
            <a:prstTxWarp prst="textNoShape">
              <a:avLst/>
            </a:prstTxWarp>
            <a:spAutoFit/>
          </a:bodyPr>
          <a:lstStyle/>
          <a:p>
            <a:r>
              <a:rPr lang="en-US" sz="1400">
                <a:latin typeface="Trebuchet MS" pitchFamily="-111" charset="0"/>
              </a:rPr>
              <a:t>Step 8</a:t>
            </a:r>
          </a:p>
        </p:txBody>
      </p:sp>
      <p:sp>
        <p:nvSpPr>
          <p:cNvPr id="130053" name="Text Box 5"/>
          <p:cNvSpPr txBox="1">
            <a:spLocks noChangeArrowheads="1"/>
          </p:cNvSpPr>
          <p:nvPr/>
        </p:nvSpPr>
        <p:spPr bwMode="auto">
          <a:xfrm>
            <a:off x="1736725" y="920750"/>
            <a:ext cx="6731000" cy="517525"/>
          </a:xfrm>
          <a:prstGeom prst="rect">
            <a:avLst/>
          </a:prstGeom>
          <a:noFill/>
          <a:ln w="9525">
            <a:noFill/>
            <a:miter lim="800000"/>
            <a:headEnd/>
            <a:tailEnd/>
          </a:ln>
          <a:effectLst/>
        </p:spPr>
        <p:txBody>
          <a:bodyPr wrap="none">
            <a:prstTxWarp prst="textNoShape">
              <a:avLst/>
            </a:prstTxWarp>
            <a:spAutoFit/>
          </a:bodyPr>
          <a:lstStyle/>
          <a:p>
            <a:r>
              <a:rPr lang="en-US" sz="1400">
                <a:latin typeface="Verdana" pitchFamily="-111" charset="0"/>
              </a:rPr>
              <a:t>Navigate to a Directory to store the Index files, provide the details of the</a:t>
            </a:r>
          </a:p>
          <a:p>
            <a:r>
              <a:rPr lang="en-US" sz="1400">
                <a:latin typeface="Verdana" pitchFamily="-111" charset="0"/>
              </a:rPr>
              <a:t>Connection, select your role, and choose the tabs on what to Index.</a:t>
            </a:r>
          </a:p>
        </p:txBody>
      </p:sp>
      <p:sp>
        <p:nvSpPr>
          <p:cNvPr id="130054" name="Text Box 6"/>
          <p:cNvSpPr txBox="1">
            <a:spLocks noChangeArrowheads="1"/>
          </p:cNvSpPr>
          <p:nvPr/>
        </p:nvSpPr>
        <p:spPr bwMode="auto">
          <a:xfrm>
            <a:off x="2590800" y="6102350"/>
            <a:ext cx="3201988" cy="304800"/>
          </a:xfrm>
          <a:prstGeom prst="rect">
            <a:avLst/>
          </a:prstGeom>
          <a:noFill/>
          <a:ln w="9525">
            <a:noFill/>
            <a:miter lim="800000"/>
            <a:headEnd/>
            <a:tailEnd/>
          </a:ln>
          <a:effectLst/>
        </p:spPr>
        <p:txBody>
          <a:bodyPr wrap="none">
            <a:prstTxWarp prst="textNoShape">
              <a:avLst/>
            </a:prstTxWarp>
            <a:spAutoFit/>
          </a:bodyPr>
          <a:lstStyle/>
          <a:p>
            <a:r>
              <a:rPr lang="en-US" sz="1400">
                <a:latin typeface="Verdana" pitchFamily="-111" charset="0"/>
              </a:rPr>
              <a:t>When complete, press Start/Save</a:t>
            </a: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2"/>
          <p:cNvSpPr>
            <a:spLocks noGrp="1" noChangeArrowheads="1"/>
          </p:cNvSpPr>
          <p:nvPr>
            <p:ph type="title"/>
          </p:nvPr>
        </p:nvSpPr>
        <p:spPr/>
        <p:txBody>
          <a:bodyPr/>
          <a:lstStyle/>
          <a:p>
            <a:r>
              <a:rPr lang="en-US">
                <a:ea typeface="Arial" pitchFamily="-111" charset="0"/>
              </a:rPr>
              <a:t>IndexAdmin Parameters (continued)</a:t>
            </a:r>
          </a:p>
        </p:txBody>
      </p:sp>
      <p:sp>
        <p:nvSpPr>
          <p:cNvPr id="131076" name="Text Box 4"/>
          <p:cNvSpPr txBox="1">
            <a:spLocks noChangeArrowheads="1"/>
          </p:cNvSpPr>
          <p:nvPr/>
        </p:nvSpPr>
        <p:spPr bwMode="auto">
          <a:xfrm>
            <a:off x="974725" y="925513"/>
            <a:ext cx="682625" cy="304800"/>
          </a:xfrm>
          <a:prstGeom prst="rect">
            <a:avLst/>
          </a:prstGeom>
          <a:noFill/>
          <a:ln w="9525">
            <a:noFill/>
            <a:miter lim="800000"/>
            <a:headEnd/>
            <a:tailEnd/>
          </a:ln>
          <a:effectLst/>
        </p:spPr>
        <p:txBody>
          <a:bodyPr wrap="none">
            <a:prstTxWarp prst="textNoShape">
              <a:avLst/>
            </a:prstTxWarp>
            <a:spAutoFit/>
          </a:bodyPr>
          <a:lstStyle/>
          <a:p>
            <a:r>
              <a:rPr lang="en-US" sz="1400">
                <a:latin typeface="Trebuchet MS" pitchFamily="-111" charset="0"/>
              </a:rPr>
              <a:t>Step 6</a:t>
            </a:r>
          </a:p>
        </p:txBody>
      </p:sp>
      <p:sp>
        <p:nvSpPr>
          <p:cNvPr id="131077" name="Text Box 5"/>
          <p:cNvSpPr txBox="1">
            <a:spLocks noChangeArrowheads="1"/>
          </p:cNvSpPr>
          <p:nvPr/>
        </p:nvSpPr>
        <p:spPr bwMode="auto">
          <a:xfrm>
            <a:off x="1736725" y="920750"/>
            <a:ext cx="7351713" cy="517525"/>
          </a:xfrm>
          <a:prstGeom prst="rect">
            <a:avLst/>
          </a:prstGeom>
          <a:noFill/>
          <a:ln w="9525">
            <a:noFill/>
            <a:miter lim="800000"/>
            <a:headEnd/>
            <a:tailEnd/>
          </a:ln>
          <a:effectLst/>
        </p:spPr>
        <p:txBody>
          <a:bodyPr wrap="none">
            <a:prstTxWarp prst="textNoShape">
              <a:avLst/>
            </a:prstTxWarp>
            <a:spAutoFit/>
          </a:bodyPr>
          <a:lstStyle/>
          <a:p>
            <a:r>
              <a:rPr lang="en-US" sz="1400">
                <a:latin typeface="Verdana" pitchFamily="-111" charset="0"/>
              </a:rPr>
              <a:t>Press the Security Tab, Add a simple Security enabled attribute for References, </a:t>
            </a:r>
          </a:p>
          <a:p>
            <a:r>
              <a:rPr lang="en-US" sz="1400">
                <a:latin typeface="Verdana" pitchFamily="-111" charset="0"/>
              </a:rPr>
              <a:t>like V_organization = ‘MyCompany’.</a:t>
            </a:r>
          </a:p>
        </p:txBody>
      </p:sp>
      <p:sp>
        <p:nvSpPr>
          <p:cNvPr id="131078" name="Text Box 6"/>
          <p:cNvSpPr txBox="1">
            <a:spLocks noChangeArrowheads="1"/>
          </p:cNvSpPr>
          <p:nvPr/>
        </p:nvSpPr>
        <p:spPr bwMode="auto">
          <a:xfrm>
            <a:off x="2590800" y="5949950"/>
            <a:ext cx="3835400" cy="304800"/>
          </a:xfrm>
          <a:prstGeom prst="rect">
            <a:avLst/>
          </a:prstGeom>
          <a:noFill/>
          <a:ln w="9525">
            <a:noFill/>
            <a:miter lim="800000"/>
            <a:headEnd/>
            <a:tailEnd/>
          </a:ln>
          <a:effectLst/>
        </p:spPr>
        <p:txBody>
          <a:bodyPr wrap="none">
            <a:prstTxWarp prst="textNoShape">
              <a:avLst/>
            </a:prstTxWarp>
            <a:spAutoFit/>
          </a:bodyPr>
          <a:lstStyle/>
          <a:p>
            <a:r>
              <a:rPr lang="en-US" sz="1400">
                <a:latin typeface="Verdana" pitchFamily="-111" charset="0"/>
              </a:rPr>
              <a:t>When complete, press the Instances Tab</a:t>
            </a:r>
          </a:p>
        </p:txBody>
      </p:sp>
      <p:pic>
        <p:nvPicPr>
          <p:cNvPr id="131080" name="Picture 8" descr="C:\Drivers\HoverSnap_v08\Capture2-15-2009-11.02.28 AM.gif"/>
          <p:cNvPicPr>
            <a:picLocks noChangeAspect="1" noChangeArrowheads="1"/>
          </p:cNvPicPr>
          <p:nvPr/>
        </p:nvPicPr>
        <p:blipFill>
          <a:blip r:embed="rId2"/>
          <a:srcRect/>
          <a:stretch>
            <a:fillRect/>
          </a:stretch>
        </p:blipFill>
        <p:spPr bwMode="auto">
          <a:xfrm>
            <a:off x="1905000" y="1524000"/>
            <a:ext cx="5295900" cy="3971925"/>
          </a:xfrm>
          <a:prstGeom prst="rect">
            <a:avLst/>
          </a:prstGeom>
          <a:noFill/>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2"/>
          <p:cNvSpPr>
            <a:spLocks noGrp="1" noChangeArrowheads="1"/>
          </p:cNvSpPr>
          <p:nvPr>
            <p:ph type="title"/>
          </p:nvPr>
        </p:nvSpPr>
        <p:spPr/>
        <p:txBody>
          <a:bodyPr/>
          <a:lstStyle/>
          <a:p>
            <a:r>
              <a:rPr lang="en-US">
                <a:ea typeface="Arial" pitchFamily="-111" charset="0"/>
              </a:rPr>
              <a:t>IndexAdmin Parameters (continued)</a:t>
            </a:r>
          </a:p>
        </p:txBody>
      </p:sp>
      <p:sp>
        <p:nvSpPr>
          <p:cNvPr id="132099" name="Text Box 3"/>
          <p:cNvSpPr txBox="1">
            <a:spLocks noChangeArrowheads="1"/>
          </p:cNvSpPr>
          <p:nvPr/>
        </p:nvSpPr>
        <p:spPr bwMode="auto">
          <a:xfrm>
            <a:off x="974725" y="925513"/>
            <a:ext cx="682625" cy="304800"/>
          </a:xfrm>
          <a:prstGeom prst="rect">
            <a:avLst/>
          </a:prstGeom>
          <a:noFill/>
          <a:ln w="9525">
            <a:noFill/>
            <a:miter lim="800000"/>
            <a:headEnd/>
            <a:tailEnd/>
          </a:ln>
          <a:effectLst/>
        </p:spPr>
        <p:txBody>
          <a:bodyPr wrap="none">
            <a:prstTxWarp prst="textNoShape">
              <a:avLst/>
            </a:prstTxWarp>
            <a:spAutoFit/>
          </a:bodyPr>
          <a:lstStyle/>
          <a:p>
            <a:r>
              <a:rPr lang="en-US" sz="1400">
                <a:latin typeface="Trebuchet MS" pitchFamily="-111" charset="0"/>
              </a:rPr>
              <a:t>Step 7</a:t>
            </a:r>
          </a:p>
        </p:txBody>
      </p:sp>
      <p:sp>
        <p:nvSpPr>
          <p:cNvPr id="132100" name="Text Box 4"/>
          <p:cNvSpPr txBox="1">
            <a:spLocks noChangeArrowheads="1"/>
          </p:cNvSpPr>
          <p:nvPr/>
        </p:nvSpPr>
        <p:spPr bwMode="auto">
          <a:xfrm>
            <a:off x="1736725" y="920750"/>
            <a:ext cx="7004050" cy="517525"/>
          </a:xfrm>
          <a:prstGeom prst="rect">
            <a:avLst/>
          </a:prstGeom>
          <a:noFill/>
          <a:ln w="9525">
            <a:noFill/>
            <a:miter lim="800000"/>
            <a:headEnd/>
            <a:tailEnd/>
          </a:ln>
          <a:effectLst/>
        </p:spPr>
        <p:txBody>
          <a:bodyPr wrap="none">
            <a:prstTxWarp prst="textNoShape">
              <a:avLst/>
            </a:prstTxWarp>
            <a:spAutoFit/>
          </a:bodyPr>
          <a:lstStyle/>
          <a:p>
            <a:r>
              <a:rPr lang="en-US" sz="1400">
                <a:latin typeface="Verdana" pitchFamily="-111" charset="0"/>
              </a:rPr>
              <a:t>On the Security Tab, Add a simple Security enabled attribute for Instances, </a:t>
            </a:r>
          </a:p>
          <a:p>
            <a:r>
              <a:rPr lang="en-US" sz="1400">
                <a:latin typeface="Verdana" pitchFamily="-111" charset="0"/>
              </a:rPr>
              <a:t>like V_organization = ‘MyCompany’.</a:t>
            </a:r>
          </a:p>
        </p:txBody>
      </p:sp>
      <p:sp>
        <p:nvSpPr>
          <p:cNvPr id="132101" name="Text Box 5"/>
          <p:cNvSpPr txBox="1">
            <a:spLocks noChangeArrowheads="1"/>
          </p:cNvSpPr>
          <p:nvPr/>
        </p:nvSpPr>
        <p:spPr bwMode="auto">
          <a:xfrm>
            <a:off x="2209800" y="5949950"/>
            <a:ext cx="4910138" cy="304800"/>
          </a:xfrm>
          <a:prstGeom prst="rect">
            <a:avLst/>
          </a:prstGeom>
          <a:noFill/>
          <a:ln w="9525">
            <a:noFill/>
            <a:miter lim="800000"/>
            <a:headEnd/>
            <a:tailEnd/>
          </a:ln>
          <a:effectLst/>
        </p:spPr>
        <p:txBody>
          <a:bodyPr wrap="none">
            <a:prstTxWarp prst="textNoShape">
              <a:avLst/>
            </a:prstTxWarp>
            <a:spAutoFit/>
          </a:bodyPr>
          <a:lstStyle/>
          <a:p>
            <a:r>
              <a:rPr lang="en-US" sz="1400">
                <a:latin typeface="Verdana" pitchFamily="-111" charset="0"/>
              </a:rPr>
              <a:t>When complete, save the Configuration (Start/Save)</a:t>
            </a:r>
          </a:p>
        </p:txBody>
      </p:sp>
      <p:pic>
        <p:nvPicPr>
          <p:cNvPr id="132104" name="Picture 8" descr="C:\Drivers\HoverSnap_v08\Capture2-15-2009-11.02.40 AM.gif"/>
          <p:cNvPicPr>
            <a:picLocks noChangeAspect="1" noChangeArrowheads="1"/>
          </p:cNvPicPr>
          <p:nvPr/>
        </p:nvPicPr>
        <p:blipFill>
          <a:blip r:embed="rId2"/>
          <a:srcRect/>
          <a:stretch>
            <a:fillRect/>
          </a:stretch>
        </p:blipFill>
        <p:spPr bwMode="auto">
          <a:xfrm>
            <a:off x="1736725" y="1438275"/>
            <a:ext cx="5581650" cy="4186238"/>
          </a:xfrm>
          <a:prstGeom prst="rect">
            <a:avLst/>
          </a:prstGeom>
          <a:noFill/>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2"/>
          <p:cNvSpPr>
            <a:spLocks noGrp="1" noChangeArrowheads="1"/>
          </p:cNvSpPr>
          <p:nvPr>
            <p:ph type="title"/>
          </p:nvPr>
        </p:nvSpPr>
        <p:spPr/>
        <p:txBody>
          <a:bodyPr/>
          <a:lstStyle/>
          <a:p>
            <a:r>
              <a:rPr lang="en-US">
                <a:ea typeface="Arial" pitchFamily="-111" charset="0"/>
              </a:rPr>
              <a:t>IndexAdmin Parameters (continued)</a:t>
            </a:r>
          </a:p>
        </p:txBody>
      </p:sp>
      <p:sp>
        <p:nvSpPr>
          <p:cNvPr id="134147" name="Text Box 3"/>
          <p:cNvSpPr txBox="1">
            <a:spLocks noChangeArrowheads="1"/>
          </p:cNvSpPr>
          <p:nvPr/>
        </p:nvSpPr>
        <p:spPr bwMode="auto">
          <a:xfrm>
            <a:off x="974725" y="925513"/>
            <a:ext cx="682625" cy="304800"/>
          </a:xfrm>
          <a:prstGeom prst="rect">
            <a:avLst/>
          </a:prstGeom>
          <a:noFill/>
          <a:ln w="9525">
            <a:noFill/>
            <a:miter lim="800000"/>
            <a:headEnd/>
            <a:tailEnd/>
          </a:ln>
          <a:effectLst/>
        </p:spPr>
        <p:txBody>
          <a:bodyPr wrap="none">
            <a:prstTxWarp prst="textNoShape">
              <a:avLst/>
            </a:prstTxWarp>
            <a:spAutoFit/>
          </a:bodyPr>
          <a:lstStyle/>
          <a:p>
            <a:r>
              <a:rPr lang="en-US" sz="1400">
                <a:latin typeface="Trebuchet MS" pitchFamily="-111" charset="0"/>
              </a:rPr>
              <a:t>Step 8</a:t>
            </a:r>
          </a:p>
        </p:txBody>
      </p:sp>
      <p:sp>
        <p:nvSpPr>
          <p:cNvPr id="134148" name="Text Box 4"/>
          <p:cNvSpPr txBox="1">
            <a:spLocks noChangeArrowheads="1"/>
          </p:cNvSpPr>
          <p:nvPr/>
        </p:nvSpPr>
        <p:spPr bwMode="auto">
          <a:xfrm>
            <a:off x="1736725" y="920750"/>
            <a:ext cx="5081588" cy="304800"/>
          </a:xfrm>
          <a:prstGeom prst="rect">
            <a:avLst/>
          </a:prstGeom>
          <a:noFill/>
          <a:ln w="9525">
            <a:noFill/>
            <a:miter lim="800000"/>
            <a:headEnd/>
            <a:tailEnd/>
          </a:ln>
          <a:effectLst/>
        </p:spPr>
        <p:txBody>
          <a:bodyPr wrap="none">
            <a:prstTxWarp prst="textNoShape">
              <a:avLst/>
            </a:prstTxWarp>
            <a:spAutoFit/>
          </a:bodyPr>
          <a:lstStyle/>
          <a:p>
            <a:r>
              <a:rPr lang="en-US" sz="1400">
                <a:latin typeface="Verdana" pitchFamily="-111" charset="0"/>
              </a:rPr>
              <a:t>Go back to the ‘Main’ Folder, and then press ‘Run now’</a:t>
            </a:r>
          </a:p>
        </p:txBody>
      </p:sp>
      <p:pic>
        <p:nvPicPr>
          <p:cNvPr id="134151" name="Picture 7" descr="C:\Drivers\HoverSnap_v08\Capture2-15-2009-11.05.17 AM.gif"/>
          <p:cNvPicPr>
            <a:picLocks noChangeAspect="1" noChangeArrowheads="1"/>
          </p:cNvPicPr>
          <p:nvPr/>
        </p:nvPicPr>
        <p:blipFill>
          <a:blip r:embed="rId2"/>
          <a:srcRect/>
          <a:stretch>
            <a:fillRect/>
          </a:stretch>
        </p:blipFill>
        <p:spPr bwMode="auto">
          <a:xfrm>
            <a:off x="1657350" y="1371600"/>
            <a:ext cx="5976938" cy="4483100"/>
          </a:xfrm>
          <a:prstGeom prst="rect">
            <a:avLst/>
          </a:prstGeom>
          <a:noFill/>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a:xfrm>
            <a:off x="759424" y="216099"/>
            <a:ext cx="7102292" cy="401525"/>
          </a:xfrm>
        </p:spPr>
        <p:txBody>
          <a:bodyPr/>
          <a:lstStyle/>
          <a:p>
            <a:r>
              <a:rPr lang="en-US"/>
              <a:t>BuildTime – 3DIndex Security</a:t>
            </a:r>
          </a:p>
        </p:txBody>
      </p:sp>
      <p:sp>
        <p:nvSpPr>
          <p:cNvPr id="16387" name="Content Placeholder 26"/>
          <p:cNvSpPr>
            <a:spLocks noGrp="1"/>
          </p:cNvSpPr>
          <p:nvPr>
            <p:ph idx="1"/>
          </p:nvPr>
        </p:nvSpPr>
        <p:spPr>
          <a:xfrm>
            <a:off x="416675" y="801657"/>
            <a:ext cx="8359038" cy="1622832"/>
          </a:xfrm>
        </p:spPr>
        <p:txBody>
          <a:bodyPr/>
          <a:lstStyle/>
          <a:p>
            <a:r>
              <a:rPr lang="en-US"/>
              <a:t>Representation Visibility determined by rules</a:t>
            </a:r>
          </a:p>
          <a:p>
            <a:pPr lvl="1"/>
            <a:r>
              <a:rPr lang="en-US"/>
              <a:t>Rules are compiled at BuildTime</a:t>
            </a:r>
          </a:p>
          <a:p>
            <a:pPr lvl="2"/>
            <a:r>
              <a:rPr lang="en-US"/>
              <a:t>The rules are built regarding the attributes saved in the file attributes index</a:t>
            </a:r>
          </a:p>
          <a:p>
            <a:pPr lvl="2"/>
            <a:endParaRPr lang="en-US"/>
          </a:p>
          <a:p>
            <a:pPr lvl="1"/>
            <a:r>
              <a:rPr lang="en-US"/>
              <a:t>Resulting security index is used at RunTime  </a:t>
            </a:r>
          </a:p>
          <a:p>
            <a:pPr lvl="1"/>
            <a:endParaRPr lang="fr-FR"/>
          </a:p>
          <a:p>
            <a:endParaRPr lang="fr-FR"/>
          </a:p>
        </p:txBody>
      </p:sp>
      <p:pic>
        <p:nvPicPr>
          <p:cNvPr id="16388" name="Picture 2" descr="http://dsdoc/doc206/online/basil_E2/images/3DIndexServerPLMAdminTool08NLS.gif"/>
          <p:cNvPicPr>
            <a:picLocks noChangeAspect="1" noChangeArrowheads="1"/>
          </p:cNvPicPr>
          <p:nvPr/>
        </p:nvPicPr>
        <p:blipFill>
          <a:blip r:embed="rId2"/>
          <a:srcRect/>
          <a:stretch>
            <a:fillRect/>
          </a:stretch>
        </p:blipFill>
        <p:spPr bwMode="auto">
          <a:xfrm>
            <a:off x="2764840" y="2826015"/>
            <a:ext cx="4111641" cy="3269365"/>
          </a:xfrm>
          <a:prstGeom prst="rect">
            <a:avLst/>
          </a:prstGeom>
          <a:noFill/>
          <a:ln w="9525">
            <a:noFill/>
            <a:miter lim="800000"/>
            <a:headEnd/>
            <a:tailEnd/>
          </a:ln>
        </p:spPr>
      </p:pic>
      <p:sp>
        <p:nvSpPr>
          <p:cNvPr id="12" name="Rounded Rectangle 11"/>
          <p:cNvSpPr/>
          <p:nvPr/>
        </p:nvSpPr>
        <p:spPr>
          <a:xfrm>
            <a:off x="776897" y="4082176"/>
            <a:ext cx="1729874" cy="344364"/>
          </a:xfrm>
          <a:prstGeom prst="roundRect">
            <a:avLst/>
          </a:prstGeom>
          <a:solidFill>
            <a:srgbClr val="D1D1F0">
              <a:alpha val="70980"/>
            </a:srgbClr>
          </a:solidFill>
          <a:ln w="9525" cap="flat" cmpd="sng" algn="ctr">
            <a:solidFill>
              <a:schemeClr val="bg2">
                <a:lumMod val="20000"/>
                <a:lumOff val="80000"/>
              </a:schemeClr>
            </a:solidFill>
            <a:prstDash val="solid"/>
            <a:round/>
            <a:headEnd type="none" w="med" len="med"/>
            <a:tailEnd type="arrow" w="med" len="med"/>
          </a:ln>
          <a:effectLst/>
        </p:spPr>
        <p:txBody>
          <a:bodyPr lIns="89990" tIns="46795" rIns="35996" bIns="46795">
            <a:prstTxWarp prst="textNoShape">
              <a:avLst/>
            </a:prstTxWarp>
          </a:bodyPr>
          <a:lstStyle/>
          <a:p>
            <a:r>
              <a:rPr lang="en-US" sz="1000" dirty="0">
                <a:solidFill>
                  <a:srgbClr val="000000"/>
                </a:solidFill>
              </a:rPr>
              <a:t>PLM Object Attributes </a:t>
            </a:r>
          </a:p>
        </p:txBody>
      </p:sp>
      <p:sp>
        <p:nvSpPr>
          <p:cNvPr id="13" name="Rounded Rectangle 12"/>
          <p:cNvSpPr/>
          <p:nvPr/>
        </p:nvSpPr>
        <p:spPr>
          <a:xfrm>
            <a:off x="862921" y="5033011"/>
            <a:ext cx="1627721" cy="525608"/>
          </a:xfrm>
          <a:prstGeom prst="roundRect">
            <a:avLst/>
          </a:prstGeom>
          <a:solidFill>
            <a:srgbClr val="D1D1F0">
              <a:alpha val="70980"/>
            </a:srgbClr>
          </a:solidFill>
          <a:ln w="9525" cap="flat" cmpd="sng" algn="ctr">
            <a:solidFill>
              <a:schemeClr val="bg2">
                <a:lumMod val="20000"/>
                <a:lumOff val="80000"/>
              </a:schemeClr>
            </a:solidFill>
            <a:prstDash val="solid"/>
            <a:round/>
            <a:headEnd type="none" w="med" len="med"/>
            <a:tailEnd type="arrow" w="med" len="med"/>
          </a:ln>
          <a:effectLst/>
        </p:spPr>
        <p:txBody>
          <a:bodyPr lIns="89990" tIns="46795" rIns="35996" bIns="46795">
            <a:prstTxWarp prst="textNoShape">
              <a:avLst/>
            </a:prstTxWarp>
          </a:bodyPr>
          <a:lstStyle/>
          <a:p>
            <a:r>
              <a:rPr lang="en-US" sz="1000" dirty="0">
                <a:solidFill>
                  <a:srgbClr val="000000"/>
                </a:solidFill>
              </a:rPr>
              <a:t>User Connection parameters</a:t>
            </a:r>
          </a:p>
        </p:txBody>
      </p:sp>
      <p:sp>
        <p:nvSpPr>
          <p:cNvPr id="14" name="Left Brace 13"/>
          <p:cNvSpPr/>
          <p:nvPr/>
        </p:nvSpPr>
        <p:spPr>
          <a:xfrm>
            <a:off x="2582042" y="4031986"/>
            <a:ext cx="153229" cy="443351"/>
          </a:xfrm>
          <a:prstGeom prst="leftBrace">
            <a:avLst/>
          </a:prstGeom>
          <a:ln w="15875"/>
        </p:spPr>
        <p:style>
          <a:lnRef idx="1">
            <a:schemeClr val="accent1"/>
          </a:lnRef>
          <a:fillRef idx="0">
            <a:schemeClr val="accent1"/>
          </a:fillRef>
          <a:effectRef idx="0">
            <a:schemeClr val="accent1"/>
          </a:effectRef>
          <a:fontRef idx="minor">
            <a:schemeClr val="tx1"/>
          </a:fontRef>
        </p:style>
        <p:txBody>
          <a:bodyPr lIns="91430" tIns="45715" rIns="91430" bIns="45715" anchor="ctr">
            <a:prstTxWarp prst="textNoShape">
              <a:avLst/>
            </a:prstTxWarp>
          </a:bodyPr>
          <a:lstStyle/>
          <a:p>
            <a:pPr algn="ctr"/>
            <a:endParaRPr lang="en-US">
              <a:ea typeface="Arial" pitchFamily="-65" charset="0"/>
            </a:endParaRPr>
          </a:p>
        </p:txBody>
      </p:sp>
      <p:sp>
        <p:nvSpPr>
          <p:cNvPr id="15" name="Left Brace 14"/>
          <p:cNvSpPr/>
          <p:nvPr/>
        </p:nvSpPr>
        <p:spPr>
          <a:xfrm>
            <a:off x="2576665" y="5023252"/>
            <a:ext cx="133067" cy="384795"/>
          </a:xfrm>
          <a:prstGeom prst="leftBrace">
            <a:avLst/>
          </a:prstGeom>
          <a:ln w="15875"/>
        </p:spPr>
        <p:style>
          <a:lnRef idx="1">
            <a:schemeClr val="accent1"/>
          </a:lnRef>
          <a:fillRef idx="0">
            <a:schemeClr val="accent1"/>
          </a:fillRef>
          <a:effectRef idx="0">
            <a:schemeClr val="accent1"/>
          </a:effectRef>
          <a:fontRef idx="minor">
            <a:schemeClr val="tx1"/>
          </a:fontRef>
        </p:style>
        <p:txBody>
          <a:bodyPr lIns="91430" tIns="45715" rIns="91430" bIns="45715" anchor="ctr">
            <a:prstTxWarp prst="textNoShape">
              <a:avLst/>
            </a:prstTxWarp>
          </a:bodyPr>
          <a:lstStyle/>
          <a:p>
            <a:pPr algn="ctr"/>
            <a:endParaRPr lang="en-US">
              <a:ea typeface="Arial" pitchFamily="-65" charset="0"/>
            </a:endParaRPr>
          </a:p>
        </p:txBody>
      </p:sp>
      <p:sp>
        <p:nvSpPr>
          <p:cNvPr id="16393" name="TextBox 15"/>
          <p:cNvSpPr txBox="1">
            <a:spLocks noChangeArrowheads="1"/>
          </p:cNvSpPr>
          <p:nvPr/>
        </p:nvSpPr>
        <p:spPr bwMode="auto">
          <a:xfrm>
            <a:off x="3665397" y="4082176"/>
            <a:ext cx="2634034" cy="607849"/>
          </a:xfrm>
          <a:prstGeom prst="rect">
            <a:avLst/>
          </a:prstGeom>
          <a:noFill/>
          <a:ln w="9525">
            <a:noFill/>
            <a:miter lim="800000"/>
            <a:headEnd/>
            <a:tailEnd/>
          </a:ln>
        </p:spPr>
        <p:txBody>
          <a:bodyPr wrap="none" lIns="91430" tIns="45715" rIns="91430" bIns="45715">
            <a:prstTxWarp prst="textNoShape">
              <a:avLst/>
            </a:prstTxWarp>
            <a:spAutoFit/>
          </a:bodyPr>
          <a:lstStyle/>
          <a:p>
            <a:pPr marL="0" lvl="2"/>
            <a:r>
              <a:rPr lang="en-US" sz="800" dirty="0">
                <a:solidFill>
                  <a:srgbClr val="6B6B6B"/>
                </a:solidFill>
              </a:rPr>
              <a:t>(</a:t>
            </a:r>
            <a:r>
              <a:rPr lang="en-US" sz="800" dirty="0" err="1">
                <a:solidFill>
                  <a:srgbClr val="6B6B6B"/>
                </a:solidFill>
              </a:rPr>
              <a:t>V_user</a:t>
            </a:r>
            <a:r>
              <a:rPr lang="en-US" sz="800" dirty="0">
                <a:solidFill>
                  <a:srgbClr val="6B6B6B"/>
                </a:solidFill>
              </a:rPr>
              <a:t> = $</a:t>
            </a:r>
            <a:r>
              <a:rPr lang="en-US" sz="800" dirty="0" err="1">
                <a:solidFill>
                  <a:srgbClr val="6B6B6B"/>
                </a:solidFill>
              </a:rPr>
              <a:t>CurUser</a:t>
            </a:r>
            <a:r>
              <a:rPr lang="en-US" sz="800" dirty="0">
                <a:solidFill>
                  <a:srgbClr val="6B6B6B"/>
                </a:solidFill>
              </a:rPr>
              <a:t>&amp;</a:t>
            </a:r>
            <a:r>
              <a:rPr lang="en-US" sz="800" dirty="0" err="1">
                <a:solidFill>
                  <a:srgbClr val="6B6B6B"/>
                </a:solidFill>
              </a:rPr>
              <a:t>V_maturity</a:t>
            </a:r>
            <a:r>
              <a:rPr lang="en-US" sz="800" dirty="0">
                <a:solidFill>
                  <a:srgbClr val="6B6B6B"/>
                </a:solidFill>
              </a:rPr>
              <a:t> = “IN_WORK”) | </a:t>
            </a:r>
          </a:p>
          <a:p>
            <a:pPr marL="0" lvl="2"/>
            <a:r>
              <a:rPr lang="en-US" sz="800" dirty="0">
                <a:solidFill>
                  <a:srgbClr val="6B6B6B"/>
                </a:solidFill>
              </a:rPr>
              <a:t>(</a:t>
            </a:r>
            <a:r>
              <a:rPr lang="en-US" sz="800" dirty="0" err="1">
                <a:solidFill>
                  <a:srgbClr val="6B6B6B"/>
                </a:solidFill>
              </a:rPr>
              <a:t>V_project</a:t>
            </a:r>
            <a:r>
              <a:rPr lang="en-US" sz="800" dirty="0">
                <a:solidFill>
                  <a:srgbClr val="6B6B6B"/>
                </a:solidFill>
              </a:rPr>
              <a:t> = $</a:t>
            </a:r>
            <a:r>
              <a:rPr lang="en-US" sz="800" dirty="0" err="1">
                <a:solidFill>
                  <a:srgbClr val="6B6B6B"/>
                </a:solidFill>
              </a:rPr>
              <a:t>CurProject</a:t>
            </a:r>
            <a:r>
              <a:rPr lang="en-US" sz="800" dirty="0">
                <a:solidFill>
                  <a:srgbClr val="6B6B6B"/>
                </a:solidFill>
              </a:rPr>
              <a:t>&amp;</a:t>
            </a:r>
            <a:r>
              <a:rPr lang="en-US" sz="800" dirty="0" err="1">
                <a:solidFill>
                  <a:srgbClr val="6B6B6B"/>
                </a:solidFill>
              </a:rPr>
              <a:t>V_maturity</a:t>
            </a:r>
            <a:r>
              <a:rPr lang="en-US" sz="800" dirty="0">
                <a:solidFill>
                  <a:srgbClr val="6B6B6B"/>
                </a:solidFill>
              </a:rPr>
              <a:t> = “SHARED”) | </a:t>
            </a:r>
          </a:p>
          <a:p>
            <a:pPr marL="0" lvl="2"/>
            <a:r>
              <a:rPr lang="en-US" sz="800" dirty="0">
                <a:solidFill>
                  <a:srgbClr val="6B6B6B"/>
                </a:solidFill>
              </a:rPr>
              <a:t>(</a:t>
            </a:r>
            <a:r>
              <a:rPr lang="en-US" sz="800" dirty="0" err="1">
                <a:solidFill>
                  <a:srgbClr val="6B6B6B"/>
                </a:solidFill>
              </a:rPr>
              <a:t>V_maturity</a:t>
            </a:r>
            <a:r>
              <a:rPr lang="en-US" sz="800" dirty="0">
                <a:solidFill>
                  <a:srgbClr val="6B6B6B"/>
                </a:solidFill>
              </a:rPr>
              <a:t> = “RELEASED”)</a:t>
            </a:r>
          </a:p>
        </p:txBody>
      </p:sp>
      <p:sp>
        <p:nvSpPr>
          <p:cNvPr id="17" name="Rounded Rectangle 16"/>
          <p:cNvSpPr/>
          <p:nvPr/>
        </p:nvSpPr>
        <p:spPr>
          <a:xfrm>
            <a:off x="5002788" y="4843401"/>
            <a:ext cx="3759484" cy="1477837"/>
          </a:xfrm>
          <a:prstGeom prst="roundRect">
            <a:avLst/>
          </a:prstGeom>
          <a:solidFill>
            <a:srgbClr val="D1D1F0">
              <a:alpha val="70980"/>
            </a:srgbClr>
          </a:solidFill>
          <a:ln w="9525" cap="flat" cmpd="sng" algn="ctr">
            <a:solidFill>
              <a:schemeClr val="bg2">
                <a:lumMod val="20000"/>
                <a:lumOff val="80000"/>
              </a:schemeClr>
            </a:solidFill>
            <a:prstDash val="solid"/>
            <a:round/>
            <a:headEnd type="none" w="med" len="med"/>
            <a:tailEnd type="arrow" w="med" len="med"/>
          </a:ln>
          <a:effectLst/>
        </p:spPr>
        <p:txBody>
          <a:bodyPr lIns="89990" tIns="46795" rIns="35996" bIns="46795">
            <a:prstTxWarp prst="textNoShape">
              <a:avLst/>
            </a:prstTxWarp>
          </a:bodyPr>
          <a:lstStyle/>
          <a:p>
            <a:r>
              <a:rPr lang="en-US" sz="1000" dirty="0">
                <a:solidFill>
                  <a:srgbClr val="000000"/>
                </a:solidFill>
              </a:rPr>
              <a:t>Sample:</a:t>
            </a:r>
          </a:p>
          <a:p>
            <a:pPr>
              <a:buFont typeface="Arial" pitchFamily="-65" charset="0"/>
              <a:buChar char="•"/>
            </a:pPr>
            <a:r>
              <a:rPr lang="en-US" sz="1000" dirty="0">
                <a:solidFill>
                  <a:srgbClr val="000000"/>
                </a:solidFill>
              </a:rPr>
              <a:t>Parts with IN_WORK maturity can be seen only by the owner of the part,</a:t>
            </a:r>
          </a:p>
          <a:p>
            <a:pPr>
              <a:buFont typeface="Arial" pitchFamily="-65" charset="0"/>
              <a:buChar char="•"/>
            </a:pPr>
            <a:r>
              <a:rPr lang="en-US" sz="1000" dirty="0">
                <a:solidFill>
                  <a:srgbClr val="000000"/>
                </a:solidFill>
              </a:rPr>
              <a:t> Parts with “Shared” maturity can be seen by users working on the same project,</a:t>
            </a:r>
          </a:p>
          <a:p>
            <a:pPr>
              <a:buFont typeface="Arial" pitchFamily="-65" charset="0"/>
              <a:buChar char="•"/>
            </a:pPr>
            <a:r>
              <a:rPr lang="en-US" sz="1000" dirty="0">
                <a:solidFill>
                  <a:srgbClr val="000000"/>
                </a:solidFill>
              </a:rPr>
              <a:t> Parts with Released maturity can be seen by everyone</a:t>
            </a:r>
          </a:p>
        </p:txBody>
      </p:sp>
    </p:spTree>
  </p:cSld>
  <p:clrMapOvr>
    <a:masterClrMapping/>
  </p:clrMapOvr>
  <p:transition/>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2"/>
          <p:cNvSpPr>
            <a:spLocks noGrp="1" noChangeArrowheads="1"/>
          </p:cNvSpPr>
          <p:nvPr>
            <p:ph type="title"/>
          </p:nvPr>
        </p:nvSpPr>
        <p:spPr/>
        <p:txBody>
          <a:bodyPr/>
          <a:lstStyle/>
          <a:p>
            <a:r>
              <a:rPr lang="en-US">
                <a:ea typeface="Arial" pitchFamily="-111" charset="0"/>
              </a:rPr>
              <a:t>IndexAdmin Parameters (continued)</a:t>
            </a:r>
          </a:p>
        </p:txBody>
      </p:sp>
      <p:sp>
        <p:nvSpPr>
          <p:cNvPr id="135171" name="Text Box 3"/>
          <p:cNvSpPr txBox="1">
            <a:spLocks noChangeArrowheads="1"/>
          </p:cNvSpPr>
          <p:nvPr/>
        </p:nvSpPr>
        <p:spPr bwMode="auto">
          <a:xfrm>
            <a:off x="974725" y="925513"/>
            <a:ext cx="682625" cy="304800"/>
          </a:xfrm>
          <a:prstGeom prst="rect">
            <a:avLst/>
          </a:prstGeom>
          <a:noFill/>
          <a:ln w="9525">
            <a:noFill/>
            <a:miter lim="800000"/>
            <a:headEnd/>
            <a:tailEnd/>
          </a:ln>
          <a:effectLst/>
        </p:spPr>
        <p:txBody>
          <a:bodyPr wrap="none">
            <a:prstTxWarp prst="textNoShape">
              <a:avLst/>
            </a:prstTxWarp>
            <a:spAutoFit/>
          </a:bodyPr>
          <a:lstStyle/>
          <a:p>
            <a:r>
              <a:rPr lang="en-US" sz="1400">
                <a:latin typeface="Trebuchet MS" pitchFamily="-111" charset="0"/>
              </a:rPr>
              <a:t>Step 9</a:t>
            </a:r>
          </a:p>
        </p:txBody>
      </p:sp>
      <p:sp>
        <p:nvSpPr>
          <p:cNvPr id="135172" name="Text Box 4"/>
          <p:cNvSpPr txBox="1">
            <a:spLocks noChangeArrowheads="1"/>
          </p:cNvSpPr>
          <p:nvPr/>
        </p:nvSpPr>
        <p:spPr bwMode="auto">
          <a:xfrm>
            <a:off x="1736725" y="920750"/>
            <a:ext cx="6181725" cy="304800"/>
          </a:xfrm>
          <a:prstGeom prst="rect">
            <a:avLst/>
          </a:prstGeom>
          <a:noFill/>
          <a:ln w="9525">
            <a:noFill/>
            <a:miter lim="800000"/>
            <a:headEnd/>
            <a:tailEnd/>
          </a:ln>
          <a:effectLst/>
        </p:spPr>
        <p:txBody>
          <a:bodyPr wrap="none">
            <a:prstTxWarp prst="textNoShape">
              <a:avLst/>
            </a:prstTxWarp>
            <a:spAutoFit/>
          </a:bodyPr>
          <a:lstStyle/>
          <a:p>
            <a:r>
              <a:rPr lang="en-US" sz="1400">
                <a:latin typeface="Verdana" pitchFamily="-111" charset="0"/>
              </a:rPr>
              <a:t>A new tab is created called ‘Traces’. You can the see the logs here.</a:t>
            </a:r>
          </a:p>
        </p:txBody>
      </p:sp>
      <p:pic>
        <p:nvPicPr>
          <p:cNvPr id="135174" name="Picture 6" descr="C:\Drivers\HoverSnap_v08\Capture2-15-2009-11.07.34 AM.gif"/>
          <p:cNvPicPr>
            <a:picLocks noChangeAspect="1" noChangeArrowheads="1"/>
          </p:cNvPicPr>
          <p:nvPr/>
        </p:nvPicPr>
        <p:blipFill>
          <a:blip r:embed="rId2"/>
          <a:srcRect/>
          <a:stretch>
            <a:fillRect/>
          </a:stretch>
        </p:blipFill>
        <p:spPr bwMode="auto">
          <a:xfrm>
            <a:off x="1335088" y="1230313"/>
            <a:ext cx="6111875" cy="4584700"/>
          </a:xfrm>
          <a:prstGeom prst="rect">
            <a:avLst/>
          </a:prstGeom>
          <a:noFill/>
        </p:spPr>
      </p:pic>
      <p:sp>
        <p:nvSpPr>
          <p:cNvPr id="135175" name="Text Box 7"/>
          <p:cNvSpPr txBox="1">
            <a:spLocks noChangeArrowheads="1"/>
          </p:cNvSpPr>
          <p:nvPr/>
        </p:nvSpPr>
        <p:spPr bwMode="auto">
          <a:xfrm>
            <a:off x="3048000" y="6026150"/>
            <a:ext cx="1763713" cy="304800"/>
          </a:xfrm>
          <a:prstGeom prst="rect">
            <a:avLst/>
          </a:prstGeom>
          <a:noFill/>
          <a:ln w="9525">
            <a:noFill/>
            <a:miter lim="800000"/>
            <a:headEnd/>
            <a:tailEnd/>
          </a:ln>
          <a:effectLst/>
        </p:spPr>
        <p:txBody>
          <a:bodyPr wrap="none">
            <a:prstTxWarp prst="textNoShape">
              <a:avLst/>
            </a:prstTxWarp>
            <a:spAutoFit/>
          </a:bodyPr>
          <a:lstStyle/>
          <a:p>
            <a:r>
              <a:rPr lang="en-US" sz="1400">
                <a:latin typeface="Verdana" pitchFamily="-111" charset="0"/>
              </a:rPr>
              <a:t>Press OK to finish</a:t>
            </a: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2"/>
          <p:cNvSpPr>
            <a:spLocks noGrp="1" noChangeArrowheads="1"/>
          </p:cNvSpPr>
          <p:nvPr>
            <p:ph type="title"/>
          </p:nvPr>
        </p:nvSpPr>
        <p:spPr/>
        <p:txBody>
          <a:bodyPr/>
          <a:lstStyle/>
          <a:p>
            <a:r>
              <a:rPr lang="en-US">
                <a:ea typeface="Arial" pitchFamily="-111" charset="0"/>
              </a:rPr>
              <a:t>IndexAdmin Parameters (continued)</a:t>
            </a:r>
          </a:p>
        </p:txBody>
      </p:sp>
      <p:sp>
        <p:nvSpPr>
          <p:cNvPr id="136195" name="Text Box 3"/>
          <p:cNvSpPr txBox="1">
            <a:spLocks noChangeArrowheads="1"/>
          </p:cNvSpPr>
          <p:nvPr/>
        </p:nvSpPr>
        <p:spPr bwMode="auto">
          <a:xfrm>
            <a:off x="974725" y="925513"/>
            <a:ext cx="776288" cy="304800"/>
          </a:xfrm>
          <a:prstGeom prst="rect">
            <a:avLst/>
          </a:prstGeom>
          <a:noFill/>
          <a:ln w="9525">
            <a:noFill/>
            <a:miter lim="800000"/>
            <a:headEnd/>
            <a:tailEnd/>
          </a:ln>
          <a:effectLst/>
        </p:spPr>
        <p:txBody>
          <a:bodyPr wrap="none">
            <a:prstTxWarp prst="textNoShape">
              <a:avLst/>
            </a:prstTxWarp>
            <a:spAutoFit/>
          </a:bodyPr>
          <a:lstStyle/>
          <a:p>
            <a:r>
              <a:rPr lang="en-US" sz="1400">
                <a:latin typeface="Trebuchet MS" pitchFamily="-111" charset="0"/>
              </a:rPr>
              <a:t>Step 10</a:t>
            </a:r>
          </a:p>
        </p:txBody>
      </p:sp>
      <p:sp>
        <p:nvSpPr>
          <p:cNvPr id="136196" name="Text Box 4"/>
          <p:cNvSpPr txBox="1">
            <a:spLocks noChangeArrowheads="1"/>
          </p:cNvSpPr>
          <p:nvPr/>
        </p:nvSpPr>
        <p:spPr bwMode="auto">
          <a:xfrm>
            <a:off x="1736725" y="920750"/>
            <a:ext cx="3459163" cy="304800"/>
          </a:xfrm>
          <a:prstGeom prst="rect">
            <a:avLst/>
          </a:prstGeom>
          <a:noFill/>
          <a:ln w="9525">
            <a:noFill/>
            <a:miter lim="800000"/>
            <a:headEnd/>
            <a:tailEnd/>
          </a:ln>
          <a:effectLst/>
        </p:spPr>
        <p:txBody>
          <a:bodyPr wrap="none">
            <a:prstTxWarp prst="textNoShape">
              <a:avLst/>
            </a:prstTxWarp>
            <a:spAutoFit/>
          </a:bodyPr>
          <a:lstStyle/>
          <a:p>
            <a:r>
              <a:rPr lang="en-US" sz="1400">
                <a:latin typeface="Verdana" pitchFamily="-111" charset="0"/>
              </a:rPr>
              <a:t>You can exit, by pressing Start/Quit.</a:t>
            </a:r>
          </a:p>
        </p:txBody>
      </p:sp>
      <p:sp>
        <p:nvSpPr>
          <p:cNvPr id="136198" name="Text Box 6"/>
          <p:cNvSpPr txBox="1">
            <a:spLocks noChangeArrowheads="1"/>
          </p:cNvSpPr>
          <p:nvPr/>
        </p:nvSpPr>
        <p:spPr bwMode="auto">
          <a:xfrm>
            <a:off x="3048000" y="6026150"/>
            <a:ext cx="2620963" cy="304800"/>
          </a:xfrm>
          <a:prstGeom prst="rect">
            <a:avLst/>
          </a:prstGeom>
          <a:noFill/>
          <a:ln w="9525">
            <a:noFill/>
            <a:miter lim="800000"/>
            <a:headEnd/>
            <a:tailEnd/>
          </a:ln>
          <a:effectLst/>
        </p:spPr>
        <p:txBody>
          <a:bodyPr wrap="none">
            <a:prstTxWarp prst="textNoShape">
              <a:avLst/>
            </a:prstTxWarp>
            <a:spAutoFit/>
          </a:bodyPr>
          <a:lstStyle/>
          <a:p>
            <a:r>
              <a:rPr lang="en-US" sz="1400">
                <a:latin typeface="Verdana" pitchFamily="-111" charset="0"/>
              </a:rPr>
              <a:t>Initial Indexing is complete</a:t>
            </a:r>
          </a:p>
        </p:txBody>
      </p:sp>
      <p:pic>
        <p:nvPicPr>
          <p:cNvPr id="136199" name="Picture 7" descr="C:\Drivers\HoverSnap_v08\Capture2-15-2009-11.09.37 AM2-15-2009-11.10.54 AM.gif"/>
          <p:cNvPicPr>
            <a:picLocks noChangeAspect="1" noChangeArrowheads="1"/>
          </p:cNvPicPr>
          <p:nvPr/>
        </p:nvPicPr>
        <p:blipFill>
          <a:blip r:embed="rId2"/>
          <a:srcRect/>
          <a:stretch>
            <a:fillRect/>
          </a:stretch>
        </p:blipFill>
        <p:spPr bwMode="auto">
          <a:xfrm>
            <a:off x="1295400" y="1447800"/>
            <a:ext cx="5730875" cy="4297363"/>
          </a:xfrm>
          <a:prstGeom prst="rect">
            <a:avLst/>
          </a:prstGeom>
          <a:noFill/>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4"/>
          <p:cNvSpPr>
            <a:spLocks noGrp="1" noChangeArrowheads="1"/>
          </p:cNvSpPr>
          <p:nvPr>
            <p:ph type="title"/>
          </p:nvPr>
        </p:nvSpPr>
        <p:spPr/>
        <p:txBody>
          <a:bodyPr/>
          <a:lstStyle/>
          <a:p>
            <a:pPr eaLnBrk="1" hangingPunct="1"/>
            <a:r>
              <a:rPr lang="en-US" smtClean="0">
                <a:ea typeface="Arial" pitchFamily="-111" charset="0"/>
              </a:rPr>
              <a:t>Doing a Partial Indexing</a:t>
            </a:r>
            <a:endParaRPr lang="fr-FR" smtClean="0">
              <a:ea typeface="Arial" pitchFamily="-111" charset="0"/>
            </a:endParaRPr>
          </a:p>
        </p:txBody>
      </p:sp>
      <p:sp>
        <p:nvSpPr>
          <p:cNvPr id="21507" name="Text Box 3"/>
          <p:cNvSpPr txBox="1">
            <a:spLocks noChangeArrowheads="1"/>
          </p:cNvSpPr>
          <p:nvPr/>
        </p:nvSpPr>
        <p:spPr bwMode="auto">
          <a:xfrm>
            <a:off x="974725" y="925513"/>
            <a:ext cx="682625" cy="304800"/>
          </a:xfrm>
          <a:prstGeom prst="rect">
            <a:avLst/>
          </a:prstGeom>
          <a:noFill/>
          <a:ln w="9525">
            <a:noFill/>
            <a:miter lim="800000"/>
            <a:headEnd/>
            <a:tailEnd/>
          </a:ln>
          <a:effectLst/>
        </p:spPr>
        <p:txBody>
          <a:bodyPr wrap="none">
            <a:prstTxWarp prst="textNoShape">
              <a:avLst/>
            </a:prstTxWarp>
            <a:spAutoFit/>
          </a:bodyPr>
          <a:lstStyle/>
          <a:p>
            <a:r>
              <a:rPr lang="en-US" sz="1400">
                <a:latin typeface="Trebuchet MS" pitchFamily="-111" charset="0"/>
              </a:rPr>
              <a:t>Step 1</a:t>
            </a:r>
          </a:p>
        </p:txBody>
      </p:sp>
      <p:sp>
        <p:nvSpPr>
          <p:cNvPr id="21508" name="Text Box 4"/>
          <p:cNvSpPr txBox="1">
            <a:spLocks noChangeArrowheads="1"/>
          </p:cNvSpPr>
          <p:nvPr/>
        </p:nvSpPr>
        <p:spPr bwMode="auto">
          <a:xfrm>
            <a:off x="1736725" y="920750"/>
            <a:ext cx="4592638" cy="304800"/>
          </a:xfrm>
          <a:prstGeom prst="rect">
            <a:avLst/>
          </a:prstGeom>
          <a:noFill/>
          <a:ln w="9525">
            <a:noFill/>
            <a:miter lim="800000"/>
            <a:headEnd/>
            <a:tailEnd/>
          </a:ln>
          <a:effectLst/>
        </p:spPr>
        <p:txBody>
          <a:bodyPr wrap="none">
            <a:prstTxWarp prst="textNoShape">
              <a:avLst/>
            </a:prstTxWarp>
            <a:spAutoFit/>
          </a:bodyPr>
          <a:lstStyle/>
          <a:p>
            <a:r>
              <a:rPr lang="en-US" sz="1400">
                <a:latin typeface="Verdana" pitchFamily="-111" charset="0"/>
              </a:rPr>
              <a:t>Start the PLMIndexAdmin process again (Page 7)</a:t>
            </a:r>
          </a:p>
        </p:txBody>
      </p:sp>
      <p:pic>
        <p:nvPicPr>
          <p:cNvPr id="21509" name="Picture 5" descr="C:\Drivers\HoverSnap_v08\Capture2-15-2009-11.09.37 AM2-15-2009-11.17.41 AM.gif"/>
          <p:cNvPicPr>
            <a:picLocks noChangeAspect="1" noChangeArrowheads="1"/>
          </p:cNvPicPr>
          <p:nvPr/>
        </p:nvPicPr>
        <p:blipFill>
          <a:blip r:embed="rId3"/>
          <a:srcRect/>
          <a:stretch>
            <a:fillRect/>
          </a:stretch>
        </p:blipFill>
        <p:spPr bwMode="auto">
          <a:xfrm>
            <a:off x="1447800" y="1447800"/>
            <a:ext cx="5638800" cy="4229100"/>
          </a:xfrm>
          <a:prstGeom prst="rect">
            <a:avLst/>
          </a:prstGeom>
          <a:noFill/>
        </p:spPr>
      </p:pic>
      <p:sp>
        <p:nvSpPr>
          <p:cNvPr id="21510" name="Text Box 6"/>
          <p:cNvSpPr txBox="1">
            <a:spLocks noChangeArrowheads="1"/>
          </p:cNvSpPr>
          <p:nvPr/>
        </p:nvSpPr>
        <p:spPr bwMode="auto">
          <a:xfrm>
            <a:off x="1295400" y="5867400"/>
            <a:ext cx="6238875" cy="304800"/>
          </a:xfrm>
          <a:prstGeom prst="rect">
            <a:avLst/>
          </a:prstGeom>
          <a:noFill/>
          <a:ln w="9525">
            <a:noFill/>
            <a:miter lim="800000"/>
            <a:headEnd/>
            <a:tailEnd/>
          </a:ln>
          <a:effectLst/>
        </p:spPr>
        <p:txBody>
          <a:bodyPr wrap="none">
            <a:prstTxWarp prst="textNoShape">
              <a:avLst/>
            </a:prstTxWarp>
            <a:spAutoFit/>
          </a:bodyPr>
          <a:lstStyle/>
          <a:p>
            <a:pPr eaLnBrk="0" hangingPunct="0"/>
            <a:r>
              <a:rPr lang="en-US" sz="1400">
                <a:latin typeface="Verdana" pitchFamily="-111" charset="0"/>
              </a:rPr>
              <a:t>Open the IDX file you created in the previous step (Full Indexation)</a:t>
            </a:r>
          </a:p>
        </p:txBody>
      </p:sp>
    </p:spTree>
  </p:cSld>
  <p:clrMapOvr>
    <a:masterClrMapping/>
  </p:clrMapOvr>
  <p:transition/>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4"/>
          <p:cNvSpPr>
            <a:spLocks noGrp="1" noChangeArrowheads="1"/>
          </p:cNvSpPr>
          <p:nvPr>
            <p:ph type="title" idx="4294967295"/>
          </p:nvPr>
        </p:nvSpPr>
        <p:spPr/>
        <p:txBody>
          <a:bodyPr/>
          <a:lstStyle/>
          <a:p>
            <a:pPr eaLnBrk="1" hangingPunct="1"/>
            <a:r>
              <a:rPr lang="en-US" smtClean="0">
                <a:ea typeface="Arial" pitchFamily="-111" charset="0"/>
              </a:rPr>
              <a:t>Doing a Partial Indexing (continued)</a:t>
            </a:r>
            <a:endParaRPr lang="fr-FR" smtClean="0">
              <a:ea typeface="Arial" pitchFamily="-111" charset="0"/>
            </a:endParaRPr>
          </a:p>
        </p:txBody>
      </p:sp>
      <p:sp>
        <p:nvSpPr>
          <p:cNvPr id="137219" name="Text Box 3"/>
          <p:cNvSpPr txBox="1">
            <a:spLocks noChangeArrowheads="1"/>
          </p:cNvSpPr>
          <p:nvPr/>
        </p:nvSpPr>
        <p:spPr bwMode="auto">
          <a:xfrm>
            <a:off x="974725" y="925513"/>
            <a:ext cx="682625" cy="304800"/>
          </a:xfrm>
          <a:prstGeom prst="rect">
            <a:avLst/>
          </a:prstGeom>
          <a:noFill/>
          <a:ln w="9525">
            <a:noFill/>
            <a:miter lim="800000"/>
            <a:headEnd/>
            <a:tailEnd/>
          </a:ln>
          <a:effectLst/>
        </p:spPr>
        <p:txBody>
          <a:bodyPr wrap="none">
            <a:prstTxWarp prst="textNoShape">
              <a:avLst/>
            </a:prstTxWarp>
            <a:spAutoFit/>
          </a:bodyPr>
          <a:lstStyle/>
          <a:p>
            <a:r>
              <a:rPr lang="en-US" sz="1400">
                <a:latin typeface="Trebuchet MS" pitchFamily="-111" charset="0"/>
              </a:rPr>
              <a:t>Step 2</a:t>
            </a:r>
          </a:p>
        </p:txBody>
      </p:sp>
      <p:sp>
        <p:nvSpPr>
          <p:cNvPr id="137220" name="Text Box 4"/>
          <p:cNvSpPr txBox="1">
            <a:spLocks noChangeArrowheads="1"/>
          </p:cNvSpPr>
          <p:nvPr/>
        </p:nvSpPr>
        <p:spPr bwMode="auto">
          <a:xfrm>
            <a:off x="1736725" y="920750"/>
            <a:ext cx="5203825" cy="517525"/>
          </a:xfrm>
          <a:prstGeom prst="rect">
            <a:avLst/>
          </a:prstGeom>
          <a:noFill/>
          <a:ln w="9525">
            <a:noFill/>
            <a:miter lim="800000"/>
            <a:headEnd/>
            <a:tailEnd/>
          </a:ln>
          <a:effectLst/>
        </p:spPr>
        <p:txBody>
          <a:bodyPr wrap="none">
            <a:prstTxWarp prst="textNoShape">
              <a:avLst/>
            </a:prstTxWarp>
            <a:spAutoFit/>
          </a:bodyPr>
          <a:lstStyle/>
          <a:p>
            <a:r>
              <a:rPr lang="en-US" sz="1400">
                <a:latin typeface="Verdana" pitchFamily="-111" charset="0"/>
              </a:rPr>
              <a:t>Select Start/Open and navigate to your Index directory.</a:t>
            </a:r>
          </a:p>
          <a:p>
            <a:r>
              <a:rPr lang="en-US" sz="1400">
                <a:latin typeface="Verdana" pitchFamily="-111" charset="0"/>
              </a:rPr>
              <a:t>Open the IndexSettings.idx file.</a:t>
            </a:r>
          </a:p>
        </p:txBody>
      </p:sp>
      <p:pic>
        <p:nvPicPr>
          <p:cNvPr id="137223" name="Picture 7" descr="C:\Drivers\HoverSnap_v08\Capture2-15-2009-11.09.37 AM2-15-2009-11.25.14 AM.gif"/>
          <p:cNvPicPr>
            <a:picLocks noChangeAspect="1" noChangeArrowheads="1"/>
          </p:cNvPicPr>
          <p:nvPr/>
        </p:nvPicPr>
        <p:blipFill>
          <a:blip r:embed="rId3"/>
          <a:srcRect/>
          <a:stretch>
            <a:fillRect/>
          </a:stretch>
        </p:blipFill>
        <p:spPr bwMode="auto">
          <a:xfrm>
            <a:off x="1657350" y="1600200"/>
            <a:ext cx="5657850" cy="4243388"/>
          </a:xfrm>
          <a:prstGeom prst="rect">
            <a:avLst/>
          </a:prstGeom>
          <a:noFill/>
        </p:spPr>
      </p:pic>
    </p:spTree>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re 5"/>
          <p:cNvSpPr>
            <a:spLocks noGrp="1"/>
          </p:cNvSpPr>
          <p:nvPr>
            <p:ph type="title"/>
          </p:nvPr>
        </p:nvSpPr>
        <p:spPr>
          <a:xfrm>
            <a:off x="768350" y="150813"/>
            <a:ext cx="8229600" cy="839788"/>
          </a:xfrm>
        </p:spPr>
        <p:txBody>
          <a:bodyPr/>
          <a:lstStyle/>
          <a:p>
            <a:r>
              <a:rPr lang="en-US" dirty="0" smtClean="0"/>
              <a:t>Before We Start</a:t>
            </a:r>
            <a:br>
              <a:rPr lang="en-US" dirty="0" smtClean="0"/>
            </a:br>
            <a:r>
              <a:rPr lang="en-US" dirty="0" smtClean="0"/>
              <a:t>Middleware Components and Patches (V2009x)</a:t>
            </a:r>
          </a:p>
        </p:txBody>
      </p:sp>
      <p:sp>
        <p:nvSpPr>
          <p:cNvPr id="32771" name="Espace réservé du contenu 6"/>
          <p:cNvSpPr>
            <a:spLocks noGrp="1"/>
          </p:cNvSpPr>
          <p:nvPr>
            <p:ph idx="1"/>
          </p:nvPr>
        </p:nvSpPr>
        <p:spPr>
          <a:xfrm>
            <a:off x="679450" y="1066801"/>
            <a:ext cx="8229600" cy="533400"/>
          </a:xfrm>
        </p:spPr>
        <p:txBody>
          <a:bodyPr/>
          <a:lstStyle/>
          <a:p>
            <a:r>
              <a:rPr lang="en-US" dirty="0" smtClean="0"/>
              <a:t>Download the following versions of the required middleware</a:t>
            </a:r>
          </a:p>
        </p:txBody>
      </p:sp>
      <p:graphicFrame>
        <p:nvGraphicFramePr>
          <p:cNvPr id="4" name="Tableau 3"/>
          <p:cNvGraphicFramePr>
            <a:graphicFrameLocks noGrp="1"/>
          </p:cNvGraphicFramePr>
          <p:nvPr/>
        </p:nvGraphicFramePr>
        <p:xfrm>
          <a:off x="311148" y="1524000"/>
          <a:ext cx="8597902" cy="4946087"/>
        </p:xfrm>
        <a:graphic>
          <a:graphicData uri="http://schemas.openxmlformats.org/drawingml/2006/table">
            <a:tbl>
              <a:tblPr firstRow="1" bandRow="1">
                <a:tableStyleId>{5C22544A-7EE6-4342-B048-85BDC9FD1C3A}</a:tableStyleId>
              </a:tblPr>
              <a:tblGrid>
                <a:gridCol w="1937921"/>
                <a:gridCol w="697651"/>
                <a:gridCol w="1860402"/>
                <a:gridCol w="4101928"/>
              </a:tblGrid>
              <a:tr h="304800">
                <a:tc>
                  <a:txBody>
                    <a:bodyPr/>
                    <a:lstStyle/>
                    <a:p>
                      <a:r>
                        <a:rPr lang="en-US" sz="1050" dirty="0" smtClean="0">
                          <a:solidFill>
                            <a:schemeClr val="tx1"/>
                          </a:solidFill>
                        </a:rPr>
                        <a:t>Software</a:t>
                      </a:r>
                      <a:endParaRPr lang="en-US" sz="1050" dirty="0">
                        <a:solidFill>
                          <a:schemeClr val="tx1"/>
                        </a:solidFill>
                      </a:endParaRPr>
                    </a:p>
                  </a:txBody>
                  <a:tcPr anchor="b"/>
                </a:tc>
                <a:tc>
                  <a:txBody>
                    <a:bodyPr/>
                    <a:lstStyle/>
                    <a:p>
                      <a:r>
                        <a:rPr lang="en-US" sz="1050" dirty="0" smtClean="0">
                          <a:solidFill>
                            <a:schemeClr val="tx1"/>
                          </a:solidFill>
                        </a:rPr>
                        <a:t>Version</a:t>
                      </a:r>
                      <a:endParaRPr lang="en-US" sz="1050" dirty="0">
                        <a:solidFill>
                          <a:schemeClr val="tx1"/>
                        </a:solidFill>
                      </a:endParaRPr>
                    </a:p>
                  </a:txBody>
                  <a:tcPr anchor="b"/>
                </a:tc>
                <a:tc>
                  <a:txBody>
                    <a:bodyPr/>
                    <a:lstStyle/>
                    <a:p>
                      <a:r>
                        <a:rPr lang="en-US" sz="1050" dirty="0" smtClean="0">
                          <a:solidFill>
                            <a:schemeClr val="tx1"/>
                          </a:solidFill>
                        </a:rPr>
                        <a:t>P</a:t>
                      </a:r>
                      <a:r>
                        <a:rPr lang="fr-FR" sz="1050" dirty="0" smtClean="0">
                          <a:solidFill>
                            <a:schemeClr val="tx1"/>
                          </a:solidFill>
                        </a:rPr>
                        <a:t>a</a:t>
                      </a:r>
                      <a:r>
                        <a:rPr lang="en-US" sz="1050" dirty="0" err="1" smtClean="0">
                          <a:solidFill>
                            <a:schemeClr val="tx1"/>
                          </a:solidFill>
                        </a:rPr>
                        <a:t>tch</a:t>
                      </a:r>
                      <a:r>
                        <a:rPr lang="en-US" sz="1050" dirty="0" smtClean="0">
                          <a:solidFill>
                            <a:schemeClr val="tx1"/>
                          </a:solidFill>
                        </a:rPr>
                        <a:t> Level</a:t>
                      </a:r>
                      <a:endParaRPr lang="en-US" sz="1050" dirty="0">
                        <a:solidFill>
                          <a:schemeClr val="tx1"/>
                        </a:solidFill>
                      </a:endParaRPr>
                    </a:p>
                  </a:txBody>
                  <a:tcPr anchor="b"/>
                </a:tc>
                <a:tc>
                  <a:txBody>
                    <a:bodyPr/>
                    <a:lstStyle/>
                    <a:p>
                      <a:r>
                        <a:rPr lang="en-US" sz="1050" dirty="0" smtClean="0">
                          <a:solidFill>
                            <a:schemeClr val="tx1"/>
                          </a:solidFill>
                        </a:rPr>
                        <a:t>Website</a:t>
                      </a:r>
                      <a:endParaRPr lang="en-US" sz="1050" dirty="0">
                        <a:solidFill>
                          <a:schemeClr val="tx1"/>
                        </a:solidFill>
                      </a:endParaRPr>
                    </a:p>
                  </a:txBody>
                  <a:tcPr anchor="b"/>
                </a:tc>
              </a:tr>
              <a:tr h="228600">
                <a:tc gridSpan="4">
                  <a:txBody>
                    <a:bodyPr/>
                    <a:lstStyle/>
                    <a:p>
                      <a:r>
                        <a:rPr lang="en-US" sz="1050" b="1" dirty="0" smtClean="0">
                          <a:solidFill>
                            <a:schemeClr val="tx1"/>
                          </a:solidFill>
                        </a:rPr>
                        <a:t>IBM</a:t>
                      </a:r>
                      <a:r>
                        <a:rPr lang="en-US" sz="1050" b="1" baseline="0" dirty="0" smtClean="0">
                          <a:solidFill>
                            <a:schemeClr val="tx1"/>
                          </a:solidFill>
                        </a:rPr>
                        <a:t> Stack</a:t>
                      </a:r>
                      <a:endParaRPr lang="en-US" sz="1050" b="1" dirty="0">
                        <a:solidFill>
                          <a:schemeClr val="tx1"/>
                        </a:solidFill>
                      </a:endParaRPr>
                    </a:p>
                  </a:txBody>
                  <a:tcPr anchor="b"/>
                </a:tc>
                <a:tc hMerge="1">
                  <a:txBody>
                    <a:bodyPr/>
                    <a:lstStyle/>
                    <a:p>
                      <a:endParaRPr lang="en-US"/>
                    </a:p>
                  </a:txBody>
                  <a:tcPr/>
                </a:tc>
                <a:tc hMerge="1">
                  <a:txBody>
                    <a:bodyPr/>
                    <a:lstStyle/>
                    <a:p>
                      <a:endParaRPr lang="en-US"/>
                    </a:p>
                  </a:txBody>
                  <a:tcPr/>
                </a:tc>
                <a:tc hMerge="1">
                  <a:txBody>
                    <a:bodyPr/>
                    <a:lstStyle/>
                    <a:p>
                      <a:endParaRPr lang="en-US"/>
                    </a:p>
                  </a:txBody>
                  <a:tcPr/>
                </a:tc>
              </a:tr>
              <a:tr h="281940">
                <a:tc>
                  <a:txBody>
                    <a:bodyPr/>
                    <a:lstStyle/>
                    <a:p>
                      <a:r>
                        <a:rPr lang="en-US" sz="1050" dirty="0" smtClean="0">
                          <a:solidFill>
                            <a:schemeClr val="tx1"/>
                          </a:solidFill>
                        </a:rPr>
                        <a:t>IBM JDK</a:t>
                      </a:r>
                      <a:endParaRPr lang="en-US" sz="1050" dirty="0">
                        <a:solidFill>
                          <a:schemeClr val="tx1"/>
                        </a:solidFill>
                      </a:endParaRPr>
                    </a:p>
                  </a:txBody>
                  <a:tcPr anchor="b"/>
                </a:tc>
                <a:tc>
                  <a:txBody>
                    <a:bodyPr/>
                    <a:lstStyle/>
                    <a:p>
                      <a:r>
                        <a:rPr lang="en-US" sz="1050" dirty="0" smtClean="0">
                          <a:solidFill>
                            <a:schemeClr val="tx1"/>
                          </a:solidFill>
                        </a:rPr>
                        <a:t>5 SR7</a:t>
                      </a:r>
                      <a:endParaRPr lang="en-US" sz="1050" dirty="0">
                        <a:solidFill>
                          <a:schemeClr val="tx1"/>
                        </a:solidFill>
                      </a:endParaRPr>
                    </a:p>
                  </a:txBody>
                  <a:tcPr anchor="b"/>
                </a:tc>
                <a:tc>
                  <a:txBody>
                    <a:bodyPr/>
                    <a:lstStyle/>
                    <a:p>
                      <a:r>
                        <a:rPr lang="en-US" sz="1050" dirty="0" smtClean="0">
                          <a:solidFill>
                            <a:schemeClr val="tx1"/>
                          </a:solidFill>
                        </a:rPr>
                        <a:t>N/A</a:t>
                      </a:r>
                      <a:endParaRPr lang="en-US" sz="1050" dirty="0">
                        <a:solidFill>
                          <a:schemeClr val="tx1"/>
                        </a:solidFill>
                      </a:endParaRPr>
                    </a:p>
                  </a:txBody>
                  <a:tcPr anchor="b"/>
                </a:tc>
                <a:tc>
                  <a:txBody>
                    <a:bodyPr/>
                    <a:lstStyle/>
                    <a:p>
                      <a:r>
                        <a:rPr lang="en-US" sz="1050" dirty="0" smtClean="0">
                          <a:solidFill>
                            <a:schemeClr val="tx1"/>
                          </a:solidFill>
                        </a:rPr>
                        <a:t>Comes with </a:t>
                      </a:r>
                      <a:r>
                        <a:rPr lang="en-US" sz="1050" dirty="0" err="1" smtClean="0">
                          <a:solidFill>
                            <a:schemeClr val="tx1"/>
                          </a:solidFill>
                        </a:rPr>
                        <a:t>WebSphere</a:t>
                      </a:r>
                      <a:endParaRPr lang="en-US" sz="1050" dirty="0">
                        <a:solidFill>
                          <a:schemeClr val="tx1"/>
                        </a:solidFill>
                      </a:endParaRPr>
                    </a:p>
                  </a:txBody>
                  <a:tcPr anchor="b"/>
                </a:tc>
              </a:tr>
              <a:tr h="381000">
                <a:tc>
                  <a:txBody>
                    <a:bodyPr/>
                    <a:lstStyle/>
                    <a:p>
                      <a:r>
                        <a:rPr lang="en-US" sz="1050" dirty="0" err="1" smtClean="0">
                          <a:solidFill>
                            <a:schemeClr val="tx1"/>
                          </a:solidFill>
                        </a:rPr>
                        <a:t>WebSphereAppSvr</a:t>
                      </a:r>
                      <a:r>
                        <a:rPr lang="en-US" sz="1050" dirty="0" smtClean="0">
                          <a:solidFill>
                            <a:schemeClr val="tx1"/>
                          </a:solidFill>
                        </a:rPr>
                        <a:t> Base</a:t>
                      </a:r>
                      <a:br>
                        <a:rPr lang="en-US" sz="1050" dirty="0" smtClean="0">
                          <a:solidFill>
                            <a:schemeClr val="tx1"/>
                          </a:solidFill>
                        </a:rPr>
                      </a:br>
                      <a:r>
                        <a:rPr lang="en-US" sz="1050" dirty="0" smtClean="0">
                          <a:solidFill>
                            <a:schemeClr val="tx1"/>
                          </a:solidFill>
                        </a:rPr>
                        <a:t>+ HTTP Server +</a:t>
                      </a:r>
                      <a:br>
                        <a:rPr lang="en-US" sz="1050" dirty="0" smtClean="0">
                          <a:solidFill>
                            <a:schemeClr val="tx1"/>
                          </a:solidFill>
                        </a:rPr>
                      </a:br>
                      <a:r>
                        <a:rPr lang="en-US" sz="1050" dirty="0" err="1" smtClean="0">
                          <a:solidFill>
                            <a:schemeClr val="tx1"/>
                          </a:solidFill>
                        </a:rPr>
                        <a:t>WebServerPlugin</a:t>
                      </a:r>
                      <a:endParaRPr lang="en-US" sz="1050" dirty="0">
                        <a:solidFill>
                          <a:schemeClr val="tx1"/>
                        </a:solidFill>
                      </a:endParaRPr>
                    </a:p>
                  </a:txBody>
                  <a:tcPr anchor="b"/>
                </a:tc>
                <a:tc>
                  <a:txBody>
                    <a:bodyPr/>
                    <a:lstStyle/>
                    <a:p>
                      <a:r>
                        <a:rPr lang="en-US" sz="1050" dirty="0" smtClean="0">
                          <a:solidFill>
                            <a:schemeClr val="tx1"/>
                          </a:solidFill>
                        </a:rPr>
                        <a:t>6.1</a:t>
                      </a:r>
                      <a:endParaRPr lang="en-US" sz="1050" dirty="0">
                        <a:solidFill>
                          <a:schemeClr val="tx1"/>
                        </a:solidFill>
                      </a:endParaRPr>
                    </a:p>
                  </a:txBody>
                  <a:tcPr anchor="b"/>
                </a:tc>
                <a:tc>
                  <a:txBody>
                    <a:bodyPr/>
                    <a:lstStyle/>
                    <a:p>
                      <a:r>
                        <a:rPr lang="en-US" sz="1050" dirty="0" smtClean="0">
                          <a:solidFill>
                            <a:schemeClr val="tx1"/>
                          </a:solidFill>
                        </a:rPr>
                        <a:t>Fix Pack</a:t>
                      </a:r>
                      <a:r>
                        <a:rPr lang="en-US" sz="1050" baseline="0" dirty="0" smtClean="0">
                          <a:solidFill>
                            <a:schemeClr val="tx1"/>
                          </a:solidFill>
                        </a:rPr>
                        <a:t> 17</a:t>
                      </a:r>
                      <a:endParaRPr lang="en-US" sz="1050" dirty="0">
                        <a:solidFill>
                          <a:schemeClr val="tx1"/>
                        </a:solidFill>
                      </a:endParaRPr>
                    </a:p>
                  </a:txBody>
                  <a:tcPr anchor="b"/>
                </a:tc>
                <a:tc>
                  <a:txBody>
                    <a:bodyPr/>
                    <a:lstStyle/>
                    <a:p>
                      <a:r>
                        <a:rPr lang="en-US" sz="1050" dirty="0" smtClean="0">
                          <a:solidFill>
                            <a:schemeClr val="tx1"/>
                          </a:solidFill>
                        </a:rPr>
                        <a:t>http://w3-103.ibm.com/software/xl/portal - Main</a:t>
                      </a:r>
                      <a:r>
                        <a:rPr lang="en-US" sz="1050" baseline="0" dirty="0" smtClean="0">
                          <a:solidFill>
                            <a:schemeClr val="tx1"/>
                          </a:solidFill>
                        </a:rPr>
                        <a:t> Bundle (see notes)</a:t>
                      </a:r>
                      <a:br>
                        <a:rPr lang="en-US" sz="1050" baseline="0" dirty="0" smtClean="0">
                          <a:solidFill>
                            <a:schemeClr val="tx1"/>
                          </a:solidFill>
                        </a:rPr>
                      </a:br>
                      <a:r>
                        <a:rPr lang="en-US" sz="1050" baseline="0" dirty="0" smtClean="0">
                          <a:solidFill>
                            <a:schemeClr val="tx1"/>
                          </a:solidFill>
                        </a:rPr>
                        <a:t>http://</a:t>
                      </a:r>
                      <a:r>
                        <a:rPr lang="en-US" sz="1050" kern="1200" dirty="0" smtClean="0">
                          <a:solidFill>
                            <a:schemeClr val="tx1"/>
                          </a:solidFill>
                          <a:latin typeface="+mn-lt"/>
                          <a:ea typeface="+mn-ea"/>
                          <a:cs typeface="+mn-cs"/>
                        </a:rPr>
                        <a:t>www</a:t>
                      </a:r>
                      <a:r>
                        <a:rPr lang="en-US" sz="1050" baseline="0" dirty="0" smtClean="0">
                          <a:solidFill>
                            <a:schemeClr val="tx1"/>
                          </a:solidFill>
                        </a:rPr>
                        <a:t>-1.ibm.com/support/docview.wss?rs=180&amp;uid=swg27009393 - Fix Pack</a:t>
                      </a:r>
                      <a:endParaRPr lang="en-US" sz="1050" dirty="0">
                        <a:solidFill>
                          <a:schemeClr val="tx1"/>
                        </a:solidFill>
                      </a:endParaRPr>
                    </a:p>
                  </a:txBody>
                  <a:tcPr anchor="b"/>
                </a:tc>
              </a:tr>
              <a:tr h="38100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50" dirty="0" smtClean="0">
                          <a:solidFill>
                            <a:schemeClr val="tx1"/>
                          </a:solidFill>
                        </a:rPr>
                        <a:t>DB2 Universal</a:t>
                      </a:r>
                      <a:r>
                        <a:rPr lang="en-US" sz="1050" baseline="0" dirty="0" smtClean="0">
                          <a:solidFill>
                            <a:schemeClr val="tx1"/>
                          </a:solidFill>
                        </a:rPr>
                        <a:t> DB</a:t>
                      </a:r>
                      <a:endParaRPr lang="en-US" sz="1050" dirty="0" smtClean="0">
                        <a:solidFill>
                          <a:schemeClr val="tx1"/>
                        </a:solidFill>
                      </a:endParaRPr>
                    </a:p>
                  </a:txBody>
                  <a:tcPr anchor="b"/>
                </a:tc>
                <a:tc>
                  <a:txBody>
                    <a:bodyPr/>
                    <a:lstStyle/>
                    <a:p>
                      <a:r>
                        <a:rPr lang="en-US" sz="1050" dirty="0" smtClean="0">
                          <a:solidFill>
                            <a:schemeClr val="tx1"/>
                          </a:solidFill>
                        </a:rPr>
                        <a:t>9.1</a:t>
                      </a:r>
                      <a:endParaRPr lang="en-US" sz="1050" dirty="0">
                        <a:solidFill>
                          <a:schemeClr val="tx1"/>
                        </a:solidFill>
                      </a:endParaRPr>
                    </a:p>
                  </a:txBody>
                  <a:tcPr anchor="b"/>
                </a:tc>
                <a:tc>
                  <a:txBody>
                    <a:bodyPr/>
                    <a:lstStyle/>
                    <a:p>
                      <a:r>
                        <a:rPr lang="en-US" sz="1050" dirty="0" smtClean="0">
                          <a:solidFill>
                            <a:schemeClr val="tx1"/>
                          </a:solidFill>
                        </a:rPr>
                        <a:t>Fix Pack</a:t>
                      </a:r>
                      <a:r>
                        <a:rPr lang="en-US" sz="1050" baseline="0" dirty="0" smtClean="0">
                          <a:solidFill>
                            <a:schemeClr val="tx1"/>
                          </a:solidFill>
                        </a:rPr>
                        <a:t> 05</a:t>
                      </a:r>
                      <a:endParaRPr lang="en-US" sz="1050" dirty="0">
                        <a:solidFill>
                          <a:schemeClr val="tx1"/>
                        </a:solidFill>
                      </a:endParaRPr>
                    </a:p>
                  </a:txBody>
                  <a:tcPr anchor="b"/>
                </a:tc>
                <a:tc>
                  <a:txBody>
                    <a:bodyPr/>
                    <a:lstStyle/>
                    <a:p>
                      <a:r>
                        <a:rPr lang="en-US" sz="1050" dirty="0" smtClean="0">
                          <a:solidFill>
                            <a:schemeClr val="tx1"/>
                          </a:solidFill>
                        </a:rPr>
                        <a:t>http://www-1.ibm.com/support/docview.wss?rs=71&amp;uid=swg21254867 - Full</a:t>
                      </a:r>
                      <a:r>
                        <a:rPr lang="en-US" sz="1050" baseline="0" dirty="0" smtClean="0">
                          <a:solidFill>
                            <a:schemeClr val="tx1"/>
                          </a:solidFill>
                        </a:rPr>
                        <a:t> Download</a:t>
                      </a:r>
                      <a:endParaRPr lang="en-US" sz="1050" dirty="0">
                        <a:solidFill>
                          <a:schemeClr val="tx1"/>
                        </a:solidFill>
                      </a:endParaRPr>
                    </a:p>
                  </a:txBody>
                  <a:tcPr anchor="b"/>
                </a:tc>
              </a:tr>
              <a:tr h="38100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50" dirty="0" err="1" smtClean="0">
                          <a:solidFill>
                            <a:schemeClr val="tx1"/>
                          </a:solidFill>
                        </a:rPr>
                        <a:t>Sametime</a:t>
                      </a:r>
                      <a:r>
                        <a:rPr lang="en-US" sz="1050" dirty="0" smtClean="0">
                          <a:solidFill>
                            <a:schemeClr val="tx1"/>
                          </a:solidFill>
                        </a:rPr>
                        <a:t> Server</a:t>
                      </a:r>
                    </a:p>
                  </a:txBody>
                  <a:tcPr anchor="b"/>
                </a:tc>
                <a:tc>
                  <a:txBody>
                    <a:bodyPr/>
                    <a:lstStyle/>
                    <a:p>
                      <a:r>
                        <a:rPr lang="en-US" sz="1050" dirty="0" smtClean="0">
                          <a:solidFill>
                            <a:schemeClr val="tx1"/>
                          </a:solidFill>
                        </a:rPr>
                        <a:t>7.5.1</a:t>
                      </a:r>
                      <a:endParaRPr lang="en-US" sz="1050" dirty="0">
                        <a:solidFill>
                          <a:schemeClr val="tx1"/>
                        </a:solidFill>
                      </a:endParaRPr>
                    </a:p>
                  </a:txBody>
                  <a:tcPr anchor="b"/>
                </a:tc>
                <a:tc>
                  <a:txBody>
                    <a:bodyPr/>
                    <a:lstStyle/>
                    <a:p>
                      <a:r>
                        <a:rPr lang="en-US" sz="1050" dirty="0" smtClean="0">
                          <a:solidFill>
                            <a:schemeClr val="tx1"/>
                          </a:solidFill>
                        </a:rPr>
                        <a:t>Cumulative Fix 03</a:t>
                      </a:r>
                      <a:endParaRPr lang="en-US" sz="1050" dirty="0">
                        <a:solidFill>
                          <a:schemeClr val="tx1"/>
                        </a:solidFill>
                      </a:endParaRPr>
                    </a:p>
                  </a:txBody>
                  <a:tcPr anchor="b"/>
                </a:tc>
                <a:tc>
                  <a:txBody>
                    <a:bodyPr/>
                    <a:lstStyle/>
                    <a:p>
                      <a:r>
                        <a:rPr lang="en-US" sz="1050" dirty="0" smtClean="0">
                          <a:solidFill>
                            <a:schemeClr val="tx1"/>
                          </a:solidFill>
                        </a:rPr>
                        <a:t>http://w3-103.ibm.com/software/xl/portal - Main</a:t>
                      </a:r>
                      <a:r>
                        <a:rPr lang="en-US" sz="1050" baseline="0" dirty="0" smtClean="0">
                          <a:solidFill>
                            <a:schemeClr val="tx1"/>
                          </a:solidFill>
                        </a:rPr>
                        <a:t> Bundle (see notes)</a:t>
                      </a:r>
                      <a:endParaRPr lang="en-US" sz="1050" dirty="0">
                        <a:solidFill>
                          <a:schemeClr val="tx1"/>
                        </a:solidFill>
                      </a:endParaRPr>
                    </a:p>
                  </a:txBody>
                  <a:tcPr anchor="b"/>
                </a:tc>
              </a:tr>
              <a:tr h="307179">
                <a:tc>
                  <a:txBody>
                    <a:bodyPr/>
                    <a:lstStyle/>
                    <a:p>
                      <a:r>
                        <a:rPr lang="en-US" sz="1050" dirty="0" smtClean="0">
                          <a:solidFill>
                            <a:schemeClr val="tx1"/>
                          </a:solidFill>
                        </a:rPr>
                        <a:t>Domino Server</a:t>
                      </a:r>
                      <a:endParaRPr lang="en-US" sz="1050" dirty="0">
                        <a:solidFill>
                          <a:schemeClr val="tx1"/>
                        </a:solidFill>
                      </a:endParaRPr>
                    </a:p>
                  </a:txBody>
                  <a:tcPr anchor="b"/>
                </a:tc>
                <a:tc>
                  <a:txBody>
                    <a:bodyPr/>
                    <a:lstStyle/>
                    <a:p>
                      <a:r>
                        <a:rPr lang="en-US" sz="1050" dirty="0" smtClean="0">
                          <a:solidFill>
                            <a:schemeClr val="tx1"/>
                          </a:solidFill>
                        </a:rPr>
                        <a:t>7.0.3</a:t>
                      </a:r>
                      <a:endParaRPr lang="en-US" sz="1050" dirty="0">
                        <a:solidFill>
                          <a:schemeClr val="tx1"/>
                        </a:solidFill>
                      </a:endParaRPr>
                    </a:p>
                  </a:txBody>
                  <a:tcPr anchor="b"/>
                </a:tc>
                <a:tc>
                  <a:txBody>
                    <a:bodyPr/>
                    <a:lstStyle/>
                    <a:p>
                      <a:r>
                        <a:rPr lang="en-US" sz="1050" dirty="0" smtClean="0">
                          <a:solidFill>
                            <a:schemeClr val="tx1"/>
                          </a:solidFill>
                        </a:rPr>
                        <a:t>N/A</a:t>
                      </a:r>
                      <a:endParaRPr lang="en-US" sz="1050" dirty="0">
                        <a:solidFill>
                          <a:schemeClr val="tx1"/>
                        </a:solidFill>
                      </a:endParaRPr>
                    </a:p>
                  </a:txBody>
                  <a:tcPr anchor="b"/>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smtClean="0">
                          <a:ln>
                            <a:noFill/>
                          </a:ln>
                          <a:solidFill>
                            <a:schemeClr val="tx1"/>
                          </a:solidFill>
                          <a:effectLst/>
                          <a:uLnTx/>
                          <a:uFillTx/>
                          <a:latin typeface="+mn-lt"/>
                          <a:ea typeface="+mn-ea"/>
                          <a:cs typeface="+mn-cs"/>
                        </a:rPr>
                        <a:t>http://w3-103.ibm.com/software/xl/portal - Main Bundle (see notes)</a:t>
                      </a:r>
                    </a:p>
                  </a:txBody>
                  <a:tcPr anchor="b"/>
                </a:tc>
              </a:tr>
              <a:tr h="307179">
                <a:tc>
                  <a:txBody>
                    <a:bodyPr/>
                    <a:lstStyle/>
                    <a:p>
                      <a:r>
                        <a:rPr lang="en-US" sz="1050" dirty="0" smtClean="0">
                          <a:solidFill>
                            <a:schemeClr val="tx1"/>
                          </a:solidFill>
                        </a:rPr>
                        <a:t>For AIX: </a:t>
                      </a:r>
                      <a:r>
                        <a:rPr lang="en-US" sz="1050" dirty="0" err="1" smtClean="0">
                          <a:solidFill>
                            <a:schemeClr val="tx1"/>
                          </a:solidFill>
                        </a:rPr>
                        <a:t>GNUtar</a:t>
                      </a:r>
                      <a:endParaRPr lang="en-US" sz="1050" dirty="0">
                        <a:solidFill>
                          <a:schemeClr val="tx1"/>
                        </a:solidFill>
                      </a:endParaRPr>
                    </a:p>
                  </a:txBody>
                  <a:tcPr anchor="b"/>
                </a:tc>
                <a:tc>
                  <a:txBody>
                    <a:bodyPr/>
                    <a:lstStyle/>
                    <a:p>
                      <a:r>
                        <a:rPr lang="en-US" sz="1050" dirty="0" smtClean="0">
                          <a:solidFill>
                            <a:schemeClr val="tx1"/>
                          </a:solidFill>
                        </a:rPr>
                        <a:t>1.14</a:t>
                      </a:r>
                      <a:endParaRPr lang="en-US" sz="1050" dirty="0">
                        <a:solidFill>
                          <a:schemeClr val="tx1"/>
                        </a:solidFill>
                      </a:endParaRPr>
                    </a:p>
                  </a:txBody>
                  <a:tcPr anchor="b"/>
                </a:tc>
                <a:tc>
                  <a:txBody>
                    <a:bodyPr/>
                    <a:lstStyle/>
                    <a:p>
                      <a:r>
                        <a:rPr lang="en-US" sz="1050" dirty="0" smtClean="0">
                          <a:solidFill>
                            <a:schemeClr val="tx1"/>
                          </a:solidFill>
                        </a:rPr>
                        <a:t>N/A</a:t>
                      </a:r>
                      <a:endParaRPr lang="en-US" sz="1050" dirty="0">
                        <a:solidFill>
                          <a:schemeClr val="tx1"/>
                        </a:solidFill>
                      </a:endParaRPr>
                    </a:p>
                  </a:txBody>
                  <a:tcPr anchor="b"/>
                </a:tc>
                <a:tc>
                  <a:txBody>
                    <a:bodyPr/>
                    <a:lstStyle/>
                    <a:p>
                      <a:r>
                        <a:rPr lang="en-US" sz="1050" dirty="0" smtClean="0">
                          <a:solidFill>
                            <a:schemeClr val="tx1"/>
                          </a:solidFill>
                        </a:rPr>
                        <a:t>http://ftp.cc.uoc.gr/AIX/freeware/4.3.3</a:t>
                      </a:r>
                      <a:endParaRPr lang="en-US" sz="1050" dirty="0">
                        <a:solidFill>
                          <a:schemeClr val="tx1"/>
                        </a:solidFill>
                      </a:endParaRPr>
                    </a:p>
                  </a:txBody>
                  <a:tcPr anchor="b"/>
                </a:tc>
              </a:tr>
              <a:tr h="262656">
                <a:tc gridSpan="4">
                  <a:txBody>
                    <a:bodyPr/>
                    <a:lstStyle/>
                    <a:p>
                      <a:r>
                        <a:rPr lang="en-US" sz="1050" b="1" dirty="0" smtClean="0">
                          <a:solidFill>
                            <a:schemeClr val="tx1"/>
                          </a:solidFill>
                        </a:rPr>
                        <a:t>Non-IBM</a:t>
                      </a:r>
                      <a:r>
                        <a:rPr lang="en-US" sz="1050" b="1" kern="1200" dirty="0" smtClean="0">
                          <a:solidFill>
                            <a:schemeClr val="tx1"/>
                          </a:solidFill>
                          <a:latin typeface="+mn-lt"/>
                          <a:ea typeface="+mn-ea"/>
                          <a:cs typeface="+mn-cs"/>
                        </a:rPr>
                        <a:t>Stack</a:t>
                      </a:r>
                    </a:p>
                  </a:txBody>
                  <a:tcPr anchor="b"/>
                </a:tc>
                <a:tc hMerge="1">
                  <a:txBody>
                    <a:bodyPr/>
                    <a:lstStyle/>
                    <a:p>
                      <a:endParaRPr lang="en-US"/>
                    </a:p>
                  </a:txBody>
                  <a:tcPr/>
                </a:tc>
                <a:tc hMerge="1">
                  <a:txBody>
                    <a:bodyPr/>
                    <a:lstStyle/>
                    <a:p>
                      <a:endParaRPr lang="en-US"/>
                    </a:p>
                  </a:txBody>
                  <a:tcPr/>
                </a:tc>
                <a:tc hMerge="1">
                  <a:txBody>
                    <a:bodyPr/>
                    <a:lstStyle/>
                    <a:p>
                      <a:endParaRPr lang="en-US"/>
                    </a:p>
                  </a:txBody>
                  <a:tcPr/>
                </a:tc>
              </a:tr>
              <a:tr h="332425">
                <a:tc>
                  <a:txBody>
                    <a:bodyPr/>
                    <a:lstStyle/>
                    <a:p>
                      <a:r>
                        <a:rPr lang="en-US" sz="1050" dirty="0" smtClean="0">
                          <a:solidFill>
                            <a:schemeClr val="tx1"/>
                          </a:solidFill>
                        </a:rPr>
                        <a:t>Java6 SDK</a:t>
                      </a:r>
                      <a:endParaRPr lang="en-US" sz="1050" dirty="0">
                        <a:solidFill>
                          <a:schemeClr val="tx1"/>
                        </a:solidFill>
                      </a:endParaRPr>
                    </a:p>
                  </a:txBody>
                  <a:tcPr anchor="b"/>
                </a:tc>
                <a:tc>
                  <a:txBody>
                    <a:bodyPr/>
                    <a:lstStyle/>
                    <a:p>
                      <a:r>
                        <a:rPr lang="fr-FR" sz="1050" dirty="0" smtClean="0">
                          <a:solidFill>
                            <a:schemeClr val="tx1"/>
                          </a:solidFill>
                        </a:rPr>
                        <a:t>6.0</a:t>
                      </a:r>
                      <a:endParaRPr lang="en-US" sz="1050" dirty="0">
                        <a:solidFill>
                          <a:schemeClr val="tx1"/>
                        </a:solidFill>
                      </a:endParaRPr>
                    </a:p>
                  </a:txBody>
                  <a:tcPr anchor="b"/>
                </a:tc>
                <a:tc>
                  <a:txBody>
                    <a:bodyPr/>
                    <a:lstStyle/>
                    <a:p>
                      <a:r>
                        <a:rPr lang="fr-FR" sz="1050" dirty="0" smtClean="0">
                          <a:solidFill>
                            <a:schemeClr val="tx1"/>
                          </a:solidFill>
                        </a:rPr>
                        <a:t>SDK 6 Update 4</a:t>
                      </a:r>
                      <a:r>
                        <a:rPr lang="fr-FR" sz="1050" baseline="0" dirty="0" smtClean="0">
                          <a:solidFill>
                            <a:schemeClr val="tx1"/>
                          </a:solidFill>
                        </a:rPr>
                        <a:t> or </a:t>
                      </a:r>
                      <a:r>
                        <a:rPr lang="fr-FR" sz="1050" baseline="0" dirty="0" err="1" smtClean="0">
                          <a:solidFill>
                            <a:schemeClr val="tx1"/>
                          </a:solidFill>
                        </a:rPr>
                        <a:t>higher</a:t>
                      </a:r>
                      <a:endParaRPr lang="en-US" sz="1050" dirty="0">
                        <a:solidFill>
                          <a:schemeClr val="tx1"/>
                        </a:solidFill>
                      </a:endParaRPr>
                    </a:p>
                  </a:txBody>
                  <a:tcPr anchor="b"/>
                </a:tc>
                <a:tc>
                  <a:txBody>
                    <a:bodyPr/>
                    <a:lstStyle/>
                    <a:p>
                      <a:r>
                        <a:rPr lang="fr-FR" sz="1050" dirty="0" smtClean="0">
                          <a:solidFill>
                            <a:schemeClr val="tx1"/>
                          </a:solidFill>
                        </a:rPr>
                        <a:t>http://</a:t>
                      </a:r>
                      <a:r>
                        <a:rPr lang="fr-FR" sz="1050" dirty="0" err="1" smtClean="0">
                          <a:solidFill>
                            <a:schemeClr val="tx1"/>
                          </a:solidFill>
                        </a:rPr>
                        <a:t>java.sun.com/javase/downloads/?intcmp</a:t>
                      </a:r>
                      <a:r>
                        <a:rPr lang="fr-FR" sz="1050" dirty="0" smtClean="0">
                          <a:solidFill>
                            <a:schemeClr val="tx1"/>
                          </a:solidFill>
                        </a:rPr>
                        <a:t>=1281</a:t>
                      </a:r>
                      <a:endParaRPr lang="en-US" sz="1050" dirty="0">
                        <a:solidFill>
                          <a:schemeClr val="tx1"/>
                        </a:solidFill>
                      </a:endParaRPr>
                    </a:p>
                  </a:txBody>
                  <a:tcPr anchor="b"/>
                </a:tc>
              </a:tr>
              <a:tr h="310034">
                <a:tc>
                  <a:txBody>
                    <a:bodyPr/>
                    <a:lstStyle/>
                    <a:p>
                      <a:r>
                        <a:rPr lang="en-US" sz="1050" dirty="0" smtClean="0">
                          <a:solidFill>
                            <a:schemeClr val="tx1"/>
                          </a:solidFill>
                        </a:rPr>
                        <a:t>Apache (optional)</a:t>
                      </a:r>
                      <a:endParaRPr lang="en-US" sz="1050" dirty="0">
                        <a:solidFill>
                          <a:schemeClr val="tx1"/>
                        </a:solidFill>
                      </a:endParaRPr>
                    </a:p>
                  </a:txBody>
                  <a:tcPr anchor="b"/>
                </a:tc>
                <a:tc>
                  <a:txBody>
                    <a:bodyPr/>
                    <a:lstStyle/>
                    <a:p>
                      <a:r>
                        <a:rPr lang="en-US" sz="1050" dirty="0" smtClean="0">
                          <a:solidFill>
                            <a:schemeClr val="tx1"/>
                          </a:solidFill>
                        </a:rPr>
                        <a:t>2.2.0</a:t>
                      </a:r>
                      <a:endParaRPr lang="en-US" sz="1050" dirty="0">
                        <a:solidFill>
                          <a:schemeClr val="tx1"/>
                        </a:solidFill>
                      </a:endParaRPr>
                    </a:p>
                  </a:txBody>
                  <a:tcPr anchor="b"/>
                </a:tc>
                <a:tc>
                  <a:txBody>
                    <a:bodyPr/>
                    <a:lstStyle/>
                    <a:p>
                      <a:endParaRPr lang="en-US" sz="1050" dirty="0">
                        <a:solidFill>
                          <a:schemeClr val="tx1"/>
                        </a:solidFill>
                      </a:endParaRPr>
                    </a:p>
                  </a:txBody>
                  <a:tcPr anchor="b"/>
                </a:tc>
                <a:tc>
                  <a:txBody>
                    <a:bodyPr/>
                    <a:lstStyle/>
                    <a:p>
                      <a:r>
                        <a:rPr lang="en-US" sz="1050" dirty="0" smtClean="0">
                          <a:solidFill>
                            <a:schemeClr val="tx1"/>
                          </a:solidFill>
                        </a:rPr>
                        <a:t>http://</a:t>
                      </a:r>
                      <a:r>
                        <a:rPr lang="en-US" sz="1050" dirty="0" err="1" smtClean="0">
                          <a:solidFill>
                            <a:schemeClr val="tx1"/>
                          </a:solidFill>
                        </a:rPr>
                        <a:t>www.apache.org</a:t>
                      </a:r>
                      <a:endParaRPr lang="en-US" sz="1050" dirty="0">
                        <a:solidFill>
                          <a:schemeClr val="tx1"/>
                        </a:solidFill>
                      </a:endParaRPr>
                    </a:p>
                  </a:txBody>
                  <a:tcPr anchor="b"/>
                </a:tc>
              </a:tr>
              <a:tr h="310034">
                <a:tc>
                  <a:txBody>
                    <a:bodyPr/>
                    <a:lstStyle/>
                    <a:p>
                      <a:r>
                        <a:rPr lang="en-US" sz="1050" dirty="0" smtClean="0">
                          <a:solidFill>
                            <a:schemeClr val="tx1"/>
                          </a:solidFill>
                        </a:rPr>
                        <a:t>Tomcat</a:t>
                      </a:r>
                      <a:endParaRPr lang="en-US" sz="1050" dirty="0">
                        <a:solidFill>
                          <a:schemeClr val="tx1"/>
                        </a:solidFill>
                      </a:endParaRPr>
                    </a:p>
                  </a:txBody>
                  <a:tcPr anchor="b"/>
                </a:tc>
                <a:tc>
                  <a:txBody>
                    <a:bodyPr/>
                    <a:lstStyle/>
                    <a:p>
                      <a:r>
                        <a:rPr lang="en-US" sz="1050" dirty="0" smtClean="0">
                          <a:solidFill>
                            <a:schemeClr val="tx1"/>
                          </a:solidFill>
                        </a:rPr>
                        <a:t>6.0.16</a:t>
                      </a:r>
                      <a:endParaRPr lang="en-US" sz="1050" dirty="0">
                        <a:solidFill>
                          <a:schemeClr val="tx1"/>
                        </a:solidFill>
                      </a:endParaRPr>
                    </a:p>
                  </a:txBody>
                  <a:tcPr anchor="b"/>
                </a:tc>
                <a:tc>
                  <a:txBody>
                    <a:bodyPr/>
                    <a:lstStyle/>
                    <a:p>
                      <a:r>
                        <a:rPr lang="en-US" sz="1050" dirty="0" smtClean="0">
                          <a:solidFill>
                            <a:schemeClr val="tx1"/>
                          </a:solidFill>
                        </a:rPr>
                        <a:t>N/A</a:t>
                      </a:r>
                      <a:endParaRPr lang="en-US" sz="1050" dirty="0">
                        <a:solidFill>
                          <a:schemeClr val="tx1"/>
                        </a:solidFill>
                      </a:endParaRPr>
                    </a:p>
                  </a:txBody>
                  <a:tcPr anchor="b"/>
                </a:tc>
                <a:tc>
                  <a:txBody>
                    <a:bodyPr/>
                    <a:lstStyle/>
                    <a:p>
                      <a:r>
                        <a:rPr lang="fr-FR" sz="1050" dirty="0" smtClean="0">
                          <a:solidFill>
                            <a:schemeClr val="tx1"/>
                          </a:solidFill>
                        </a:rPr>
                        <a:t>http://archive.apache.org/dist/tomcat/tomcat-6/v6.0.16/bin/</a:t>
                      </a:r>
                      <a:endParaRPr lang="en-US" sz="1050" dirty="0">
                        <a:solidFill>
                          <a:schemeClr val="tx1"/>
                        </a:solidFill>
                      </a:endParaRPr>
                    </a:p>
                  </a:txBody>
                  <a:tcPr anchor="b"/>
                </a:tc>
              </a:tr>
              <a:tr h="390292">
                <a:tc>
                  <a:txBody>
                    <a:bodyPr/>
                    <a:lstStyle/>
                    <a:p>
                      <a:r>
                        <a:rPr lang="en-US" sz="1050" dirty="0" smtClean="0">
                          <a:solidFill>
                            <a:schemeClr val="tx1"/>
                          </a:solidFill>
                        </a:rPr>
                        <a:t>Oracle</a:t>
                      </a:r>
                      <a:endParaRPr lang="en-US" sz="1050" dirty="0">
                        <a:solidFill>
                          <a:schemeClr val="tx1"/>
                        </a:solidFill>
                      </a:endParaRPr>
                    </a:p>
                  </a:txBody>
                  <a:tcPr anchor="b"/>
                </a:tc>
                <a:tc>
                  <a:txBody>
                    <a:bodyPr/>
                    <a:lstStyle/>
                    <a:p>
                      <a:r>
                        <a:rPr lang="en-US" sz="1050" dirty="0" smtClean="0">
                          <a:solidFill>
                            <a:schemeClr val="tx1"/>
                          </a:solidFill>
                        </a:rPr>
                        <a:t>10.2</a:t>
                      </a:r>
                      <a:endParaRPr lang="en-US" sz="1050" dirty="0">
                        <a:solidFill>
                          <a:schemeClr val="tx1"/>
                        </a:solidFill>
                      </a:endParaRPr>
                    </a:p>
                  </a:txBody>
                  <a:tcPr anchor="b"/>
                </a:tc>
                <a:tc>
                  <a:txBody>
                    <a:bodyPr/>
                    <a:lstStyle/>
                    <a:p>
                      <a:r>
                        <a:rPr lang="en-US" sz="1050" dirty="0" smtClean="0">
                          <a:solidFill>
                            <a:schemeClr val="tx1"/>
                          </a:solidFill>
                        </a:rPr>
                        <a:t>10.2.0.3</a:t>
                      </a:r>
                      <a:endParaRPr lang="en-US" sz="1050" dirty="0">
                        <a:solidFill>
                          <a:schemeClr val="tx1"/>
                        </a:solidFill>
                      </a:endParaRPr>
                    </a:p>
                  </a:txBody>
                  <a:tcPr anchor="b"/>
                </a:tc>
                <a:tc>
                  <a:txBody>
                    <a:bodyPr/>
                    <a:lstStyle/>
                    <a:p>
                      <a:r>
                        <a:rPr lang="fr-FR" sz="1050" dirty="0" smtClean="0">
                          <a:solidFill>
                            <a:schemeClr val="tx1"/>
                          </a:solidFill>
                        </a:rPr>
                        <a:t>http://technet.oracle.com -Base 10.2.0.1 image</a:t>
                      </a:r>
                    </a:p>
                    <a:p>
                      <a:r>
                        <a:rPr lang="fr-FR" sz="1050" dirty="0" smtClean="0">
                          <a:solidFill>
                            <a:schemeClr val="tx1"/>
                          </a:solidFill>
                        </a:rPr>
                        <a:t>ht</a:t>
                      </a:r>
                      <a:r>
                        <a:rPr lang="en-US" sz="1050" dirty="0" smtClean="0">
                          <a:solidFill>
                            <a:schemeClr val="tx1"/>
                          </a:solidFill>
                        </a:rPr>
                        <a:t>tp://metalink.oracle.com -</a:t>
                      </a:r>
                      <a:r>
                        <a:rPr lang="en-US" sz="1050" baseline="0" dirty="0" err="1" smtClean="0">
                          <a:solidFill>
                            <a:schemeClr val="tx1"/>
                          </a:solidFill>
                        </a:rPr>
                        <a:t>Patchset</a:t>
                      </a:r>
                      <a:r>
                        <a:rPr lang="en-US" sz="1050" baseline="0" dirty="0" smtClean="0">
                          <a:solidFill>
                            <a:schemeClr val="tx1"/>
                          </a:solidFill>
                        </a:rPr>
                        <a:t> for 10.2.0.3</a:t>
                      </a:r>
                      <a:endParaRPr lang="en-US" sz="1050" dirty="0">
                        <a:solidFill>
                          <a:schemeClr val="tx1"/>
                        </a:solidFill>
                      </a:endParaRPr>
                    </a:p>
                  </a:txBody>
                  <a:tcPr anchor="b"/>
                </a:tc>
              </a:tr>
              <a:tr h="238130">
                <a:tc>
                  <a:txBody>
                    <a:bodyPr/>
                    <a:lstStyle/>
                    <a:p>
                      <a:r>
                        <a:rPr lang="en-US" sz="1050" dirty="0" smtClean="0">
                          <a:solidFill>
                            <a:schemeClr val="tx1"/>
                          </a:solidFill>
                        </a:rPr>
                        <a:t>Active Directory (for OCS)</a:t>
                      </a:r>
                      <a:endParaRPr lang="en-US" sz="1050" dirty="0">
                        <a:solidFill>
                          <a:schemeClr val="tx1"/>
                        </a:solidFill>
                      </a:endParaRPr>
                    </a:p>
                  </a:txBody>
                  <a:tcPr anchor="b"/>
                </a:tc>
                <a:tc>
                  <a:txBody>
                    <a:bodyPr/>
                    <a:lstStyle/>
                    <a:p>
                      <a:r>
                        <a:rPr lang="en-US" sz="1050" dirty="0" smtClean="0">
                          <a:solidFill>
                            <a:schemeClr val="tx1"/>
                          </a:solidFill>
                        </a:rPr>
                        <a:t>?</a:t>
                      </a:r>
                      <a:endParaRPr lang="en-US" sz="1050" dirty="0">
                        <a:solidFill>
                          <a:schemeClr val="tx1"/>
                        </a:solidFill>
                      </a:endParaRPr>
                    </a:p>
                  </a:txBody>
                  <a:tcPr anchor="b"/>
                </a:tc>
                <a:tc>
                  <a:txBody>
                    <a:bodyPr/>
                    <a:lstStyle/>
                    <a:p>
                      <a:endParaRPr lang="en-US" sz="1050" dirty="0">
                        <a:solidFill>
                          <a:schemeClr val="tx1"/>
                        </a:solidFill>
                      </a:endParaRPr>
                    </a:p>
                  </a:txBody>
                  <a:tcPr anchor="b"/>
                </a:tc>
                <a:tc>
                  <a:txBody>
                    <a:bodyPr/>
                    <a:lstStyle/>
                    <a:p>
                      <a:r>
                        <a:rPr lang="en-US" sz="1050" dirty="0" smtClean="0">
                          <a:solidFill>
                            <a:schemeClr val="tx1"/>
                          </a:solidFill>
                        </a:rPr>
                        <a:t>http://</a:t>
                      </a:r>
                      <a:r>
                        <a:rPr lang="en-US" sz="1050" dirty="0" err="1" smtClean="0">
                          <a:solidFill>
                            <a:schemeClr val="tx1"/>
                          </a:solidFill>
                        </a:rPr>
                        <a:t>www.microsoft.com</a:t>
                      </a:r>
                      <a:endParaRPr lang="en-US" sz="1050" dirty="0">
                        <a:solidFill>
                          <a:schemeClr val="tx1"/>
                        </a:solidFill>
                      </a:endParaRPr>
                    </a:p>
                  </a:txBody>
                  <a:tcPr anchor="b"/>
                </a:tc>
              </a:tr>
              <a:tr h="238130">
                <a:tc>
                  <a:txBody>
                    <a:bodyPr/>
                    <a:lstStyle/>
                    <a:p>
                      <a:r>
                        <a:rPr lang="en-US" sz="1050" dirty="0" smtClean="0">
                          <a:solidFill>
                            <a:schemeClr val="tx1"/>
                          </a:solidFill>
                        </a:rPr>
                        <a:t>Office</a:t>
                      </a:r>
                      <a:r>
                        <a:rPr lang="en-US" sz="1050" baseline="0" dirty="0" smtClean="0">
                          <a:solidFill>
                            <a:schemeClr val="tx1"/>
                          </a:solidFill>
                        </a:rPr>
                        <a:t> Communication Server</a:t>
                      </a:r>
                      <a:endParaRPr lang="en-US" sz="1050" dirty="0">
                        <a:solidFill>
                          <a:schemeClr val="tx1"/>
                        </a:solidFill>
                      </a:endParaRPr>
                    </a:p>
                  </a:txBody>
                  <a:tcPr anchor="b"/>
                </a:tc>
                <a:tc>
                  <a:txBody>
                    <a:bodyPr/>
                    <a:lstStyle/>
                    <a:p>
                      <a:r>
                        <a:rPr lang="en-US" sz="1050" dirty="0" smtClean="0">
                          <a:solidFill>
                            <a:schemeClr val="tx1"/>
                          </a:solidFill>
                        </a:rPr>
                        <a:t>2007</a:t>
                      </a:r>
                      <a:endParaRPr lang="en-US" sz="1050" dirty="0">
                        <a:solidFill>
                          <a:schemeClr val="tx1"/>
                        </a:solidFill>
                      </a:endParaRPr>
                    </a:p>
                  </a:txBody>
                  <a:tcPr anchor="b"/>
                </a:tc>
                <a:tc>
                  <a:txBody>
                    <a:bodyPr/>
                    <a:lstStyle/>
                    <a:p>
                      <a:r>
                        <a:rPr lang="en-US" sz="1050" dirty="0" smtClean="0">
                          <a:solidFill>
                            <a:schemeClr val="tx1"/>
                          </a:solidFill>
                        </a:rPr>
                        <a:t>N/A</a:t>
                      </a:r>
                      <a:endParaRPr lang="en-US" sz="1050" dirty="0">
                        <a:solidFill>
                          <a:schemeClr val="tx1"/>
                        </a:solidFill>
                      </a:endParaRPr>
                    </a:p>
                  </a:txBody>
                  <a:tcPr anchor="b"/>
                </a:tc>
                <a:tc>
                  <a:txBody>
                    <a:bodyPr/>
                    <a:lstStyle/>
                    <a:p>
                      <a:r>
                        <a:rPr lang="en-US" sz="1050" dirty="0" smtClean="0">
                          <a:solidFill>
                            <a:schemeClr val="tx1"/>
                          </a:solidFill>
                        </a:rPr>
                        <a:t>http://</a:t>
                      </a:r>
                      <a:r>
                        <a:rPr lang="en-US" sz="1050" dirty="0" err="1" smtClean="0">
                          <a:solidFill>
                            <a:schemeClr val="tx1"/>
                          </a:solidFill>
                        </a:rPr>
                        <a:t>www.microsoft.com</a:t>
                      </a:r>
                      <a:endParaRPr lang="en-US" sz="1050" dirty="0">
                        <a:solidFill>
                          <a:schemeClr val="tx1"/>
                        </a:solidFill>
                      </a:endParaRPr>
                    </a:p>
                  </a:txBody>
                  <a:tcPr anchor="b"/>
                </a:tc>
              </a:tr>
            </a:tbl>
          </a:graphicData>
        </a:graphic>
      </p:graphicFrame>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4"/>
          <p:cNvSpPr>
            <a:spLocks noGrp="1" noChangeArrowheads="1"/>
          </p:cNvSpPr>
          <p:nvPr>
            <p:ph type="title" idx="4294967295"/>
          </p:nvPr>
        </p:nvSpPr>
        <p:spPr/>
        <p:txBody>
          <a:bodyPr/>
          <a:lstStyle/>
          <a:p>
            <a:pPr eaLnBrk="1" hangingPunct="1"/>
            <a:r>
              <a:rPr lang="en-US" smtClean="0">
                <a:ea typeface="Arial" pitchFamily="-111" charset="0"/>
              </a:rPr>
              <a:t>Doing a Partial Indexing (continued)</a:t>
            </a:r>
            <a:endParaRPr lang="fr-FR" smtClean="0">
              <a:ea typeface="Arial" pitchFamily="-111" charset="0"/>
            </a:endParaRPr>
          </a:p>
        </p:txBody>
      </p:sp>
      <p:sp>
        <p:nvSpPr>
          <p:cNvPr id="139267" name="Text Box 3"/>
          <p:cNvSpPr txBox="1">
            <a:spLocks noChangeArrowheads="1"/>
          </p:cNvSpPr>
          <p:nvPr/>
        </p:nvSpPr>
        <p:spPr bwMode="auto">
          <a:xfrm>
            <a:off x="974725" y="925513"/>
            <a:ext cx="682625" cy="304800"/>
          </a:xfrm>
          <a:prstGeom prst="rect">
            <a:avLst/>
          </a:prstGeom>
          <a:noFill/>
          <a:ln w="9525">
            <a:noFill/>
            <a:miter lim="800000"/>
            <a:headEnd/>
            <a:tailEnd/>
          </a:ln>
          <a:effectLst/>
        </p:spPr>
        <p:txBody>
          <a:bodyPr wrap="none">
            <a:prstTxWarp prst="textNoShape">
              <a:avLst/>
            </a:prstTxWarp>
            <a:spAutoFit/>
          </a:bodyPr>
          <a:lstStyle/>
          <a:p>
            <a:r>
              <a:rPr lang="en-US" sz="1400">
                <a:latin typeface="Trebuchet MS" pitchFamily="-111" charset="0"/>
              </a:rPr>
              <a:t>Step 3</a:t>
            </a:r>
          </a:p>
        </p:txBody>
      </p:sp>
      <p:sp>
        <p:nvSpPr>
          <p:cNvPr id="139268" name="Text Box 4"/>
          <p:cNvSpPr txBox="1">
            <a:spLocks noChangeArrowheads="1"/>
          </p:cNvSpPr>
          <p:nvPr/>
        </p:nvSpPr>
        <p:spPr bwMode="auto">
          <a:xfrm>
            <a:off x="1736725" y="920750"/>
            <a:ext cx="5203825" cy="517525"/>
          </a:xfrm>
          <a:prstGeom prst="rect">
            <a:avLst/>
          </a:prstGeom>
          <a:noFill/>
          <a:ln w="9525">
            <a:noFill/>
            <a:miter lim="800000"/>
            <a:headEnd/>
            <a:tailEnd/>
          </a:ln>
          <a:effectLst/>
        </p:spPr>
        <p:txBody>
          <a:bodyPr wrap="none">
            <a:prstTxWarp prst="textNoShape">
              <a:avLst/>
            </a:prstTxWarp>
            <a:spAutoFit/>
          </a:bodyPr>
          <a:lstStyle/>
          <a:p>
            <a:r>
              <a:rPr lang="en-US" sz="1400">
                <a:latin typeface="Verdana" pitchFamily="-111" charset="0"/>
              </a:rPr>
              <a:t>Select Start/Open and navigate to your Index directory.</a:t>
            </a:r>
          </a:p>
          <a:p>
            <a:r>
              <a:rPr lang="en-US" sz="1400">
                <a:latin typeface="Verdana" pitchFamily="-111" charset="0"/>
              </a:rPr>
              <a:t>Open the IndexSettings.idx file.</a:t>
            </a:r>
          </a:p>
        </p:txBody>
      </p:sp>
      <p:pic>
        <p:nvPicPr>
          <p:cNvPr id="139270" name="Picture 6" descr="C:\Drivers\HoverSnap_v08\Capture2-15-2009-11.09.37 AM2-15-2009-11.26.50 AM.gif"/>
          <p:cNvPicPr>
            <a:picLocks noChangeAspect="1" noChangeArrowheads="1"/>
          </p:cNvPicPr>
          <p:nvPr/>
        </p:nvPicPr>
        <p:blipFill>
          <a:blip r:embed="rId3"/>
          <a:srcRect/>
          <a:stretch>
            <a:fillRect/>
          </a:stretch>
        </p:blipFill>
        <p:spPr bwMode="auto">
          <a:xfrm>
            <a:off x="1657350" y="1438275"/>
            <a:ext cx="5807075" cy="4356100"/>
          </a:xfrm>
          <a:prstGeom prst="rect">
            <a:avLst/>
          </a:prstGeom>
          <a:noFill/>
        </p:spPr>
      </p:pic>
      <p:sp>
        <p:nvSpPr>
          <p:cNvPr id="139271" name="Text Box 7"/>
          <p:cNvSpPr txBox="1">
            <a:spLocks noChangeArrowheads="1"/>
          </p:cNvSpPr>
          <p:nvPr/>
        </p:nvSpPr>
        <p:spPr bwMode="auto">
          <a:xfrm>
            <a:off x="1889125" y="5883275"/>
            <a:ext cx="4945063" cy="304800"/>
          </a:xfrm>
          <a:prstGeom prst="rect">
            <a:avLst/>
          </a:prstGeom>
          <a:noFill/>
          <a:ln w="9525">
            <a:noFill/>
            <a:miter lim="800000"/>
            <a:headEnd/>
            <a:tailEnd/>
          </a:ln>
          <a:effectLst/>
        </p:spPr>
        <p:txBody>
          <a:bodyPr wrap="none">
            <a:prstTxWarp prst="textNoShape">
              <a:avLst/>
            </a:prstTxWarp>
            <a:spAutoFit/>
          </a:bodyPr>
          <a:lstStyle/>
          <a:p>
            <a:pPr eaLnBrk="0" hangingPunct="0"/>
            <a:r>
              <a:rPr lang="en-US" sz="1400">
                <a:latin typeface="Verdana" pitchFamily="-111" charset="0"/>
              </a:rPr>
              <a:t>Here, we will toggle the radio button to ‘Incremental’</a:t>
            </a:r>
          </a:p>
        </p:txBody>
      </p:sp>
    </p:spTree>
  </p:cSld>
  <p:clrMapOvr>
    <a:masterClrMapping/>
  </p:clrMapOvr>
  <p:transition/>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4"/>
          <p:cNvSpPr>
            <a:spLocks noGrp="1" noChangeArrowheads="1"/>
          </p:cNvSpPr>
          <p:nvPr>
            <p:ph type="title" idx="4294967295"/>
          </p:nvPr>
        </p:nvSpPr>
        <p:spPr/>
        <p:txBody>
          <a:bodyPr/>
          <a:lstStyle/>
          <a:p>
            <a:pPr eaLnBrk="1" hangingPunct="1"/>
            <a:r>
              <a:rPr lang="en-US" smtClean="0">
                <a:ea typeface="Arial" pitchFamily="-111" charset="0"/>
              </a:rPr>
              <a:t>Doing a Partial Indexing (continued)</a:t>
            </a:r>
            <a:endParaRPr lang="fr-FR" smtClean="0">
              <a:ea typeface="Arial" pitchFamily="-111" charset="0"/>
            </a:endParaRPr>
          </a:p>
        </p:txBody>
      </p:sp>
      <p:sp>
        <p:nvSpPr>
          <p:cNvPr id="141315" name="Text Box 3"/>
          <p:cNvSpPr txBox="1">
            <a:spLocks noChangeArrowheads="1"/>
          </p:cNvSpPr>
          <p:nvPr/>
        </p:nvSpPr>
        <p:spPr bwMode="auto">
          <a:xfrm>
            <a:off x="974725" y="925513"/>
            <a:ext cx="682625" cy="304800"/>
          </a:xfrm>
          <a:prstGeom prst="rect">
            <a:avLst/>
          </a:prstGeom>
          <a:noFill/>
          <a:ln w="9525">
            <a:noFill/>
            <a:miter lim="800000"/>
            <a:headEnd/>
            <a:tailEnd/>
          </a:ln>
          <a:effectLst/>
        </p:spPr>
        <p:txBody>
          <a:bodyPr wrap="none">
            <a:prstTxWarp prst="textNoShape">
              <a:avLst/>
            </a:prstTxWarp>
            <a:spAutoFit/>
          </a:bodyPr>
          <a:lstStyle/>
          <a:p>
            <a:r>
              <a:rPr lang="en-US" sz="1400">
                <a:latin typeface="Trebuchet MS" pitchFamily="-111" charset="0"/>
              </a:rPr>
              <a:t>Step 4</a:t>
            </a:r>
          </a:p>
        </p:txBody>
      </p:sp>
      <p:sp>
        <p:nvSpPr>
          <p:cNvPr id="141316" name="Text Box 4"/>
          <p:cNvSpPr txBox="1">
            <a:spLocks noChangeArrowheads="1"/>
          </p:cNvSpPr>
          <p:nvPr/>
        </p:nvSpPr>
        <p:spPr bwMode="auto">
          <a:xfrm>
            <a:off x="1736725" y="920750"/>
            <a:ext cx="5203825" cy="517525"/>
          </a:xfrm>
          <a:prstGeom prst="rect">
            <a:avLst/>
          </a:prstGeom>
          <a:noFill/>
          <a:ln w="9525">
            <a:noFill/>
            <a:miter lim="800000"/>
            <a:headEnd/>
            <a:tailEnd/>
          </a:ln>
          <a:effectLst/>
        </p:spPr>
        <p:txBody>
          <a:bodyPr wrap="none">
            <a:prstTxWarp prst="textNoShape">
              <a:avLst/>
            </a:prstTxWarp>
            <a:spAutoFit/>
          </a:bodyPr>
          <a:lstStyle/>
          <a:p>
            <a:r>
              <a:rPr lang="en-US" sz="1400">
                <a:latin typeface="Verdana" pitchFamily="-111" charset="0"/>
              </a:rPr>
              <a:t>Select Start/Open and navigate to your Index directory.</a:t>
            </a:r>
          </a:p>
          <a:p>
            <a:r>
              <a:rPr lang="en-US" sz="1400">
                <a:latin typeface="Verdana" pitchFamily="-111" charset="0"/>
              </a:rPr>
              <a:t>Open the IndexSettings.idx file.</a:t>
            </a:r>
          </a:p>
        </p:txBody>
      </p:sp>
      <p:sp>
        <p:nvSpPr>
          <p:cNvPr id="141318" name="Text Box 6"/>
          <p:cNvSpPr txBox="1">
            <a:spLocks noChangeArrowheads="1"/>
          </p:cNvSpPr>
          <p:nvPr/>
        </p:nvSpPr>
        <p:spPr bwMode="auto">
          <a:xfrm>
            <a:off x="1889125" y="5883275"/>
            <a:ext cx="4945063" cy="304800"/>
          </a:xfrm>
          <a:prstGeom prst="rect">
            <a:avLst/>
          </a:prstGeom>
          <a:noFill/>
          <a:ln w="9525">
            <a:noFill/>
            <a:miter lim="800000"/>
            <a:headEnd/>
            <a:tailEnd/>
          </a:ln>
          <a:effectLst/>
        </p:spPr>
        <p:txBody>
          <a:bodyPr wrap="none">
            <a:prstTxWarp prst="textNoShape">
              <a:avLst/>
            </a:prstTxWarp>
            <a:spAutoFit/>
          </a:bodyPr>
          <a:lstStyle/>
          <a:p>
            <a:pPr eaLnBrk="0" hangingPunct="0"/>
            <a:r>
              <a:rPr lang="en-US" sz="1400">
                <a:latin typeface="Verdana" pitchFamily="-111" charset="0"/>
              </a:rPr>
              <a:t>Here, we will toggle the radio button to ‘Incremental’</a:t>
            </a:r>
          </a:p>
        </p:txBody>
      </p:sp>
      <p:pic>
        <p:nvPicPr>
          <p:cNvPr id="141319" name="Picture 7" descr="C:\Drivers\HoverSnap_v08\Capture2-15-2009-11.09.37 AM2-15-2009-11.30.55 AM.gif"/>
          <p:cNvPicPr>
            <a:picLocks noChangeAspect="1" noChangeArrowheads="1"/>
          </p:cNvPicPr>
          <p:nvPr/>
        </p:nvPicPr>
        <p:blipFill>
          <a:blip r:embed="rId3"/>
          <a:srcRect/>
          <a:stretch>
            <a:fillRect/>
          </a:stretch>
        </p:blipFill>
        <p:spPr bwMode="auto">
          <a:xfrm>
            <a:off x="1543050" y="1514475"/>
            <a:ext cx="5708650" cy="4281488"/>
          </a:xfrm>
          <a:prstGeom prst="rect">
            <a:avLst/>
          </a:prstGeom>
          <a:noFill/>
        </p:spPr>
      </p:pic>
    </p:spTree>
  </p:cSld>
  <p:clrMapOvr>
    <a:masterClrMapping/>
  </p:clrMapOvr>
  <p:transition/>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4"/>
          <p:cNvSpPr>
            <a:spLocks noGrp="1" noChangeArrowheads="1"/>
          </p:cNvSpPr>
          <p:nvPr>
            <p:ph type="title" idx="4294967295"/>
          </p:nvPr>
        </p:nvSpPr>
        <p:spPr/>
        <p:txBody>
          <a:bodyPr/>
          <a:lstStyle/>
          <a:p>
            <a:pPr eaLnBrk="1" hangingPunct="1"/>
            <a:r>
              <a:rPr lang="en-US" smtClean="0">
                <a:ea typeface="Arial" pitchFamily="-111" charset="0"/>
              </a:rPr>
              <a:t>Doing a Partial Indexing (continued)</a:t>
            </a:r>
            <a:endParaRPr lang="fr-FR" smtClean="0">
              <a:ea typeface="Arial" pitchFamily="-111" charset="0"/>
            </a:endParaRPr>
          </a:p>
        </p:txBody>
      </p:sp>
      <p:sp>
        <p:nvSpPr>
          <p:cNvPr id="143363" name="Text Box 3"/>
          <p:cNvSpPr txBox="1">
            <a:spLocks noChangeArrowheads="1"/>
          </p:cNvSpPr>
          <p:nvPr/>
        </p:nvSpPr>
        <p:spPr bwMode="auto">
          <a:xfrm>
            <a:off x="974725" y="925513"/>
            <a:ext cx="682625" cy="304800"/>
          </a:xfrm>
          <a:prstGeom prst="rect">
            <a:avLst/>
          </a:prstGeom>
          <a:noFill/>
          <a:ln w="9525">
            <a:noFill/>
            <a:miter lim="800000"/>
            <a:headEnd/>
            <a:tailEnd/>
          </a:ln>
          <a:effectLst/>
        </p:spPr>
        <p:txBody>
          <a:bodyPr wrap="none">
            <a:prstTxWarp prst="textNoShape">
              <a:avLst/>
            </a:prstTxWarp>
            <a:spAutoFit/>
          </a:bodyPr>
          <a:lstStyle/>
          <a:p>
            <a:r>
              <a:rPr lang="en-US" sz="1400">
                <a:latin typeface="Trebuchet MS" pitchFamily="-111" charset="0"/>
              </a:rPr>
              <a:t>Step 5</a:t>
            </a:r>
          </a:p>
        </p:txBody>
      </p:sp>
      <p:sp>
        <p:nvSpPr>
          <p:cNvPr id="143364" name="Text Box 4"/>
          <p:cNvSpPr txBox="1">
            <a:spLocks noChangeArrowheads="1"/>
          </p:cNvSpPr>
          <p:nvPr/>
        </p:nvSpPr>
        <p:spPr bwMode="auto">
          <a:xfrm>
            <a:off x="1736725" y="920750"/>
            <a:ext cx="5834063" cy="304800"/>
          </a:xfrm>
          <a:prstGeom prst="rect">
            <a:avLst/>
          </a:prstGeom>
          <a:noFill/>
          <a:ln w="9525">
            <a:noFill/>
            <a:miter lim="800000"/>
            <a:headEnd/>
            <a:tailEnd/>
          </a:ln>
          <a:effectLst/>
        </p:spPr>
        <p:txBody>
          <a:bodyPr wrap="none">
            <a:prstTxWarp prst="textNoShape">
              <a:avLst/>
            </a:prstTxWarp>
            <a:spAutoFit/>
          </a:bodyPr>
          <a:lstStyle/>
          <a:p>
            <a:r>
              <a:rPr lang="en-US" sz="1400">
                <a:latin typeface="Verdana" pitchFamily="-111" charset="0"/>
              </a:rPr>
              <a:t>After changing the Radio button from ‘Scratch’ to ‘Incremental’</a:t>
            </a:r>
          </a:p>
        </p:txBody>
      </p:sp>
      <p:sp>
        <p:nvSpPr>
          <p:cNvPr id="143365" name="Text Box 5"/>
          <p:cNvSpPr txBox="1">
            <a:spLocks noChangeArrowheads="1"/>
          </p:cNvSpPr>
          <p:nvPr/>
        </p:nvSpPr>
        <p:spPr bwMode="auto">
          <a:xfrm>
            <a:off x="1889125" y="5883275"/>
            <a:ext cx="5876925" cy="304800"/>
          </a:xfrm>
          <a:prstGeom prst="rect">
            <a:avLst/>
          </a:prstGeom>
          <a:noFill/>
          <a:ln w="9525">
            <a:noFill/>
            <a:miter lim="800000"/>
            <a:headEnd/>
            <a:tailEnd/>
          </a:ln>
          <a:effectLst/>
        </p:spPr>
        <p:txBody>
          <a:bodyPr wrap="none">
            <a:prstTxWarp prst="textNoShape">
              <a:avLst/>
            </a:prstTxWarp>
            <a:spAutoFit/>
          </a:bodyPr>
          <a:lstStyle/>
          <a:p>
            <a:pPr eaLnBrk="0" hangingPunct="0"/>
            <a:r>
              <a:rPr lang="en-US" sz="1400">
                <a:latin typeface="Verdana" pitchFamily="-111" charset="0"/>
              </a:rPr>
              <a:t>Next, we will save this configuration as a ‘Incremental’ IDX file.</a:t>
            </a:r>
          </a:p>
        </p:txBody>
      </p:sp>
      <p:pic>
        <p:nvPicPr>
          <p:cNvPr id="143366" name="Picture 6" descr="C:\Drivers\HoverSnap_v08\Capture2-15-2009-11.09.37 AM2-15-2009-11.30.55 AM.gif"/>
          <p:cNvPicPr>
            <a:picLocks noChangeAspect="1" noChangeArrowheads="1"/>
          </p:cNvPicPr>
          <p:nvPr/>
        </p:nvPicPr>
        <p:blipFill>
          <a:blip r:embed="rId3"/>
          <a:srcRect/>
          <a:stretch>
            <a:fillRect/>
          </a:stretch>
        </p:blipFill>
        <p:spPr bwMode="auto">
          <a:xfrm>
            <a:off x="1657350" y="1230313"/>
            <a:ext cx="5708650" cy="4281487"/>
          </a:xfrm>
          <a:prstGeom prst="rect">
            <a:avLst/>
          </a:prstGeom>
          <a:noFill/>
        </p:spPr>
      </p:pic>
    </p:spTree>
  </p:cSld>
  <p:clrMapOvr>
    <a:masterClrMapping/>
  </p:clrMapOvr>
  <p:transition/>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4"/>
          <p:cNvSpPr>
            <a:spLocks noGrp="1" noChangeArrowheads="1"/>
          </p:cNvSpPr>
          <p:nvPr>
            <p:ph type="title" idx="4294967295"/>
          </p:nvPr>
        </p:nvSpPr>
        <p:spPr/>
        <p:txBody>
          <a:bodyPr/>
          <a:lstStyle/>
          <a:p>
            <a:pPr eaLnBrk="1" hangingPunct="1"/>
            <a:r>
              <a:rPr lang="en-US" smtClean="0">
                <a:ea typeface="Arial" pitchFamily="-111" charset="0"/>
              </a:rPr>
              <a:t>Doing a Partial Indexing (continued)</a:t>
            </a:r>
            <a:endParaRPr lang="fr-FR" smtClean="0">
              <a:ea typeface="Arial" pitchFamily="-111" charset="0"/>
            </a:endParaRPr>
          </a:p>
        </p:txBody>
      </p:sp>
      <p:sp>
        <p:nvSpPr>
          <p:cNvPr id="145411" name="Text Box 3"/>
          <p:cNvSpPr txBox="1">
            <a:spLocks noChangeArrowheads="1"/>
          </p:cNvSpPr>
          <p:nvPr/>
        </p:nvSpPr>
        <p:spPr bwMode="auto">
          <a:xfrm>
            <a:off x="974725" y="925513"/>
            <a:ext cx="682625" cy="304800"/>
          </a:xfrm>
          <a:prstGeom prst="rect">
            <a:avLst/>
          </a:prstGeom>
          <a:noFill/>
          <a:ln w="9525">
            <a:noFill/>
            <a:miter lim="800000"/>
            <a:headEnd/>
            <a:tailEnd/>
          </a:ln>
          <a:effectLst/>
        </p:spPr>
        <p:txBody>
          <a:bodyPr wrap="none">
            <a:prstTxWarp prst="textNoShape">
              <a:avLst/>
            </a:prstTxWarp>
            <a:spAutoFit/>
          </a:bodyPr>
          <a:lstStyle/>
          <a:p>
            <a:r>
              <a:rPr lang="en-US" sz="1400">
                <a:latin typeface="Trebuchet MS" pitchFamily="-111" charset="0"/>
              </a:rPr>
              <a:t>Step 6</a:t>
            </a:r>
          </a:p>
        </p:txBody>
      </p:sp>
      <p:sp>
        <p:nvSpPr>
          <p:cNvPr id="145412" name="Text Box 4"/>
          <p:cNvSpPr txBox="1">
            <a:spLocks noChangeArrowheads="1"/>
          </p:cNvSpPr>
          <p:nvPr/>
        </p:nvSpPr>
        <p:spPr bwMode="auto">
          <a:xfrm>
            <a:off x="1736725" y="920750"/>
            <a:ext cx="5961063" cy="517525"/>
          </a:xfrm>
          <a:prstGeom prst="rect">
            <a:avLst/>
          </a:prstGeom>
          <a:noFill/>
          <a:ln w="9525">
            <a:noFill/>
            <a:miter lim="800000"/>
            <a:headEnd/>
            <a:tailEnd/>
          </a:ln>
          <a:effectLst/>
        </p:spPr>
        <p:txBody>
          <a:bodyPr wrap="none">
            <a:prstTxWarp prst="textNoShape">
              <a:avLst/>
            </a:prstTxWarp>
            <a:spAutoFit/>
          </a:bodyPr>
          <a:lstStyle/>
          <a:p>
            <a:r>
              <a:rPr lang="en-US" sz="1400">
                <a:latin typeface="Verdana" pitchFamily="-111" charset="0"/>
              </a:rPr>
              <a:t>After changing the Radio button from ‘Scratch’ to ‘Incremental’, </a:t>
            </a:r>
          </a:p>
          <a:p>
            <a:r>
              <a:rPr lang="en-US" sz="1400">
                <a:latin typeface="Verdana" pitchFamily="-111" charset="0"/>
              </a:rPr>
              <a:t>select  ‘Start/Save’</a:t>
            </a:r>
          </a:p>
        </p:txBody>
      </p:sp>
      <p:sp>
        <p:nvSpPr>
          <p:cNvPr id="145413" name="Text Box 5"/>
          <p:cNvSpPr txBox="1">
            <a:spLocks noChangeArrowheads="1"/>
          </p:cNvSpPr>
          <p:nvPr/>
        </p:nvSpPr>
        <p:spPr bwMode="auto">
          <a:xfrm>
            <a:off x="1889125" y="5883275"/>
            <a:ext cx="3103563" cy="304800"/>
          </a:xfrm>
          <a:prstGeom prst="rect">
            <a:avLst/>
          </a:prstGeom>
          <a:noFill/>
          <a:ln w="9525">
            <a:noFill/>
            <a:miter lim="800000"/>
            <a:headEnd/>
            <a:tailEnd/>
          </a:ln>
          <a:effectLst/>
        </p:spPr>
        <p:txBody>
          <a:bodyPr wrap="none">
            <a:prstTxWarp prst="textNoShape">
              <a:avLst/>
            </a:prstTxWarp>
            <a:spAutoFit/>
          </a:bodyPr>
          <a:lstStyle/>
          <a:p>
            <a:pPr eaLnBrk="0" hangingPunct="0"/>
            <a:r>
              <a:rPr lang="en-US" sz="1400">
                <a:latin typeface="Verdana" pitchFamily="-111" charset="0"/>
              </a:rPr>
              <a:t>Next, we will give it a new name</a:t>
            </a:r>
          </a:p>
        </p:txBody>
      </p:sp>
      <p:pic>
        <p:nvPicPr>
          <p:cNvPr id="145415" name="Picture 7" descr="C:\Drivers\HoverSnap_v08\Capture2-15-2009-11.09.37 AM2-15-2009-11.33.21 AM.gif"/>
          <p:cNvPicPr>
            <a:picLocks noChangeAspect="1" noChangeArrowheads="1"/>
          </p:cNvPicPr>
          <p:nvPr/>
        </p:nvPicPr>
        <p:blipFill>
          <a:blip r:embed="rId3"/>
          <a:srcRect/>
          <a:stretch>
            <a:fillRect/>
          </a:stretch>
        </p:blipFill>
        <p:spPr bwMode="auto">
          <a:xfrm>
            <a:off x="1657350" y="1438275"/>
            <a:ext cx="5562600" cy="4171950"/>
          </a:xfrm>
          <a:prstGeom prst="rect">
            <a:avLst/>
          </a:prstGeom>
          <a:noFill/>
        </p:spPr>
      </p:pic>
    </p:spTree>
  </p:cSld>
  <p:clrMapOvr>
    <a:masterClrMapping/>
  </p:clrMapOvr>
  <p:transition/>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4"/>
          <p:cNvSpPr>
            <a:spLocks noGrp="1" noChangeArrowheads="1"/>
          </p:cNvSpPr>
          <p:nvPr>
            <p:ph type="title" idx="4294967295"/>
          </p:nvPr>
        </p:nvSpPr>
        <p:spPr/>
        <p:txBody>
          <a:bodyPr/>
          <a:lstStyle/>
          <a:p>
            <a:pPr eaLnBrk="1" hangingPunct="1"/>
            <a:r>
              <a:rPr lang="en-US" smtClean="0">
                <a:ea typeface="Arial" pitchFamily="-111" charset="0"/>
              </a:rPr>
              <a:t>Doing a Partial Indexing (continued)</a:t>
            </a:r>
            <a:endParaRPr lang="fr-FR" smtClean="0">
              <a:ea typeface="Arial" pitchFamily="-111" charset="0"/>
            </a:endParaRPr>
          </a:p>
        </p:txBody>
      </p:sp>
      <p:sp>
        <p:nvSpPr>
          <p:cNvPr id="147459" name="Text Box 3"/>
          <p:cNvSpPr txBox="1">
            <a:spLocks noChangeArrowheads="1"/>
          </p:cNvSpPr>
          <p:nvPr/>
        </p:nvSpPr>
        <p:spPr bwMode="auto">
          <a:xfrm>
            <a:off x="974725" y="925513"/>
            <a:ext cx="682625" cy="304800"/>
          </a:xfrm>
          <a:prstGeom prst="rect">
            <a:avLst/>
          </a:prstGeom>
          <a:noFill/>
          <a:ln w="9525">
            <a:noFill/>
            <a:miter lim="800000"/>
            <a:headEnd/>
            <a:tailEnd/>
          </a:ln>
          <a:effectLst/>
        </p:spPr>
        <p:txBody>
          <a:bodyPr wrap="none">
            <a:prstTxWarp prst="textNoShape">
              <a:avLst/>
            </a:prstTxWarp>
            <a:spAutoFit/>
          </a:bodyPr>
          <a:lstStyle/>
          <a:p>
            <a:r>
              <a:rPr lang="en-US" sz="1400">
                <a:latin typeface="Trebuchet MS" pitchFamily="-111" charset="0"/>
              </a:rPr>
              <a:t>Step 7</a:t>
            </a:r>
          </a:p>
        </p:txBody>
      </p:sp>
      <p:sp>
        <p:nvSpPr>
          <p:cNvPr id="147460" name="Text Box 4"/>
          <p:cNvSpPr txBox="1">
            <a:spLocks noChangeArrowheads="1"/>
          </p:cNvSpPr>
          <p:nvPr/>
        </p:nvSpPr>
        <p:spPr bwMode="auto">
          <a:xfrm>
            <a:off x="1736725" y="920750"/>
            <a:ext cx="5961063" cy="517525"/>
          </a:xfrm>
          <a:prstGeom prst="rect">
            <a:avLst/>
          </a:prstGeom>
          <a:noFill/>
          <a:ln w="9525">
            <a:noFill/>
            <a:miter lim="800000"/>
            <a:headEnd/>
            <a:tailEnd/>
          </a:ln>
          <a:effectLst/>
        </p:spPr>
        <p:txBody>
          <a:bodyPr wrap="none">
            <a:prstTxWarp prst="textNoShape">
              <a:avLst/>
            </a:prstTxWarp>
            <a:spAutoFit/>
          </a:bodyPr>
          <a:lstStyle/>
          <a:p>
            <a:r>
              <a:rPr lang="en-US" sz="1400">
                <a:latin typeface="Verdana" pitchFamily="-111" charset="0"/>
              </a:rPr>
              <a:t>After changing the Radio button from ‘Scratch’ to ‘Incremental’, </a:t>
            </a:r>
          </a:p>
          <a:p>
            <a:r>
              <a:rPr lang="en-US" sz="1400">
                <a:latin typeface="Verdana" pitchFamily="-111" charset="0"/>
              </a:rPr>
              <a:t>select  ‘Start/Save’</a:t>
            </a:r>
          </a:p>
        </p:txBody>
      </p:sp>
      <p:sp>
        <p:nvSpPr>
          <p:cNvPr id="147461" name="Text Box 5"/>
          <p:cNvSpPr txBox="1">
            <a:spLocks noChangeArrowheads="1"/>
          </p:cNvSpPr>
          <p:nvPr/>
        </p:nvSpPr>
        <p:spPr bwMode="auto">
          <a:xfrm>
            <a:off x="1889125" y="5883275"/>
            <a:ext cx="5972175" cy="517525"/>
          </a:xfrm>
          <a:prstGeom prst="rect">
            <a:avLst/>
          </a:prstGeom>
          <a:noFill/>
          <a:ln w="9525">
            <a:noFill/>
            <a:miter lim="800000"/>
            <a:headEnd/>
            <a:tailEnd/>
          </a:ln>
          <a:effectLst/>
        </p:spPr>
        <p:txBody>
          <a:bodyPr wrap="none">
            <a:prstTxWarp prst="textNoShape">
              <a:avLst/>
            </a:prstTxWarp>
            <a:spAutoFit/>
          </a:bodyPr>
          <a:lstStyle/>
          <a:p>
            <a:pPr eaLnBrk="0" hangingPunct="0"/>
            <a:r>
              <a:rPr lang="en-US" sz="1400">
                <a:latin typeface="Verdana" pitchFamily="-111" charset="0"/>
              </a:rPr>
              <a:t>This will overwrite the existing IDX file. If you open it again, you</a:t>
            </a:r>
          </a:p>
          <a:p>
            <a:pPr eaLnBrk="0" hangingPunct="0"/>
            <a:r>
              <a:rPr lang="en-US" sz="1400">
                <a:latin typeface="Verdana" pitchFamily="-111" charset="0"/>
              </a:rPr>
              <a:t>Will see that’s it set to ‘Incremental’</a:t>
            </a:r>
          </a:p>
        </p:txBody>
      </p:sp>
      <p:pic>
        <p:nvPicPr>
          <p:cNvPr id="147462" name="Picture 6" descr="C:\Drivers\HoverSnap_v08\Capture2-15-2009-11.09.37 AM2-15-2009-11.33.21 AM.gif"/>
          <p:cNvPicPr>
            <a:picLocks noChangeAspect="1" noChangeArrowheads="1"/>
          </p:cNvPicPr>
          <p:nvPr/>
        </p:nvPicPr>
        <p:blipFill>
          <a:blip r:embed="rId3"/>
          <a:srcRect/>
          <a:stretch>
            <a:fillRect/>
          </a:stretch>
        </p:blipFill>
        <p:spPr bwMode="auto">
          <a:xfrm>
            <a:off x="1657350" y="1438275"/>
            <a:ext cx="5562600" cy="4171950"/>
          </a:xfrm>
          <a:prstGeom prst="rect">
            <a:avLst/>
          </a:prstGeom>
          <a:noFill/>
        </p:spPr>
      </p:pic>
    </p:spTree>
  </p:cSld>
  <p:clrMapOvr>
    <a:masterClrMapping/>
  </p:clrMapOvr>
  <p:transition/>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4"/>
          <p:cNvSpPr>
            <a:spLocks noGrp="1" noChangeArrowheads="1"/>
          </p:cNvSpPr>
          <p:nvPr>
            <p:ph type="title" idx="4294967295"/>
          </p:nvPr>
        </p:nvSpPr>
        <p:spPr/>
        <p:txBody>
          <a:bodyPr/>
          <a:lstStyle/>
          <a:p>
            <a:pPr eaLnBrk="1" hangingPunct="1"/>
            <a:r>
              <a:rPr lang="en-US" sz="2000" smtClean="0">
                <a:ea typeface="Arial" pitchFamily="-111" charset="0"/>
              </a:rPr>
              <a:t>Setting up a Script to run the Partial ‘Incremental’ indexing</a:t>
            </a:r>
            <a:endParaRPr lang="fr-FR" sz="2000" smtClean="0">
              <a:ea typeface="Arial" pitchFamily="-111" charset="0"/>
            </a:endParaRPr>
          </a:p>
        </p:txBody>
      </p:sp>
      <p:sp>
        <p:nvSpPr>
          <p:cNvPr id="149511" name="Rectangle 7"/>
          <p:cNvSpPr>
            <a:spLocks noChangeArrowheads="1"/>
          </p:cNvSpPr>
          <p:nvPr/>
        </p:nvSpPr>
        <p:spPr bwMode="auto">
          <a:xfrm>
            <a:off x="1889125" y="1066800"/>
            <a:ext cx="6416675" cy="3943350"/>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a:t>@echo off</a:t>
            </a:r>
          </a:p>
          <a:p>
            <a:pPr>
              <a:spcBef>
                <a:spcPct val="50000"/>
              </a:spcBef>
            </a:pPr>
            <a:r>
              <a:rPr lang="en-US"/>
              <a:t>rem ******************************</a:t>
            </a:r>
          </a:p>
          <a:p>
            <a:pPr>
              <a:spcBef>
                <a:spcPct val="50000"/>
              </a:spcBef>
            </a:pPr>
            <a:r>
              <a:rPr lang="en-US"/>
              <a:t>rem * Run 3D Indexation in batch *</a:t>
            </a:r>
          </a:p>
          <a:p>
            <a:pPr>
              <a:spcBef>
                <a:spcPct val="50000"/>
              </a:spcBef>
            </a:pPr>
            <a:r>
              <a:rPr lang="en-US"/>
              <a:t>rem ******************************</a:t>
            </a:r>
          </a:p>
          <a:p>
            <a:pPr>
              <a:spcBef>
                <a:spcPct val="50000"/>
              </a:spcBef>
            </a:pPr>
            <a:r>
              <a:rPr lang="en-US"/>
              <a:t>set bin_path=C:\B206_ENOVIA\B206\intel_a\code\bin</a:t>
            </a:r>
          </a:p>
          <a:p>
            <a:pPr>
              <a:spcBef>
                <a:spcPct val="50000"/>
              </a:spcBef>
            </a:pPr>
            <a:r>
              <a:rPr lang="en-US"/>
              <a:t>set indexsettings_file_path=C:\Index\IndexSettings.idx</a:t>
            </a:r>
          </a:p>
          <a:p>
            <a:pPr>
              <a:spcBef>
                <a:spcPct val="50000"/>
              </a:spcBef>
            </a:pPr>
            <a:r>
              <a:rPr lang="en-US"/>
              <a:t>set flag="-file"</a:t>
            </a:r>
          </a:p>
          <a:p>
            <a:pPr>
              <a:spcBef>
                <a:spcPct val="50000"/>
              </a:spcBef>
            </a:pPr>
            <a:r>
              <a:rPr lang="en-US"/>
              <a:t>%bin_path%\PLMIndexAdminPlayer %flag% %indexsettings_file_path%</a:t>
            </a:r>
          </a:p>
          <a:p>
            <a:pPr>
              <a:spcBef>
                <a:spcPct val="50000"/>
              </a:spcBef>
            </a:pPr>
            <a:r>
              <a:rPr lang="en-US"/>
              <a:t>rem </a:t>
            </a:r>
          </a:p>
        </p:txBody>
      </p:sp>
      <p:sp>
        <p:nvSpPr>
          <p:cNvPr id="149512" name="Text Box 8"/>
          <p:cNvSpPr txBox="1">
            <a:spLocks noChangeArrowheads="1"/>
          </p:cNvSpPr>
          <p:nvPr/>
        </p:nvSpPr>
        <p:spPr bwMode="auto">
          <a:xfrm>
            <a:off x="831850" y="5294313"/>
            <a:ext cx="7473950" cy="366712"/>
          </a:xfrm>
          <a:prstGeom prst="rect">
            <a:avLst/>
          </a:prstGeom>
          <a:noFill/>
          <a:ln w="9525">
            <a:noFill/>
            <a:miter lim="800000"/>
            <a:headEnd/>
            <a:tailEnd/>
          </a:ln>
          <a:effectLst/>
        </p:spPr>
        <p:txBody>
          <a:bodyPr wrap="none">
            <a:prstTxWarp prst="textNoShape">
              <a:avLst/>
            </a:prstTxWarp>
            <a:spAutoFit/>
          </a:bodyPr>
          <a:lstStyle/>
          <a:p>
            <a:r>
              <a:rPr lang="en-US"/>
              <a:t>Save it as a ‘bat’ file, and use it with the Windows Task Scheduler to run</a:t>
            </a:r>
          </a:p>
        </p:txBody>
      </p:sp>
    </p:spTree>
  </p:cSld>
  <p:clrMapOvr>
    <a:masterClrMapping/>
  </p:clrMapOvr>
  <p:transition/>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p:txBody>
          <a:bodyPr/>
          <a:lstStyle/>
          <a:p>
            <a:r>
              <a:rPr lang="en-US"/>
              <a:t>Index files computation</a:t>
            </a:r>
          </a:p>
        </p:txBody>
      </p:sp>
      <p:sp>
        <p:nvSpPr>
          <p:cNvPr id="16387" name="Content Placeholder 2"/>
          <p:cNvSpPr>
            <a:spLocks noGrp="1"/>
          </p:cNvSpPr>
          <p:nvPr>
            <p:ph idx="1"/>
          </p:nvPr>
        </p:nvSpPr>
        <p:spPr>
          <a:xfrm>
            <a:off x="680121" y="1286834"/>
            <a:ext cx="8228659" cy="3482676"/>
          </a:xfrm>
        </p:spPr>
        <p:txBody>
          <a:bodyPr/>
          <a:lstStyle/>
          <a:p>
            <a:r>
              <a:rPr lang="en-US"/>
              <a:t>Index session </a:t>
            </a:r>
          </a:p>
          <a:p>
            <a:pPr lvl="1"/>
            <a:r>
              <a:rPr lang="en-US"/>
              <a:t>The index session has been saved in a IndexSettings.idx file, under the path :</a:t>
            </a:r>
          </a:p>
          <a:p>
            <a:pPr lvl="2"/>
            <a:r>
              <a:rPr lang="en-US"/>
              <a:t>&lt;3DIndexInstallPath&gt;/Index</a:t>
            </a:r>
          </a:p>
          <a:p>
            <a:pPr lvl="2"/>
            <a:endParaRPr lang="en-US"/>
          </a:p>
          <a:p>
            <a:r>
              <a:rPr lang="en-US"/>
              <a:t>Index files generation</a:t>
            </a:r>
          </a:p>
          <a:p>
            <a:pPr lvl="1"/>
            <a:r>
              <a:rPr lang="en-US"/>
              <a:t>Launch the PLMIndexAdminPlayer</a:t>
            </a:r>
          </a:p>
          <a:p>
            <a:pPr lvl="1"/>
            <a:r>
              <a:rPr lang="en-US"/>
              <a:t>cd &lt;3DIndexInstallPath&gt;/CODES/aix_a64/code/command</a:t>
            </a:r>
          </a:p>
          <a:p>
            <a:pPr lvl="1"/>
            <a:r>
              <a:rPr lang="en-US"/>
              <a:t>catstart -env ENOVIA.V6R2009x.B206  -direnv &lt;3DIndexInstallPath&gt;/CATEnv -run “&lt;3DIndexInstallPath&gt;/CODES/aix_a64/code/bin/PLMIndexAdminPlayer –file “&lt;3DIndexInstallPath&gt;/Index/IndexSettings.idx”</a:t>
            </a:r>
          </a:p>
          <a:p>
            <a:endParaRPr lang="en-US"/>
          </a:p>
          <a:p>
            <a:pPr lvl="2"/>
            <a:endParaRPr lang="en-US"/>
          </a:p>
        </p:txBody>
      </p:sp>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p:txBody>
          <a:bodyPr/>
          <a:lstStyle/>
          <a:p>
            <a:r>
              <a:rPr lang="en-US"/>
              <a:t>User client setup</a:t>
            </a:r>
          </a:p>
        </p:txBody>
      </p:sp>
      <p:sp>
        <p:nvSpPr>
          <p:cNvPr id="17411" name="Content Placeholder 2"/>
          <p:cNvSpPr>
            <a:spLocks noGrp="1"/>
          </p:cNvSpPr>
          <p:nvPr>
            <p:ph idx="1"/>
          </p:nvPr>
        </p:nvSpPr>
        <p:spPr>
          <a:xfrm>
            <a:off x="405923" y="617624"/>
            <a:ext cx="8359038" cy="1137656"/>
          </a:xfrm>
        </p:spPr>
        <p:txBody>
          <a:bodyPr/>
          <a:lstStyle/>
          <a:p>
            <a:r>
              <a:rPr lang="en-US"/>
              <a:t>Launch a CATIA V6 client session</a:t>
            </a:r>
          </a:p>
          <a:p>
            <a:pPr lvl="1"/>
            <a:endParaRPr lang="en-US"/>
          </a:p>
        </p:txBody>
      </p:sp>
      <p:grpSp>
        <p:nvGrpSpPr>
          <p:cNvPr id="2" name="Group 21"/>
          <p:cNvGrpSpPr>
            <a:grpSpLocks/>
          </p:cNvGrpSpPr>
          <p:nvPr/>
        </p:nvGrpSpPr>
        <p:grpSpPr bwMode="auto">
          <a:xfrm>
            <a:off x="248661" y="1420675"/>
            <a:ext cx="8000160" cy="4846190"/>
            <a:chOff x="142081" y="1434759"/>
            <a:chExt cx="10210800" cy="6279697"/>
          </a:xfrm>
        </p:grpSpPr>
        <p:grpSp>
          <p:nvGrpSpPr>
            <p:cNvPr id="3" name="Group 48"/>
            <p:cNvGrpSpPr>
              <a:grpSpLocks/>
            </p:cNvGrpSpPr>
            <p:nvPr/>
          </p:nvGrpSpPr>
          <p:grpSpPr bwMode="auto">
            <a:xfrm>
              <a:off x="142081" y="2293946"/>
              <a:ext cx="10210800" cy="4143150"/>
              <a:chOff x="142081" y="1923257"/>
              <a:chExt cx="10210800" cy="4142010"/>
            </a:xfrm>
          </p:grpSpPr>
          <p:grpSp>
            <p:nvGrpSpPr>
              <p:cNvPr id="4" name="Group 40"/>
              <p:cNvGrpSpPr>
                <a:grpSpLocks/>
              </p:cNvGrpSpPr>
              <p:nvPr/>
            </p:nvGrpSpPr>
            <p:grpSpPr bwMode="auto">
              <a:xfrm>
                <a:off x="142081" y="2151785"/>
                <a:ext cx="10210800" cy="3658180"/>
                <a:chOff x="142081" y="2151785"/>
                <a:chExt cx="10210800" cy="3658180"/>
              </a:xfrm>
            </p:grpSpPr>
            <p:sp>
              <p:nvSpPr>
                <p:cNvPr id="15" name="Arc 14"/>
                <p:cNvSpPr>
                  <a:spLocks noChangeArrowheads="1"/>
                </p:cNvSpPr>
                <p:nvPr/>
              </p:nvSpPr>
              <p:spPr bwMode="auto">
                <a:xfrm>
                  <a:off x="9057660" y="2155186"/>
                  <a:ext cx="1295221" cy="1829568"/>
                </a:xfrm>
                <a:custGeom>
                  <a:avLst/>
                  <a:gdLst>
                    <a:gd name="T0" fmla="*/ 647612 w 1295221"/>
                    <a:gd name="T1" fmla="*/ 0 h 1829568"/>
                    <a:gd name="T2" fmla="*/ 647611 w 1295221"/>
                    <a:gd name="T3" fmla="*/ 914784 h 1829568"/>
                    <a:gd name="T4" fmla="*/ 634049 w 1295221"/>
                    <a:gd name="T5" fmla="*/ 1829367 h 1829568"/>
                    <a:gd name="T6" fmla="*/ 11796480 60000 65536"/>
                    <a:gd name="T7" fmla="*/ 11796480 60000 65536"/>
                    <a:gd name="T8" fmla="*/ 11796480 60000 65536"/>
                    <a:gd name="T9" fmla="*/ 634049 w 1295221"/>
                    <a:gd name="T10" fmla="*/ 0 h 1829568"/>
                    <a:gd name="T11" fmla="*/ 1295221 w 1295221"/>
                    <a:gd name="T12" fmla="*/ 1829568 h 1829568"/>
                  </a:gdLst>
                  <a:ahLst/>
                  <a:cxnLst>
                    <a:cxn ang="T6">
                      <a:pos x="T0" y="T1"/>
                    </a:cxn>
                    <a:cxn ang="T7">
                      <a:pos x="T2" y="T3"/>
                    </a:cxn>
                    <a:cxn ang="T8">
                      <a:pos x="T4" y="T5"/>
                    </a:cxn>
                  </a:cxnLst>
                  <a:rect l="T9" t="T10" r="T11" b="T12"/>
                  <a:pathLst>
                    <a:path w="1295221" h="1829568" stroke="0">
                      <a:moveTo>
                        <a:pt x="647612" y="0"/>
                      </a:moveTo>
                      <a:lnTo>
                        <a:pt x="647611" y="0"/>
                      </a:lnTo>
                      <a:cubicBezTo>
                        <a:pt x="1005277" y="0"/>
                        <a:pt x="1295222" y="409563"/>
                        <a:pt x="1295222" y="914784"/>
                      </a:cubicBezTo>
                      <a:cubicBezTo>
                        <a:pt x="1295222" y="1420005"/>
                        <a:pt x="1005276" y="1829568"/>
                        <a:pt x="647611" y="1829568"/>
                      </a:cubicBezTo>
                      <a:cubicBezTo>
                        <a:pt x="643089" y="1829567"/>
                        <a:pt x="638568" y="1829501"/>
                        <a:pt x="634047" y="1829367"/>
                      </a:cubicBezTo>
                      <a:lnTo>
                        <a:pt x="647611" y="914784"/>
                      </a:lnTo>
                      <a:close/>
                    </a:path>
                    <a:path w="1295221" h="1829568" fill="none">
                      <a:moveTo>
                        <a:pt x="647612" y="0"/>
                      </a:moveTo>
                      <a:lnTo>
                        <a:pt x="647611" y="0"/>
                      </a:lnTo>
                      <a:cubicBezTo>
                        <a:pt x="1005277" y="0"/>
                        <a:pt x="1295222" y="409563"/>
                        <a:pt x="1295222" y="914784"/>
                      </a:cubicBezTo>
                      <a:cubicBezTo>
                        <a:pt x="1295222" y="1420005"/>
                        <a:pt x="1005276" y="1829568"/>
                        <a:pt x="647611" y="1829568"/>
                      </a:cubicBezTo>
                      <a:cubicBezTo>
                        <a:pt x="643089" y="1829567"/>
                        <a:pt x="638568" y="1829501"/>
                        <a:pt x="634047" y="1829367"/>
                      </a:cubicBezTo>
                    </a:path>
                  </a:pathLst>
                </a:custGeom>
                <a:noFill/>
                <a:ln w="76200">
                  <a:solidFill>
                    <a:schemeClr val="accent1"/>
                  </a:solidFill>
                  <a:miter lim="800000"/>
                  <a:headEnd/>
                  <a:tailEnd/>
                </a:ln>
                <a:effectLst>
                  <a:outerShdw blurRad="63500" dist="23000" dir="5400000" rotWithShape="0">
                    <a:srgbClr val="000000">
                      <a:alpha val="34999"/>
                    </a:srgbClr>
                  </a:outerShdw>
                </a:effectLst>
              </p:spPr>
              <p:txBody>
                <a:bodyPr anchor="ctr">
                  <a:prstTxWarp prst="textNoShape">
                    <a:avLst/>
                  </a:prstTxWarp>
                </a:bodyPr>
                <a:lstStyle/>
                <a:p>
                  <a:pPr algn="ctr"/>
                  <a:endParaRPr lang="en-US"/>
                </a:p>
              </p:txBody>
            </p:sp>
            <p:sp>
              <p:nvSpPr>
                <p:cNvPr id="16" name="Arc 15"/>
                <p:cNvSpPr>
                  <a:spLocks noChangeArrowheads="1"/>
                </p:cNvSpPr>
                <p:nvPr/>
              </p:nvSpPr>
              <p:spPr bwMode="auto">
                <a:xfrm flipH="1">
                  <a:off x="142081" y="3984754"/>
                  <a:ext cx="1295220" cy="1825957"/>
                </a:xfrm>
                <a:custGeom>
                  <a:avLst/>
                  <a:gdLst>
                    <a:gd name="T0" fmla="*/ 647611 w 1295220"/>
                    <a:gd name="T1" fmla="*/ 0 h 1825957"/>
                    <a:gd name="T2" fmla="*/ 647610 w 1295220"/>
                    <a:gd name="T3" fmla="*/ 912979 h 1825957"/>
                    <a:gd name="T4" fmla="*/ 634076 w 1295220"/>
                    <a:gd name="T5" fmla="*/ 1825758 h 1825957"/>
                    <a:gd name="T6" fmla="*/ 11796480 60000 65536"/>
                    <a:gd name="T7" fmla="*/ 11796480 60000 65536"/>
                    <a:gd name="T8" fmla="*/ 11796480 60000 65536"/>
                    <a:gd name="T9" fmla="*/ 634076 w 1295220"/>
                    <a:gd name="T10" fmla="*/ 0 h 1825957"/>
                    <a:gd name="T11" fmla="*/ 1295220 w 1295220"/>
                    <a:gd name="T12" fmla="*/ 1825957 h 1825957"/>
                  </a:gdLst>
                  <a:ahLst/>
                  <a:cxnLst>
                    <a:cxn ang="T6">
                      <a:pos x="T0" y="T1"/>
                    </a:cxn>
                    <a:cxn ang="T7">
                      <a:pos x="T2" y="T3"/>
                    </a:cxn>
                    <a:cxn ang="T8">
                      <a:pos x="T4" y="T5"/>
                    </a:cxn>
                  </a:cxnLst>
                  <a:rect l="T9" t="T10" r="T11" b="T12"/>
                  <a:pathLst>
                    <a:path w="1295220" h="1825957" stroke="0">
                      <a:moveTo>
                        <a:pt x="647611" y="0"/>
                      </a:moveTo>
                      <a:lnTo>
                        <a:pt x="647610" y="0"/>
                      </a:lnTo>
                      <a:cubicBezTo>
                        <a:pt x="1005275" y="0"/>
                        <a:pt x="1295220" y="408755"/>
                        <a:pt x="1295220" y="912979"/>
                      </a:cubicBezTo>
                      <a:cubicBezTo>
                        <a:pt x="1295220" y="1417203"/>
                        <a:pt x="1005275" y="1825958"/>
                        <a:pt x="647610" y="1825958"/>
                      </a:cubicBezTo>
                      <a:cubicBezTo>
                        <a:pt x="643097" y="1825957"/>
                        <a:pt x="638584" y="1825891"/>
                        <a:pt x="634073" y="1825758"/>
                      </a:cubicBezTo>
                      <a:lnTo>
                        <a:pt x="647610" y="912979"/>
                      </a:lnTo>
                      <a:close/>
                    </a:path>
                    <a:path w="1295220" h="1825957" fill="none">
                      <a:moveTo>
                        <a:pt x="647611" y="0"/>
                      </a:moveTo>
                      <a:lnTo>
                        <a:pt x="647610" y="0"/>
                      </a:lnTo>
                      <a:cubicBezTo>
                        <a:pt x="1005275" y="0"/>
                        <a:pt x="1295220" y="408755"/>
                        <a:pt x="1295220" y="912979"/>
                      </a:cubicBezTo>
                      <a:cubicBezTo>
                        <a:pt x="1295220" y="1417203"/>
                        <a:pt x="1005275" y="1825958"/>
                        <a:pt x="647610" y="1825958"/>
                      </a:cubicBezTo>
                      <a:cubicBezTo>
                        <a:pt x="643097" y="1825957"/>
                        <a:pt x="638584" y="1825891"/>
                        <a:pt x="634073" y="1825758"/>
                      </a:cubicBezTo>
                    </a:path>
                  </a:pathLst>
                </a:custGeom>
                <a:noFill/>
                <a:ln w="76200">
                  <a:solidFill>
                    <a:schemeClr val="accent1"/>
                  </a:solidFill>
                  <a:miter lim="800000"/>
                  <a:headEnd/>
                  <a:tailEnd/>
                </a:ln>
                <a:effectLst>
                  <a:outerShdw blurRad="63500" dist="23000" dir="5400000" rotWithShape="0">
                    <a:srgbClr val="000000">
                      <a:alpha val="34999"/>
                    </a:srgbClr>
                  </a:outerShdw>
                </a:effectLst>
              </p:spPr>
              <p:txBody>
                <a:bodyPr anchor="ctr">
                  <a:prstTxWarp prst="textNoShape">
                    <a:avLst/>
                  </a:prstTxWarp>
                </a:bodyPr>
                <a:lstStyle/>
                <a:p>
                  <a:pPr algn="ctr"/>
                  <a:endParaRPr lang="en-US"/>
                </a:p>
              </p:txBody>
            </p:sp>
            <p:cxnSp>
              <p:nvCxnSpPr>
                <p:cNvPr id="17" name="Straight Connector 16"/>
                <p:cNvCxnSpPr>
                  <a:cxnSpLocks noChangeShapeType="1"/>
                </p:cNvCxnSpPr>
                <p:nvPr/>
              </p:nvCxnSpPr>
              <p:spPr bwMode="auto">
                <a:xfrm rot="10800000">
                  <a:off x="675608" y="2155186"/>
                  <a:ext cx="9028804" cy="1806"/>
                </a:xfrm>
                <a:prstGeom prst="line">
                  <a:avLst/>
                </a:prstGeom>
                <a:noFill/>
                <a:ln w="76200">
                  <a:solidFill>
                    <a:schemeClr val="accent1"/>
                  </a:solidFill>
                  <a:round/>
                  <a:headEnd/>
                  <a:tailEnd/>
                </a:ln>
                <a:effectLst>
                  <a:outerShdw blurRad="63500" dist="23000" dir="5400000" rotWithShape="0">
                    <a:srgbClr val="000000">
                      <a:alpha val="34999"/>
                    </a:srgbClr>
                  </a:outerShdw>
                </a:effectLst>
              </p:spPr>
            </p:cxnSp>
            <p:cxnSp>
              <p:nvCxnSpPr>
                <p:cNvPr id="18" name="Straight Connector 17"/>
                <p:cNvCxnSpPr>
                  <a:cxnSpLocks noChangeShapeType="1"/>
                  <a:stCxn id="15" idx="2"/>
                  <a:endCxn id="16" idx="0"/>
                </p:cNvCxnSpPr>
                <p:nvPr/>
              </p:nvCxnSpPr>
              <p:spPr bwMode="auto">
                <a:xfrm rot="10800000" flipV="1">
                  <a:off x="790549" y="3982948"/>
                  <a:ext cx="8900140" cy="1806"/>
                </a:xfrm>
                <a:prstGeom prst="line">
                  <a:avLst/>
                </a:prstGeom>
                <a:noFill/>
                <a:ln w="76200">
                  <a:solidFill>
                    <a:schemeClr val="accent1"/>
                  </a:solidFill>
                  <a:round/>
                  <a:headEnd/>
                  <a:tailEnd/>
                </a:ln>
                <a:effectLst>
                  <a:outerShdw blurRad="63500" dist="23000" dir="5400000" rotWithShape="0">
                    <a:srgbClr val="000000">
                      <a:alpha val="34999"/>
                    </a:srgbClr>
                  </a:outerShdw>
                </a:effectLst>
              </p:spPr>
            </p:cxnSp>
            <p:cxnSp>
              <p:nvCxnSpPr>
                <p:cNvPr id="19" name="Straight Connector 18"/>
                <p:cNvCxnSpPr>
                  <a:cxnSpLocks noChangeShapeType="1"/>
                  <a:stCxn id="16" idx="2"/>
                </p:cNvCxnSpPr>
                <p:nvPr/>
              </p:nvCxnSpPr>
              <p:spPr bwMode="auto">
                <a:xfrm flipV="1">
                  <a:off x="802557" y="5810711"/>
                  <a:ext cx="5970024" cy="0"/>
                </a:xfrm>
                <a:prstGeom prst="line">
                  <a:avLst/>
                </a:prstGeom>
                <a:noFill/>
                <a:ln w="76200">
                  <a:solidFill>
                    <a:schemeClr val="accent1"/>
                  </a:solidFill>
                  <a:round/>
                  <a:headEnd/>
                  <a:tailEnd/>
                </a:ln>
                <a:effectLst>
                  <a:outerShdw blurRad="63500" dist="23000" dir="5400000" rotWithShape="0">
                    <a:srgbClr val="000000">
                      <a:alpha val="34999"/>
                    </a:srgbClr>
                  </a:outerShdw>
                </a:effectLst>
              </p:spPr>
            </p:cxnSp>
          </p:grpSp>
          <p:sp>
            <p:nvSpPr>
              <p:cNvPr id="12" name="Right Arrow 11"/>
              <p:cNvSpPr/>
              <p:nvPr/>
            </p:nvSpPr>
            <p:spPr>
              <a:xfrm>
                <a:off x="447674" y="1923257"/>
                <a:ext cx="760127" cy="484632"/>
              </a:xfrm>
              <a:prstGeom prst="rightArrow">
                <a:avLst/>
              </a:prstGeom>
            </p:spPr>
            <p:style>
              <a:lnRef idx="0">
                <a:schemeClr val="accent5"/>
              </a:lnRef>
              <a:fillRef idx="3">
                <a:schemeClr val="accent5"/>
              </a:fillRef>
              <a:effectRef idx="3">
                <a:schemeClr val="accent5"/>
              </a:effectRef>
              <a:fontRef idx="minor">
                <a:schemeClr val="lt1"/>
              </a:fontRef>
            </p:style>
            <p:txBody>
              <a:bodyPr anchor="ctr">
                <a:prstTxWarp prst="textNoShape">
                  <a:avLst/>
                </a:prstTxWarp>
              </a:bodyPr>
              <a:lstStyle/>
              <a:p>
                <a:pPr algn="ctr"/>
                <a:endParaRPr lang="en-US">
                  <a:solidFill>
                    <a:srgbClr val="FFFFFF"/>
                  </a:solidFill>
                  <a:ea typeface="Arial" pitchFamily="-65" charset="0"/>
                </a:endParaRPr>
              </a:p>
            </p:txBody>
          </p:sp>
          <p:sp>
            <p:nvSpPr>
              <p:cNvPr id="13" name="Right Arrow 12"/>
              <p:cNvSpPr/>
              <p:nvPr/>
            </p:nvSpPr>
            <p:spPr>
              <a:xfrm>
                <a:off x="4376625" y="1933860"/>
                <a:ext cx="760127" cy="484632"/>
              </a:xfrm>
              <a:prstGeom prst="rightArrow">
                <a:avLst/>
              </a:prstGeom>
            </p:spPr>
            <p:style>
              <a:lnRef idx="0">
                <a:schemeClr val="accent5"/>
              </a:lnRef>
              <a:fillRef idx="3">
                <a:schemeClr val="accent5"/>
              </a:fillRef>
              <a:effectRef idx="3">
                <a:schemeClr val="accent5"/>
              </a:effectRef>
              <a:fontRef idx="minor">
                <a:schemeClr val="lt1"/>
              </a:fontRef>
            </p:style>
            <p:txBody>
              <a:bodyPr anchor="ctr">
                <a:prstTxWarp prst="textNoShape">
                  <a:avLst/>
                </a:prstTxWarp>
              </a:bodyPr>
              <a:lstStyle/>
              <a:p>
                <a:pPr algn="ctr"/>
                <a:endParaRPr lang="en-US">
                  <a:solidFill>
                    <a:srgbClr val="FFFFFF"/>
                  </a:solidFill>
                  <a:ea typeface="Arial" pitchFamily="-65" charset="0"/>
                </a:endParaRPr>
              </a:p>
            </p:txBody>
          </p:sp>
          <p:sp>
            <p:nvSpPr>
              <p:cNvPr id="14" name="Right Arrow 13"/>
              <p:cNvSpPr/>
              <p:nvPr/>
            </p:nvSpPr>
            <p:spPr>
              <a:xfrm>
                <a:off x="523081" y="5580635"/>
                <a:ext cx="760127" cy="484632"/>
              </a:xfrm>
              <a:prstGeom prst="rightArrow">
                <a:avLst/>
              </a:prstGeom>
            </p:spPr>
            <p:style>
              <a:lnRef idx="0">
                <a:schemeClr val="accent5"/>
              </a:lnRef>
              <a:fillRef idx="3">
                <a:schemeClr val="accent5"/>
              </a:fillRef>
              <a:effectRef idx="3">
                <a:schemeClr val="accent5"/>
              </a:effectRef>
              <a:fontRef idx="minor">
                <a:schemeClr val="lt1"/>
              </a:fontRef>
            </p:style>
            <p:txBody>
              <a:bodyPr anchor="ctr">
                <a:prstTxWarp prst="textNoShape">
                  <a:avLst/>
                </a:prstTxWarp>
              </a:bodyPr>
              <a:lstStyle/>
              <a:p>
                <a:pPr algn="ctr"/>
                <a:endParaRPr lang="en-US">
                  <a:solidFill>
                    <a:srgbClr val="FFFFFF"/>
                  </a:solidFill>
                  <a:ea typeface="Arial" pitchFamily="-65" charset="0"/>
                </a:endParaRPr>
              </a:p>
            </p:txBody>
          </p:sp>
        </p:grpSp>
        <p:pic>
          <p:nvPicPr>
            <p:cNvPr id="17417" name="Picture 2"/>
            <p:cNvPicPr>
              <a:picLocks noChangeAspect="1" noChangeArrowheads="1"/>
            </p:cNvPicPr>
            <p:nvPr/>
          </p:nvPicPr>
          <p:blipFill>
            <a:blip r:embed="rId2"/>
            <a:srcRect/>
            <a:stretch>
              <a:fillRect/>
            </a:stretch>
          </p:blipFill>
          <p:spPr bwMode="auto">
            <a:xfrm>
              <a:off x="1252427" y="1434759"/>
              <a:ext cx="2743200" cy="2209800"/>
            </a:xfrm>
            <a:prstGeom prst="rect">
              <a:avLst/>
            </a:prstGeom>
            <a:noFill/>
            <a:ln w="9525">
              <a:noFill/>
              <a:miter lim="800000"/>
              <a:headEnd/>
              <a:tailEnd/>
            </a:ln>
          </p:spPr>
        </p:pic>
        <p:pic>
          <p:nvPicPr>
            <p:cNvPr id="17418" name="Picture 3"/>
            <p:cNvPicPr>
              <a:picLocks noChangeAspect="1" noChangeArrowheads="1"/>
            </p:cNvPicPr>
            <p:nvPr/>
          </p:nvPicPr>
          <p:blipFill>
            <a:blip r:embed="rId3"/>
            <a:srcRect/>
            <a:stretch>
              <a:fillRect/>
            </a:stretch>
          </p:blipFill>
          <p:spPr bwMode="auto">
            <a:xfrm>
              <a:off x="5171281" y="1957273"/>
              <a:ext cx="4695825" cy="1171575"/>
            </a:xfrm>
            <a:prstGeom prst="rect">
              <a:avLst/>
            </a:prstGeom>
            <a:noFill/>
            <a:ln w="9525">
              <a:noFill/>
              <a:miter lim="800000"/>
              <a:headEnd/>
              <a:tailEnd/>
            </a:ln>
          </p:spPr>
        </p:pic>
        <p:pic>
          <p:nvPicPr>
            <p:cNvPr id="17419" name="Picture 4"/>
            <p:cNvPicPr>
              <a:picLocks noChangeAspect="1" noChangeArrowheads="1"/>
            </p:cNvPicPr>
            <p:nvPr/>
          </p:nvPicPr>
          <p:blipFill>
            <a:blip r:embed="rId4"/>
            <a:srcRect/>
            <a:stretch>
              <a:fillRect/>
            </a:stretch>
          </p:blipFill>
          <p:spPr bwMode="auto">
            <a:xfrm>
              <a:off x="1304131" y="4656931"/>
              <a:ext cx="3790950" cy="3057525"/>
            </a:xfrm>
            <a:prstGeom prst="rect">
              <a:avLst/>
            </a:prstGeom>
            <a:noFill/>
            <a:ln w="9525">
              <a:noFill/>
              <a:miter lim="800000"/>
              <a:headEnd/>
              <a:tailEnd/>
            </a:ln>
          </p:spPr>
        </p:pic>
        <p:pic>
          <p:nvPicPr>
            <p:cNvPr id="17420" name="Picture 5"/>
            <p:cNvPicPr>
              <a:picLocks noChangeAspect="1" noChangeArrowheads="1"/>
            </p:cNvPicPr>
            <p:nvPr/>
          </p:nvPicPr>
          <p:blipFill>
            <a:blip r:embed="rId5"/>
            <a:srcRect/>
            <a:stretch>
              <a:fillRect/>
            </a:stretch>
          </p:blipFill>
          <p:spPr bwMode="auto">
            <a:xfrm>
              <a:off x="5933281" y="4656931"/>
              <a:ext cx="3886200" cy="2924175"/>
            </a:xfrm>
            <a:prstGeom prst="rect">
              <a:avLst/>
            </a:prstGeom>
            <a:blipFill dpi="0" rotWithShape="0">
              <a:blip/>
              <a:srcRect/>
              <a:stretch>
                <a:fillRect/>
              </a:stretch>
            </a:blipFill>
            <a:ln w="9525">
              <a:noFill/>
              <a:miter lim="800000"/>
              <a:headEnd/>
              <a:tailEnd/>
            </a:ln>
          </p:spPr>
        </p:pic>
        <p:sp>
          <p:nvSpPr>
            <p:cNvPr id="20" name="Right Arrow 19"/>
            <p:cNvSpPr/>
            <p:nvPr/>
          </p:nvSpPr>
          <p:spPr bwMode="auto">
            <a:xfrm>
              <a:off x="5173154" y="5952331"/>
              <a:ext cx="760127" cy="484765"/>
            </a:xfrm>
            <a:prstGeom prst="rightArrow">
              <a:avLst/>
            </a:prstGeom>
          </p:spPr>
          <p:style>
            <a:lnRef idx="0">
              <a:schemeClr val="accent5"/>
            </a:lnRef>
            <a:fillRef idx="3">
              <a:schemeClr val="accent5"/>
            </a:fillRef>
            <a:effectRef idx="3">
              <a:schemeClr val="accent5"/>
            </a:effectRef>
            <a:fontRef idx="minor">
              <a:schemeClr val="lt1"/>
            </a:fontRef>
          </p:style>
          <p:txBody>
            <a:bodyPr anchor="ctr">
              <a:prstTxWarp prst="textNoShape">
                <a:avLst/>
              </a:prstTxWarp>
            </a:bodyPr>
            <a:lstStyle/>
            <a:p>
              <a:pPr algn="ctr"/>
              <a:endParaRPr lang="en-US">
                <a:solidFill>
                  <a:srgbClr val="FFFFFF"/>
                </a:solidFill>
                <a:ea typeface="Arial" pitchFamily="-65" charset="0"/>
              </a:endParaRPr>
            </a:p>
          </p:txBody>
        </p:sp>
      </p:grpSp>
      <p:sp>
        <p:nvSpPr>
          <p:cNvPr id="23" name="TextBox 22"/>
          <p:cNvSpPr txBox="1"/>
          <p:nvPr/>
        </p:nvSpPr>
        <p:spPr>
          <a:xfrm>
            <a:off x="2009449" y="2533237"/>
            <a:ext cx="681465" cy="96198"/>
          </a:xfrm>
          <a:prstGeom prst="rect">
            <a:avLst/>
          </a:prstGeom>
          <a:solidFill>
            <a:schemeClr val="bg1"/>
          </a:solidFill>
        </p:spPr>
        <p:txBody>
          <a:bodyPr lIns="30956" tIns="39315" rIns="78629" bIns="39315" anchor="ctr">
            <a:prstTxWarp prst="textNoShape">
              <a:avLst/>
            </a:prstTxWarp>
          </a:bodyPr>
          <a:lstStyle/>
          <a:p>
            <a:r>
              <a:rPr lang="en-US" sz="700" dirty="0">
                <a:solidFill>
                  <a:srgbClr val="777777"/>
                </a:solidFill>
              </a:rPr>
              <a:t>xxx</a:t>
            </a:r>
          </a:p>
        </p:txBody>
      </p:sp>
      <p:sp>
        <p:nvSpPr>
          <p:cNvPr id="24" name="TextBox 23"/>
          <p:cNvSpPr txBox="1"/>
          <p:nvPr/>
        </p:nvSpPr>
        <p:spPr>
          <a:xfrm>
            <a:off x="2009449" y="2657318"/>
            <a:ext cx="681465" cy="96199"/>
          </a:xfrm>
          <a:prstGeom prst="rect">
            <a:avLst/>
          </a:prstGeom>
          <a:solidFill>
            <a:schemeClr val="bg1"/>
          </a:solidFill>
        </p:spPr>
        <p:txBody>
          <a:bodyPr lIns="30956" tIns="39315" rIns="78629" bIns="39315" anchor="ctr">
            <a:prstTxWarp prst="textNoShape">
              <a:avLst/>
            </a:prstTxWarp>
          </a:bodyPr>
          <a:lstStyle/>
          <a:p>
            <a:r>
              <a:rPr lang="en-US" sz="700" dirty="0">
                <a:solidFill>
                  <a:srgbClr val="777777"/>
                </a:solidFill>
              </a:rPr>
              <a:t>xxx</a:t>
            </a:r>
          </a:p>
        </p:txBody>
      </p:sp>
      <p:sp>
        <p:nvSpPr>
          <p:cNvPr id="25" name="TextBox 24"/>
          <p:cNvSpPr txBox="1"/>
          <p:nvPr/>
        </p:nvSpPr>
        <p:spPr>
          <a:xfrm>
            <a:off x="2010793" y="2773036"/>
            <a:ext cx="681466" cy="94805"/>
          </a:xfrm>
          <a:prstGeom prst="rect">
            <a:avLst/>
          </a:prstGeom>
          <a:solidFill>
            <a:schemeClr val="bg1"/>
          </a:solidFill>
        </p:spPr>
        <p:txBody>
          <a:bodyPr lIns="30956" tIns="39315" rIns="78629" bIns="39315" anchor="ctr">
            <a:prstTxWarp prst="textNoShape">
              <a:avLst/>
            </a:prstTxWarp>
          </a:bodyPr>
          <a:lstStyle/>
          <a:p>
            <a:r>
              <a:rPr lang="en-US" sz="700" dirty="0">
                <a:solidFill>
                  <a:srgbClr val="777777"/>
                </a:solidFill>
              </a:rPr>
              <a:t>xxx</a:t>
            </a:r>
          </a:p>
        </p:txBody>
      </p:sp>
    </p:spTree>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p:txBody>
          <a:bodyPr/>
          <a:lstStyle/>
          <a:p>
            <a:r>
              <a:rPr lang="en-US"/>
              <a:t>User client setup</a:t>
            </a:r>
          </a:p>
        </p:txBody>
      </p:sp>
      <p:pic>
        <p:nvPicPr>
          <p:cNvPr id="18435" name="Picture 2"/>
          <p:cNvPicPr>
            <a:picLocks noChangeAspect="1" noChangeArrowheads="1"/>
          </p:cNvPicPr>
          <p:nvPr/>
        </p:nvPicPr>
        <p:blipFill>
          <a:blip r:embed="rId2"/>
          <a:srcRect/>
          <a:stretch>
            <a:fillRect/>
          </a:stretch>
        </p:blipFill>
        <p:spPr bwMode="auto">
          <a:xfrm>
            <a:off x="1990631" y="1772011"/>
            <a:ext cx="5871085" cy="4199287"/>
          </a:xfrm>
          <a:prstGeom prst="rect">
            <a:avLst/>
          </a:prstGeom>
          <a:noFill/>
          <a:ln w="9525">
            <a:noFill/>
            <a:miter lim="800000"/>
            <a:headEnd/>
            <a:tailEnd/>
          </a:ln>
        </p:spPr>
      </p:pic>
      <p:pic>
        <p:nvPicPr>
          <p:cNvPr id="18436" name="Picture 3"/>
          <p:cNvPicPr>
            <a:picLocks noChangeAspect="1" noChangeArrowheads="1"/>
          </p:cNvPicPr>
          <p:nvPr/>
        </p:nvPicPr>
        <p:blipFill>
          <a:blip r:embed="rId3"/>
          <a:srcRect/>
          <a:stretch>
            <a:fillRect/>
          </a:stretch>
        </p:blipFill>
        <p:spPr bwMode="auto">
          <a:xfrm>
            <a:off x="5410055" y="4298275"/>
            <a:ext cx="2241980" cy="1054004"/>
          </a:xfrm>
          <a:prstGeom prst="rect">
            <a:avLst/>
          </a:prstGeom>
          <a:noFill/>
          <a:ln w="9525">
            <a:noFill/>
            <a:miter lim="800000"/>
            <a:headEnd/>
            <a:tailEnd/>
          </a:ln>
        </p:spPr>
      </p:pic>
      <p:sp>
        <p:nvSpPr>
          <p:cNvPr id="18437" name="TextBox 7"/>
          <p:cNvSpPr txBox="1">
            <a:spLocks noChangeArrowheads="1"/>
          </p:cNvSpPr>
          <p:nvPr/>
        </p:nvSpPr>
        <p:spPr bwMode="auto">
          <a:xfrm>
            <a:off x="5539089" y="2777218"/>
            <a:ext cx="903244" cy="132448"/>
          </a:xfrm>
          <a:prstGeom prst="rect">
            <a:avLst/>
          </a:prstGeom>
          <a:solidFill>
            <a:schemeClr val="bg1"/>
          </a:solidFill>
          <a:ln w="9525">
            <a:noFill/>
            <a:miter lim="800000"/>
            <a:headEnd/>
            <a:tailEnd/>
          </a:ln>
        </p:spPr>
        <p:txBody>
          <a:bodyPr lIns="30956" tIns="39315" rIns="78629" bIns="39315" anchor="ctr">
            <a:prstTxWarp prst="textNoShape">
              <a:avLst/>
            </a:prstTxWarp>
          </a:bodyPr>
          <a:lstStyle/>
          <a:p>
            <a:r>
              <a:rPr lang="en-US" sz="900" dirty="0">
                <a:solidFill>
                  <a:srgbClr val="777777"/>
                </a:solidFill>
              </a:rPr>
              <a:t>xxx</a:t>
            </a:r>
          </a:p>
        </p:txBody>
      </p:sp>
      <p:sp>
        <p:nvSpPr>
          <p:cNvPr id="18438" name="TextBox 8"/>
          <p:cNvSpPr txBox="1">
            <a:spLocks noChangeArrowheads="1"/>
          </p:cNvSpPr>
          <p:nvPr/>
        </p:nvSpPr>
        <p:spPr bwMode="auto">
          <a:xfrm>
            <a:off x="5539089" y="3111823"/>
            <a:ext cx="903244" cy="132448"/>
          </a:xfrm>
          <a:prstGeom prst="rect">
            <a:avLst/>
          </a:prstGeom>
          <a:solidFill>
            <a:schemeClr val="bg1"/>
          </a:solidFill>
          <a:ln w="9525">
            <a:noFill/>
            <a:miter lim="800000"/>
            <a:headEnd/>
            <a:tailEnd/>
          </a:ln>
        </p:spPr>
        <p:txBody>
          <a:bodyPr lIns="30956" tIns="39315" rIns="78629" bIns="39315" anchor="ctr">
            <a:prstTxWarp prst="textNoShape">
              <a:avLst/>
            </a:prstTxWarp>
          </a:bodyPr>
          <a:lstStyle/>
          <a:p>
            <a:r>
              <a:rPr lang="en-US" sz="900" dirty="0">
                <a:solidFill>
                  <a:srgbClr val="777777"/>
                </a:solidFill>
              </a:rPr>
              <a:t>xxx</a:t>
            </a:r>
          </a:p>
        </p:txBody>
      </p:sp>
      <p:sp>
        <p:nvSpPr>
          <p:cNvPr id="18439" name="TextBox 9"/>
          <p:cNvSpPr txBox="1">
            <a:spLocks noChangeArrowheads="1"/>
          </p:cNvSpPr>
          <p:nvPr/>
        </p:nvSpPr>
        <p:spPr bwMode="auto">
          <a:xfrm>
            <a:off x="5539089" y="3436669"/>
            <a:ext cx="2193592" cy="142207"/>
          </a:xfrm>
          <a:prstGeom prst="rect">
            <a:avLst/>
          </a:prstGeom>
          <a:solidFill>
            <a:schemeClr val="bg1"/>
          </a:solidFill>
          <a:ln w="9525">
            <a:noFill/>
            <a:miter lim="800000"/>
            <a:headEnd/>
            <a:tailEnd/>
          </a:ln>
        </p:spPr>
        <p:txBody>
          <a:bodyPr lIns="30956" tIns="39315" rIns="78629" bIns="39315" anchor="ctr">
            <a:prstTxWarp prst="textNoShape">
              <a:avLst/>
            </a:prstTxWarp>
          </a:bodyPr>
          <a:lstStyle/>
          <a:p>
            <a:r>
              <a:rPr lang="en-US" sz="900" dirty="0">
                <a:solidFill>
                  <a:srgbClr val="777777"/>
                </a:solidFill>
              </a:rPr>
              <a:t>xxx</a:t>
            </a:r>
          </a:p>
        </p:txBody>
      </p:sp>
      <p:sp>
        <p:nvSpPr>
          <p:cNvPr id="17417" name="Rounded Rectangular Callout 10"/>
          <p:cNvSpPr>
            <a:spLocks noChangeArrowheads="1"/>
          </p:cNvSpPr>
          <p:nvPr/>
        </p:nvSpPr>
        <p:spPr bwMode="auto">
          <a:xfrm>
            <a:off x="2830029" y="588963"/>
            <a:ext cx="2322627" cy="1902447"/>
          </a:xfrm>
          <a:prstGeom prst="wedgeRoundRectCallout">
            <a:avLst>
              <a:gd name="adj1" fmla="val 59612"/>
              <a:gd name="adj2" fmla="val 104601"/>
              <a:gd name="adj3" fmla="val 16667"/>
            </a:avLst>
          </a:prstGeom>
        </p:spPr>
        <p:style>
          <a:lnRef idx="0">
            <a:schemeClr val="accent5"/>
          </a:lnRef>
          <a:fillRef idx="3">
            <a:schemeClr val="accent5"/>
          </a:fillRef>
          <a:effectRef idx="3">
            <a:schemeClr val="accent5"/>
          </a:effectRef>
          <a:fontRef idx="minor">
            <a:schemeClr val="lt1"/>
          </a:fontRef>
        </p:style>
        <p:txBody>
          <a:bodyPr lIns="78629" tIns="39315" rIns="78629" bIns="39315" anchor="ctr">
            <a:prstTxWarp prst="textNoShape">
              <a:avLst/>
            </a:prstTxWarp>
          </a:bodyPr>
          <a:lstStyle/>
          <a:p>
            <a:r>
              <a:rPr lang="en-US" sz="900" dirty="0" err="1">
                <a:solidFill>
                  <a:srgbClr val="6B6BCF"/>
                </a:solidFill>
                <a:ea typeface="Arial" pitchFamily="-65" charset="0"/>
              </a:rPr>
              <a:t>Connexion</a:t>
            </a:r>
            <a:r>
              <a:rPr lang="en-US" sz="900" dirty="0">
                <a:solidFill>
                  <a:srgbClr val="6B6BCF"/>
                </a:solidFill>
                <a:ea typeface="Arial" pitchFamily="-65" charset="0"/>
              </a:rPr>
              <a:t> parameter to contact the the </a:t>
            </a:r>
            <a:r>
              <a:rPr lang="en-US" sz="900" dirty="0" err="1">
                <a:solidFill>
                  <a:srgbClr val="6B6BCF"/>
                </a:solidFill>
                <a:ea typeface="Arial" pitchFamily="-65" charset="0"/>
              </a:rPr>
              <a:t>IndexServer</a:t>
            </a:r>
            <a:r>
              <a:rPr lang="en-US" sz="900" dirty="0">
                <a:solidFill>
                  <a:srgbClr val="6B6BCF"/>
                </a:solidFill>
                <a:ea typeface="Arial" pitchFamily="-65" charset="0"/>
              </a:rPr>
              <a:t> : </a:t>
            </a:r>
          </a:p>
          <a:p>
            <a:r>
              <a:rPr lang="en-US" sz="900" dirty="0">
                <a:solidFill>
                  <a:srgbClr val="6B6BCF"/>
                </a:solidFill>
                <a:ea typeface="Arial" pitchFamily="-65" charset="0"/>
              </a:rPr>
              <a:t>Host  Name = …</a:t>
            </a:r>
          </a:p>
          <a:p>
            <a:r>
              <a:rPr lang="en-US" sz="900" dirty="0">
                <a:solidFill>
                  <a:srgbClr val="6B6BCF"/>
                </a:solidFill>
                <a:ea typeface="Arial" pitchFamily="-65" charset="0"/>
              </a:rPr>
              <a:t>Port number = …</a:t>
            </a:r>
          </a:p>
          <a:p>
            <a:r>
              <a:rPr lang="en-US" sz="900" dirty="0">
                <a:solidFill>
                  <a:srgbClr val="6B6BCF"/>
                </a:solidFill>
                <a:ea typeface="Arial" pitchFamily="-65" charset="0"/>
              </a:rPr>
              <a:t>A user declared  on the index server = </a:t>
            </a:r>
            <a:r>
              <a:rPr lang="en-US" sz="900" dirty="0" err="1">
                <a:solidFill>
                  <a:srgbClr val="6B6BCF"/>
                </a:solidFill>
                <a:ea typeface="Arial" pitchFamily="-65" charset="0"/>
              </a:rPr>
              <a:t>IndexAdmin</a:t>
            </a:r>
            <a:endParaRPr lang="en-US" sz="900" dirty="0">
              <a:solidFill>
                <a:srgbClr val="6B6BCF"/>
              </a:solidFill>
              <a:ea typeface="Arial" pitchFamily="-65" charset="0"/>
            </a:endParaRPr>
          </a:p>
          <a:p>
            <a:pPr marL="0" lvl="2"/>
            <a:r>
              <a:rPr lang="en-US" sz="900" dirty="0">
                <a:solidFill>
                  <a:srgbClr val="6B6BCF"/>
                </a:solidFill>
                <a:ea typeface="Arial" pitchFamily="-65" charset="0"/>
              </a:rPr>
              <a:t>Index files location = &lt;3DIndexInstallPath&gt;/Index</a:t>
            </a:r>
          </a:p>
          <a:p>
            <a:pPr marL="0" lvl="2"/>
            <a:endParaRPr lang="en-US" sz="900" dirty="0">
              <a:solidFill>
                <a:srgbClr val="6B6BCF"/>
              </a:solidFill>
              <a:ea typeface="Arial" pitchFamily="-65" charset="0"/>
            </a:endParaRPr>
          </a:p>
        </p:txBody>
      </p:sp>
      <p:sp>
        <p:nvSpPr>
          <p:cNvPr id="18443" name="Right Brace 11"/>
          <p:cNvSpPr>
            <a:spLocks/>
          </p:cNvSpPr>
          <p:nvPr/>
        </p:nvSpPr>
        <p:spPr bwMode="auto">
          <a:xfrm rot="10800000">
            <a:off x="5438280" y="2775824"/>
            <a:ext cx="129035" cy="842088"/>
          </a:xfrm>
          <a:prstGeom prst="rightBrace">
            <a:avLst>
              <a:gd name="adj1" fmla="val 8331"/>
              <a:gd name="adj2" fmla="val 50000"/>
            </a:avLst>
          </a:prstGeom>
          <a:noFill/>
          <a:ln w="28575">
            <a:solidFill>
              <a:srgbClr val="FFC000"/>
            </a:solidFill>
            <a:round/>
            <a:headEnd/>
            <a:tailEnd/>
          </a:ln>
        </p:spPr>
        <p:txBody>
          <a:bodyPr lIns="78629" tIns="39315" rIns="78629" bIns="39315">
            <a:prstTxWarp prst="textNoShape">
              <a:avLst/>
            </a:prstTxWarp>
          </a:bodyPr>
          <a:lstStyle/>
          <a:p>
            <a:endParaRPr lang="en-US"/>
          </a:p>
        </p:txBody>
      </p:sp>
      <p:sp>
        <p:nvSpPr>
          <p:cNvPr id="17419" name="Rounded Rectangular Callout 12"/>
          <p:cNvSpPr>
            <a:spLocks noChangeArrowheads="1"/>
          </p:cNvSpPr>
          <p:nvPr/>
        </p:nvSpPr>
        <p:spPr bwMode="auto">
          <a:xfrm>
            <a:off x="4184223" y="4030592"/>
            <a:ext cx="1483901" cy="401525"/>
          </a:xfrm>
          <a:prstGeom prst="wedgeRoundRectCallout">
            <a:avLst>
              <a:gd name="adj1" fmla="val -3005"/>
              <a:gd name="adj2" fmla="val -124111"/>
              <a:gd name="adj3" fmla="val 16667"/>
            </a:avLst>
          </a:prstGeom>
        </p:spPr>
        <p:style>
          <a:lnRef idx="0">
            <a:schemeClr val="accent5"/>
          </a:lnRef>
          <a:fillRef idx="3">
            <a:schemeClr val="accent5"/>
          </a:fillRef>
          <a:effectRef idx="3">
            <a:schemeClr val="accent5"/>
          </a:effectRef>
          <a:fontRef idx="minor">
            <a:schemeClr val="lt1"/>
          </a:fontRef>
        </p:style>
        <p:txBody>
          <a:bodyPr lIns="78629" tIns="39315" rIns="78629" bIns="39315" anchor="ctr">
            <a:prstTxWarp prst="textNoShape">
              <a:avLst/>
            </a:prstTxWarp>
          </a:bodyPr>
          <a:lstStyle/>
          <a:p>
            <a:pPr algn="ctr"/>
            <a:r>
              <a:rPr lang="en-US" sz="900" dirty="0">
                <a:solidFill>
                  <a:srgbClr val="6B6BCF"/>
                </a:solidFill>
                <a:ea typeface="Arial" pitchFamily="-65" charset="0"/>
              </a:rPr>
              <a:t>Test the </a:t>
            </a:r>
            <a:r>
              <a:rPr lang="en-US" sz="900" dirty="0" err="1">
                <a:solidFill>
                  <a:srgbClr val="6B6BCF"/>
                </a:solidFill>
                <a:ea typeface="Arial" pitchFamily="-65" charset="0"/>
              </a:rPr>
              <a:t>connexion</a:t>
            </a:r>
            <a:r>
              <a:rPr lang="en-US" sz="900" dirty="0">
                <a:solidFill>
                  <a:srgbClr val="6B6BCF"/>
                </a:solidFill>
                <a:ea typeface="Arial" pitchFamily="-65" charset="0"/>
              </a:rPr>
              <a:t> with the 3DIndex server</a:t>
            </a:r>
          </a:p>
        </p:txBody>
      </p:sp>
    </p:spTree>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4"/>
          <p:cNvSpPr>
            <a:spLocks noGrp="1" noChangeArrowheads="1"/>
          </p:cNvSpPr>
          <p:nvPr>
            <p:ph type="title" idx="4294967295"/>
          </p:nvPr>
        </p:nvSpPr>
        <p:spPr/>
        <p:txBody>
          <a:bodyPr/>
          <a:lstStyle/>
          <a:p>
            <a:pPr eaLnBrk="1" hangingPunct="1"/>
            <a:r>
              <a:rPr lang="en-US" sz="2000" smtClean="0">
                <a:ea typeface="Arial" pitchFamily="-111" charset="0"/>
              </a:rPr>
              <a:t>Setting up the CATIA V6 client to access the Index data</a:t>
            </a:r>
            <a:endParaRPr lang="fr-FR" sz="2000" smtClean="0">
              <a:ea typeface="Arial" pitchFamily="-111" charset="0"/>
            </a:endParaRPr>
          </a:p>
        </p:txBody>
      </p:sp>
      <p:pic>
        <p:nvPicPr>
          <p:cNvPr id="155653" name="Picture 5" descr="C:\Drivers\HoverSnap_v08\Capture2-15-2009-11.09.37 AM2-17-2009-9.26.55 PM.gif"/>
          <p:cNvPicPr>
            <a:picLocks noChangeAspect="1" noChangeArrowheads="1"/>
          </p:cNvPicPr>
          <p:nvPr/>
        </p:nvPicPr>
        <p:blipFill>
          <a:blip r:embed="rId3"/>
          <a:srcRect/>
          <a:stretch>
            <a:fillRect/>
          </a:stretch>
        </p:blipFill>
        <p:spPr bwMode="auto">
          <a:xfrm>
            <a:off x="1054100" y="638175"/>
            <a:ext cx="7162800" cy="5372100"/>
          </a:xfrm>
          <a:prstGeom prst="rect">
            <a:avLst/>
          </a:prstGeom>
          <a:noFill/>
        </p:spPr>
      </p:pic>
      <p:sp>
        <p:nvSpPr>
          <p:cNvPr id="155654" name="Oval 6"/>
          <p:cNvSpPr>
            <a:spLocks noChangeArrowheads="1"/>
          </p:cNvSpPr>
          <p:nvPr/>
        </p:nvSpPr>
        <p:spPr bwMode="auto">
          <a:xfrm>
            <a:off x="1866900" y="5534025"/>
            <a:ext cx="1752600" cy="762000"/>
          </a:xfrm>
          <a:prstGeom prst="ellipse">
            <a:avLst/>
          </a:prstGeom>
          <a:noFill/>
          <a:ln w="19050">
            <a:solidFill>
              <a:srgbClr val="FF0000"/>
            </a:solidFill>
            <a:round/>
            <a:headEnd/>
            <a:tailEnd/>
          </a:ln>
          <a:effectLst/>
        </p:spPr>
        <p:txBody>
          <a:bodyPr wrap="none" anchor="ctr">
            <a:prstTxWarp prst="textNoShape">
              <a:avLst/>
            </a:prstTxWarp>
          </a:bodyPr>
          <a:lstStyle/>
          <a:p>
            <a:endParaRPr lang="en-US"/>
          </a:p>
        </p:txBody>
      </p:sp>
      <p:pic>
        <p:nvPicPr>
          <p:cNvPr id="155655" name="Picture 7" descr="C:\Drivers\HoverSnap_v08\Capture2-15-2009-11.09.37 AM2-17-2009-9.28.09 PM.gif"/>
          <p:cNvPicPr>
            <a:picLocks noChangeAspect="1" noChangeArrowheads="1"/>
          </p:cNvPicPr>
          <p:nvPr/>
        </p:nvPicPr>
        <p:blipFill>
          <a:blip r:embed="rId4"/>
          <a:srcRect/>
          <a:stretch>
            <a:fillRect/>
          </a:stretch>
        </p:blipFill>
        <p:spPr bwMode="auto">
          <a:xfrm>
            <a:off x="1981200" y="5705475"/>
            <a:ext cx="1533525" cy="433388"/>
          </a:xfrm>
          <a:prstGeom prst="rect">
            <a:avLst/>
          </a:prstGeom>
          <a:noFill/>
        </p:spPr>
      </p:pic>
      <p:sp>
        <p:nvSpPr>
          <p:cNvPr id="155656" name="Text Box 8"/>
          <p:cNvSpPr txBox="1">
            <a:spLocks noChangeArrowheads="1"/>
          </p:cNvSpPr>
          <p:nvPr/>
        </p:nvSpPr>
        <p:spPr bwMode="auto">
          <a:xfrm>
            <a:off x="768350" y="6286500"/>
            <a:ext cx="4832350" cy="366713"/>
          </a:xfrm>
          <a:prstGeom prst="rect">
            <a:avLst/>
          </a:prstGeom>
          <a:noFill/>
          <a:ln w="9525">
            <a:noFill/>
            <a:miter lim="800000"/>
            <a:headEnd/>
            <a:tailEnd/>
          </a:ln>
          <a:effectLst/>
        </p:spPr>
        <p:txBody>
          <a:bodyPr wrap="none">
            <a:prstTxWarp prst="textNoShape">
              <a:avLst/>
            </a:prstTxWarp>
            <a:spAutoFit/>
          </a:bodyPr>
          <a:lstStyle/>
          <a:p>
            <a:r>
              <a:rPr lang="en-US"/>
              <a:t>This signifies that the Index data is being read</a:t>
            </a:r>
          </a:p>
        </p:txBody>
      </p:sp>
    </p:spTree>
  </p:cSld>
  <p:clrMapOvr>
    <a:masterClrMapping/>
  </p:clrMapOvr>
  <p:transition/>
  <p:timing>
    <p:tnLst>
      <p:par>
        <p:cTn id="1" dur="indefinite" restart="never" nodeType="tmRoot"/>
      </p:par>
    </p:tnLst>
  </p:timing>
</p:sld>
</file>

<file path=ppt/theme/theme1.xml><?xml version="1.0" encoding="utf-8"?>
<a:theme xmlns:a="http://schemas.openxmlformats.org/drawingml/2006/main" name="Default Design">
  <a:themeElements>
    <a:clrScheme name="Personnalisée 2">
      <a:dk1>
        <a:srgbClr val="000000"/>
      </a:dk1>
      <a:lt1>
        <a:srgbClr val="FFFFFF"/>
      </a:lt1>
      <a:dk2>
        <a:srgbClr val="000000"/>
      </a:dk2>
      <a:lt2>
        <a:srgbClr val="808080"/>
      </a:lt2>
      <a:accent1>
        <a:srgbClr val="3FABE4"/>
      </a:accent1>
      <a:accent2>
        <a:srgbClr val="3333CC"/>
      </a:accent2>
      <a:accent3>
        <a:srgbClr val="FFFFFF"/>
      </a:accent3>
      <a:accent4>
        <a:srgbClr val="000000"/>
      </a:accent4>
      <a:accent5>
        <a:srgbClr val="9AD4F7"/>
      </a:accent5>
      <a:accent6>
        <a:srgbClr val="2D2DB9"/>
      </a:accent6>
      <a:hlink>
        <a:srgbClr val="CCCCFF"/>
      </a:hlink>
      <a:folHlink>
        <a:srgbClr val="B2B2B2"/>
      </a:folHlink>
    </a:clrScheme>
    <a:fontScheme name="Default Design">
      <a:majorFont>
        <a:latin typeface="Arial"/>
        <a:ea typeface="Arial"/>
        <a:cs typeface="Arial"/>
      </a:majorFont>
      <a:minorFont>
        <a:latin typeface="Arial"/>
        <a:ea typeface="Arial"/>
        <a:cs typeface="Arial"/>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28440" cap="flat" cmpd="sng" algn="ctr">
          <a:solidFill>
            <a:srgbClr val="000000"/>
          </a:solidFill>
          <a:prstDash val="solid"/>
          <a:round/>
          <a:headEnd type="none" w="med" len="med"/>
          <a:tailEnd type="arrow" w="med" len="med"/>
        </a:ln>
        <a:effec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Arial" pitchFamily="-111" charset="0"/>
          <a:buNone/>
          <a:tabLst/>
          <a:defRPr kumimoji="0" lang="en-GB" sz="1800" b="0" i="0" u="none" strike="noStrike" cap="none" normalizeH="0" baseline="0">
            <a:ln>
              <a:noFill/>
            </a:ln>
            <a:solidFill>
              <a:srgbClr val="000000"/>
            </a:solidFill>
            <a:effectLst/>
            <a:latin typeface="Arial" pitchFamily="-111" charset="0"/>
            <a:ea typeface="SimSun" pitchFamily="2" charset="-122"/>
            <a:cs typeface="SimSun" pitchFamily="2" charset="-122"/>
          </a:defRPr>
        </a:defPPr>
      </a:lstStyle>
    </a:spDef>
    <a:lnDef>
      <a:spPr bwMode="auto">
        <a:xfrm>
          <a:off x="0" y="0"/>
          <a:ext cx="1" cy="1"/>
        </a:xfrm>
        <a:custGeom>
          <a:avLst/>
          <a:gdLst/>
          <a:ahLst/>
          <a:cxnLst/>
          <a:rect l="0" t="0" r="0" b="0"/>
          <a:pathLst/>
        </a:custGeom>
        <a:solidFill>
          <a:srgbClr val="00B8FF"/>
        </a:solidFill>
        <a:ln w="28440" cap="flat" cmpd="sng" algn="ctr">
          <a:solidFill>
            <a:srgbClr val="000000"/>
          </a:solidFill>
          <a:prstDash val="solid"/>
          <a:round/>
          <a:headEnd type="none" w="med" len="med"/>
          <a:tailEnd type="arrow" w="med" len="med"/>
        </a:ln>
        <a:effec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Arial" pitchFamily="-111" charset="0"/>
          <a:buNone/>
          <a:tabLst/>
          <a:defRPr kumimoji="0" lang="en-GB" sz="1800" b="0" i="0" u="none" strike="noStrike" cap="none" normalizeH="0" baseline="0">
            <a:ln>
              <a:noFill/>
            </a:ln>
            <a:solidFill>
              <a:srgbClr val="000000"/>
            </a:solidFill>
            <a:effectLst/>
            <a:latin typeface="Arial" pitchFamily="-111" charset="0"/>
            <a:ea typeface="SimSun" pitchFamily="2" charset="-122"/>
            <a:cs typeface="SimSun" pitchFamily="2" charset="-122"/>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8942</Words>
  <Application>Microsoft PowerPoint</Application>
  <PresentationFormat>Bildschirmpräsentation (4:3)</PresentationFormat>
  <Paragraphs>1853</Paragraphs>
  <Slides>139</Slides>
  <Notes>69</Notes>
  <HiddenSlides>9</HiddenSlides>
  <MMClips>0</MMClips>
  <ScaleCrop>false</ScaleCrop>
  <HeadingPairs>
    <vt:vector size="6" baseType="variant">
      <vt:variant>
        <vt:lpstr>Design</vt:lpstr>
      </vt:variant>
      <vt:variant>
        <vt:i4>1</vt:i4>
      </vt:variant>
      <vt:variant>
        <vt:lpstr>Eingebettete OLE-Server</vt:lpstr>
      </vt:variant>
      <vt:variant>
        <vt:i4>1</vt:i4>
      </vt:variant>
      <vt:variant>
        <vt:lpstr>Folientitel</vt:lpstr>
      </vt:variant>
      <vt:variant>
        <vt:i4>139</vt:i4>
      </vt:variant>
    </vt:vector>
  </HeadingPairs>
  <TitlesOfParts>
    <vt:vector size="141" baseType="lpstr">
      <vt:lpstr>Default Design</vt:lpstr>
      <vt:lpstr>Bitmap Image</vt:lpstr>
      <vt:lpstr>V6 Installation Overview</vt:lpstr>
      <vt:lpstr>Learning Objectives</vt:lpstr>
      <vt:lpstr>Agenda</vt:lpstr>
      <vt:lpstr>Agenda</vt:lpstr>
      <vt:lpstr>Using this presentation</vt:lpstr>
      <vt:lpstr>Before We Start</vt:lpstr>
      <vt:lpstr>Folie 7</vt:lpstr>
      <vt:lpstr>Before We Start License Management</vt:lpstr>
      <vt:lpstr>Before We Start Middleware Components and Patches (V2009x)</vt:lpstr>
      <vt:lpstr>Before We Start ENOVIA V6 Products and Options</vt:lpstr>
      <vt:lpstr>Before We Start Architecture Choice</vt:lpstr>
      <vt:lpstr>V6 Multi-Tier Architecture Principle</vt:lpstr>
      <vt:lpstr>Folie 13</vt:lpstr>
      <vt:lpstr>Before We Start AIX File Systems – mount points and req’d space</vt:lpstr>
      <vt:lpstr>Before We Start Windows File Systems – directories and req’d space</vt:lpstr>
      <vt:lpstr>Before We Start Operating System Notes</vt:lpstr>
      <vt:lpstr>Agenda</vt:lpstr>
      <vt:lpstr>Database Installation</vt:lpstr>
      <vt:lpstr>Folie 19</vt:lpstr>
      <vt:lpstr>Folie 20</vt:lpstr>
      <vt:lpstr>Folie 21</vt:lpstr>
      <vt:lpstr>Folie 22</vt:lpstr>
      <vt:lpstr>Folie 23</vt:lpstr>
      <vt:lpstr>Folie 24</vt:lpstr>
      <vt:lpstr>Folie 25</vt:lpstr>
      <vt:lpstr>Oracle Installation (1/</vt:lpstr>
      <vt:lpstr>Oracle Installation (2/</vt:lpstr>
      <vt:lpstr>Oracle Networking</vt:lpstr>
      <vt:lpstr>Agenda</vt:lpstr>
      <vt:lpstr>ENOVIA Application Server Installation</vt:lpstr>
      <vt:lpstr>Two Platform Choices based on Modules…</vt:lpstr>
      <vt:lpstr>Platforms OS Middleware – xBOM/Governance</vt:lpstr>
      <vt:lpstr>Platforms OS Middleware</vt:lpstr>
      <vt:lpstr>Server Installation – Main Steps</vt:lpstr>
      <vt:lpstr>V6 Basic Installation - Presentation</vt:lpstr>
      <vt:lpstr>V6 Installation &amp; Deployment – Main Steps</vt:lpstr>
      <vt:lpstr>Folie 37</vt:lpstr>
      <vt:lpstr>Folie 38</vt:lpstr>
      <vt:lpstr>Folie 39</vt:lpstr>
      <vt:lpstr>Folie 40</vt:lpstr>
      <vt:lpstr>Note about ENOVIA V6 Server – Web Services -</vt:lpstr>
      <vt:lpstr>Note about ENOVIA V6 Server - Web Services -</vt:lpstr>
      <vt:lpstr>Note about ENOVIA V6 Server - Web Content static -</vt:lpstr>
      <vt:lpstr>Note about ENOVIA V6 Server - Web Content static -</vt:lpstr>
      <vt:lpstr>Tomcat</vt:lpstr>
      <vt:lpstr>Apache for Static Content</vt:lpstr>
      <vt:lpstr>Multiple Application Servers</vt:lpstr>
      <vt:lpstr>ENOVIA Installation</vt:lpstr>
      <vt:lpstr>Agenda</vt:lpstr>
      <vt:lpstr>FCS Installation and Setup</vt:lpstr>
      <vt:lpstr>FCS Installation and Setup</vt:lpstr>
      <vt:lpstr>FCS Setup on Server</vt:lpstr>
      <vt:lpstr>FCS Setup on Server</vt:lpstr>
      <vt:lpstr>FCS Setup on Server</vt:lpstr>
      <vt:lpstr>FCS Setup on Server</vt:lpstr>
      <vt:lpstr>FCS Setup on Server</vt:lpstr>
      <vt:lpstr>Agenda</vt:lpstr>
      <vt:lpstr>Installation</vt:lpstr>
      <vt:lpstr>Folie 59</vt:lpstr>
      <vt:lpstr>Next Steps</vt:lpstr>
      <vt:lpstr>Collaboration configuration Overview</vt:lpstr>
      <vt:lpstr>Multiple interfaces client</vt:lpstr>
      <vt:lpstr>Agenda</vt:lpstr>
      <vt:lpstr>Folie 64</vt:lpstr>
      <vt:lpstr>Introduction - General principle of 3D Indexing</vt:lpstr>
      <vt:lpstr>Buildtime - Architecture</vt:lpstr>
      <vt:lpstr>Licensing for 3DIndexing</vt:lpstr>
      <vt:lpstr>Configuring the Indexing Tool</vt:lpstr>
      <vt:lpstr>Environment Checks</vt:lpstr>
      <vt:lpstr>Buildtime - tools 1/2</vt:lpstr>
      <vt:lpstr>Buildtime tools 2/2</vt:lpstr>
      <vt:lpstr>Configuring the Indexing Tool</vt:lpstr>
      <vt:lpstr>Configuring the Indexing Tool</vt:lpstr>
      <vt:lpstr>Configuring the Indexing Tool</vt:lpstr>
      <vt:lpstr>Configuring the Indexing Tool</vt:lpstr>
      <vt:lpstr>Configuring the Indexing Tool</vt:lpstr>
      <vt:lpstr>Configuring the Indexing Tool</vt:lpstr>
      <vt:lpstr>Configuring the Indexing Tool</vt:lpstr>
      <vt:lpstr>Configuring the Indexing Tool</vt:lpstr>
      <vt:lpstr>Configuring the Indexing Tool</vt:lpstr>
      <vt:lpstr>IndexAdmin Parameters</vt:lpstr>
      <vt:lpstr>IndexAdmin Parameters (continued)</vt:lpstr>
      <vt:lpstr>IndexAdmin Parameters (continued)</vt:lpstr>
      <vt:lpstr>IndexAdmin Parameters (continued)</vt:lpstr>
      <vt:lpstr>BuildTime – 3DIndex Security</vt:lpstr>
      <vt:lpstr>IndexAdmin Parameters (continued)</vt:lpstr>
      <vt:lpstr>IndexAdmin Parameters (continued)</vt:lpstr>
      <vt:lpstr>Doing a Partial Indexing</vt:lpstr>
      <vt:lpstr>Doing a Partial Indexing (continued)</vt:lpstr>
      <vt:lpstr>Doing a Partial Indexing (continued)</vt:lpstr>
      <vt:lpstr>Doing a Partial Indexing (continued)</vt:lpstr>
      <vt:lpstr>Doing a Partial Indexing (continued)</vt:lpstr>
      <vt:lpstr>Doing a Partial Indexing (continued)</vt:lpstr>
      <vt:lpstr>Doing a Partial Indexing (continued)</vt:lpstr>
      <vt:lpstr>Setting up a Script to run the Partial ‘Incremental’ indexing</vt:lpstr>
      <vt:lpstr>Index files computation</vt:lpstr>
      <vt:lpstr>User client setup</vt:lpstr>
      <vt:lpstr>User client setup</vt:lpstr>
      <vt:lpstr>Setting up the CATIA V6 client to access the Index data</vt:lpstr>
      <vt:lpstr>Buildtime - Results</vt:lpstr>
      <vt:lpstr>Buildtime – Production Runtime</vt:lpstr>
      <vt:lpstr>Process Overview</vt:lpstr>
      <vt:lpstr>Runtime  - Architecture</vt:lpstr>
      <vt:lpstr>Best Practices – BuildTime</vt:lpstr>
      <vt:lpstr>Best Practices - RunTime</vt:lpstr>
      <vt:lpstr>Typical Architecture</vt:lpstr>
      <vt:lpstr>Agenda</vt:lpstr>
      <vt:lpstr>Autonomy IDOL</vt:lpstr>
      <vt:lpstr>Advanced Search</vt:lpstr>
      <vt:lpstr>Getting Started</vt:lpstr>
      <vt:lpstr>Getting Started (2/2)</vt:lpstr>
      <vt:lpstr>Useful MQL Commands</vt:lpstr>
      <vt:lpstr>Useful URLs</vt:lpstr>
      <vt:lpstr>Troubleshooting</vt:lpstr>
      <vt:lpstr>Troubleshooting, ctd</vt:lpstr>
      <vt:lpstr>THREADPOOL Config</vt:lpstr>
      <vt:lpstr>Agenda</vt:lpstr>
      <vt:lpstr>V6 Installation Overview - Client</vt:lpstr>
      <vt:lpstr>Client installation</vt:lpstr>
      <vt:lpstr>Client Prerequisites  (Rich connected client)</vt:lpstr>
      <vt:lpstr>Client Prerequisites  (Browser client)</vt:lpstr>
      <vt:lpstr>Platforms OS Middleware – xBOM/Governance </vt:lpstr>
      <vt:lpstr>Platforms OS Middleware – VPM V6</vt:lpstr>
      <vt:lpstr>V6 Installation Overview - Client Access V6 server</vt:lpstr>
      <vt:lpstr>Advanced Topics</vt:lpstr>
      <vt:lpstr>Troubleshooting</vt:lpstr>
      <vt:lpstr>Thank you</vt:lpstr>
      <vt:lpstr>Additional Slides</vt:lpstr>
      <vt:lpstr>V6 License Key Implementation – other products</vt:lpstr>
      <vt:lpstr>Authentication Concepts</vt:lpstr>
      <vt:lpstr>Internal Authentication with External LDAP</vt:lpstr>
      <vt:lpstr>Details of Binding Process</vt:lpstr>
      <vt:lpstr>Installation and Setup</vt:lpstr>
      <vt:lpstr>OpenLDAP Example</vt:lpstr>
      <vt:lpstr>Active Directory Example</vt:lpstr>
      <vt:lpstr>More Notes on LDAP Integration</vt:lpstr>
      <vt:lpstr>Integration to Single Sign On</vt:lpstr>
      <vt:lpstr>Example of Integration with Tivoli</vt:lpstr>
      <vt:lpstr>File Locations</vt:lpstr>
    </vt:vector>
  </TitlesOfParts>
  <Company>DASSAULT SYSTEMES</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Dassault Systemes</dc:creator>
  <cp:lastModifiedBy>IBM_USER</cp:lastModifiedBy>
  <cp:revision>599</cp:revision>
  <dcterms:created xsi:type="dcterms:W3CDTF">2009-03-02T15:18:47Z</dcterms:created>
  <dcterms:modified xsi:type="dcterms:W3CDTF">2009-03-02T23:11:16Z</dcterms:modified>
</cp:coreProperties>
</file>